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3" roundtripDataSignature="AMtx7mgaOZEWnNef0fVJVb8TIs9g7S1w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CC8AE3-6714-4F3E-96B5-A1D47FD26195}">
  <a:tblStyle styleId="{8FCC8AE3-6714-4F3E-96B5-A1D47FD261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04373b02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04373b02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b04373b02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04373b02d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04373b02d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b04373b02d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04373b02d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04373b02d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b04373b02d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04373b02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04373b02d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b04373b02d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4373b02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04373b02d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b04373b02d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075a4b983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075a4b983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b075a4b983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08537b3a6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08537b3a6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b08537b3a6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08537b3a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08537b3a6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b08537b3a6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7b963459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7b963459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a7b963459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pener">
  <p:cSld name="Title Opener">
    <p:spTree>
      <p:nvGrpSpPr>
        <p:cNvPr id="15" name="Shape 15"/>
        <p:cNvGrpSpPr/>
        <p:nvPr/>
      </p:nvGrpSpPr>
      <p:grpSpPr>
        <a:xfrm>
          <a:off x="0" y="0"/>
          <a:ext cx="0" cy="0"/>
          <a:chOff x="0" y="0"/>
          <a:chExt cx="0" cy="0"/>
        </a:xfrm>
      </p:grpSpPr>
      <p:sp>
        <p:nvSpPr>
          <p:cNvPr id="16" name="Google Shape;16;p23"/>
          <p:cNvSpPr txBox="1"/>
          <p:nvPr>
            <p:ph idx="10" type="dt"/>
          </p:nvPr>
        </p:nvSpPr>
        <p:spPr>
          <a:xfrm>
            <a:off x="7407534" y="4754880"/>
            <a:ext cx="941832"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9pPr>
          </a:lstStyle>
          <a:p/>
        </p:txBody>
      </p:sp>
      <p:sp>
        <p:nvSpPr>
          <p:cNvPr id="17" name="Google Shape;17;p23"/>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8" name="Google Shape;18;p23"/>
          <p:cNvSpPr/>
          <p:nvPr/>
        </p:nvSpPr>
        <p:spPr>
          <a:xfrm>
            <a:off x="0" y="0"/>
            <a:ext cx="9144000" cy="5151383"/>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u="none" cap="none" strike="noStrike">
              <a:solidFill>
                <a:schemeClr val="lt1"/>
              </a:solidFill>
              <a:latin typeface="Helvetica Neue"/>
              <a:ea typeface="Helvetica Neue"/>
              <a:cs typeface="Helvetica Neue"/>
              <a:sym typeface="Helvetica Neue"/>
            </a:endParaRPr>
          </a:p>
        </p:txBody>
      </p:sp>
      <p:sp>
        <p:nvSpPr>
          <p:cNvPr id="19" name="Google Shape;19;p23"/>
          <p:cNvSpPr txBox="1"/>
          <p:nvPr>
            <p:ph idx="1" type="body"/>
          </p:nvPr>
        </p:nvSpPr>
        <p:spPr>
          <a:xfrm>
            <a:off x="640080" y="4663376"/>
            <a:ext cx="1726178" cy="167097"/>
          </a:xfrm>
          <a:prstGeom prst="rect">
            <a:avLst/>
          </a:prstGeom>
          <a:noFill/>
          <a:ln>
            <a:noFill/>
          </a:ln>
        </p:spPr>
        <p:txBody>
          <a:bodyPr anchorCtr="0" anchor="b" bIns="0" lIns="9125" spcFirstLastPara="1" rIns="0" wrap="square" tIns="0">
            <a:spAutoFit/>
          </a:bodyPr>
          <a:lstStyle>
            <a:lvl1pPr indent="-228600" lvl="0" marL="457200" algn="l">
              <a:lnSpc>
                <a:spcPct val="90000"/>
              </a:lnSpc>
              <a:spcBef>
                <a:spcPts val="300"/>
              </a:spcBef>
              <a:spcAft>
                <a:spcPts val="0"/>
              </a:spcAft>
              <a:buClr>
                <a:srgbClr val="898989"/>
              </a:buClr>
              <a:buSzPts val="1200"/>
              <a:buFont typeface="Helvetica Neue"/>
              <a:buNone/>
              <a:defRPr b="0" i="0" sz="1200">
                <a:solidFill>
                  <a:srgbClr val="898989"/>
                </a:solidFill>
                <a:latin typeface="Helvetica Neue"/>
                <a:ea typeface="Helvetica Neue"/>
                <a:cs typeface="Helvetica Neue"/>
                <a:sym typeface="Helvetica Neue"/>
              </a:defRPr>
            </a:lvl1pPr>
            <a:lvl2pPr indent="-304800" lvl="1" marL="914400" algn="l">
              <a:lnSpc>
                <a:spcPct val="90000"/>
              </a:lnSpc>
              <a:spcBef>
                <a:spcPts val="375"/>
              </a:spcBef>
              <a:spcAft>
                <a:spcPts val="0"/>
              </a:spcAft>
              <a:buClr>
                <a:srgbClr val="58595B"/>
              </a:buClr>
              <a:buSzPts val="1200"/>
              <a:buChar char="•"/>
              <a:defRPr sz="1200"/>
            </a:lvl2pPr>
            <a:lvl3pPr indent="-304800" lvl="2" marL="1371600" algn="l">
              <a:lnSpc>
                <a:spcPct val="90000"/>
              </a:lnSpc>
              <a:spcBef>
                <a:spcPts val="375"/>
              </a:spcBef>
              <a:spcAft>
                <a:spcPts val="0"/>
              </a:spcAft>
              <a:buClr>
                <a:srgbClr val="58595B"/>
              </a:buClr>
              <a:buSzPts val="1200"/>
              <a:buChar char="•"/>
              <a:defRPr sz="1200"/>
            </a:lvl3pPr>
            <a:lvl4pPr indent="-304800" lvl="3" marL="1828800" algn="l">
              <a:lnSpc>
                <a:spcPct val="90000"/>
              </a:lnSpc>
              <a:spcBef>
                <a:spcPts val="375"/>
              </a:spcBef>
              <a:spcAft>
                <a:spcPts val="0"/>
              </a:spcAft>
              <a:buClr>
                <a:srgbClr val="58595B"/>
              </a:buClr>
              <a:buSzPts val="1200"/>
              <a:buChar char="•"/>
              <a:defRPr sz="1200"/>
            </a:lvl4pPr>
            <a:lvl5pPr indent="-304800" lvl="4" marL="2286000" algn="l">
              <a:lnSpc>
                <a:spcPct val="90000"/>
              </a:lnSpc>
              <a:spcBef>
                <a:spcPts val="375"/>
              </a:spcBef>
              <a:spcAft>
                <a:spcPts val="0"/>
              </a:spcAft>
              <a:buClr>
                <a:srgbClr val="58595B"/>
              </a:buClr>
              <a:buSzPts val="1200"/>
              <a:buChar char="•"/>
              <a:defRPr sz="1200"/>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0" name="Google Shape;20;p23"/>
          <p:cNvSpPr txBox="1"/>
          <p:nvPr>
            <p:ph idx="2" type="body"/>
          </p:nvPr>
        </p:nvSpPr>
        <p:spPr>
          <a:xfrm>
            <a:off x="640080" y="4480496"/>
            <a:ext cx="1188720" cy="167097"/>
          </a:xfrm>
          <a:prstGeom prst="rect">
            <a:avLst/>
          </a:prstGeom>
          <a:noFill/>
          <a:ln>
            <a:noFill/>
          </a:ln>
        </p:spPr>
        <p:txBody>
          <a:bodyPr anchorCtr="0" anchor="b" bIns="0" lIns="9125" spcFirstLastPara="1" rIns="0" wrap="square" tIns="0">
            <a:spAutoFit/>
          </a:bodyPr>
          <a:lstStyle>
            <a:lvl1pPr indent="-228600" lvl="0" marL="457200" algn="l">
              <a:lnSpc>
                <a:spcPct val="90000"/>
              </a:lnSpc>
              <a:spcBef>
                <a:spcPts val="300"/>
              </a:spcBef>
              <a:spcAft>
                <a:spcPts val="0"/>
              </a:spcAft>
              <a:buClr>
                <a:srgbClr val="898989"/>
              </a:buClr>
              <a:buSzPts val="1200"/>
              <a:buFont typeface="Helvetica Neue"/>
              <a:buNone/>
              <a:defRPr b="0" i="0" sz="1200">
                <a:solidFill>
                  <a:srgbClr val="898989"/>
                </a:solidFill>
                <a:latin typeface="Helvetica Neue"/>
                <a:ea typeface="Helvetica Neue"/>
                <a:cs typeface="Helvetica Neue"/>
                <a:sym typeface="Helvetica Neue"/>
              </a:defRPr>
            </a:lvl1pPr>
            <a:lvl2pPr indent="-304800" lvl="1" marL="914400" algn="l">
              <a:lnSpc>
                <a:spcPct val="90000"/>
              </a:lnSpc>
              <a:spcBef>
                <a:spcPts val="375"/>
              </a:spcBef>
              <a:spcAft>
                <a:spcPts val="0"/>
              </a:spcAft>
              <a:buClr>
                <a:srgbClr val="58595B"/>
              </a:buClr>
              <a:buSzPts val="1200"/>
              <a:buChar char="•"/>
              <a:defRPr sz="1200"/>
            </a:lvl2pPr>
            <a:lvl3pPr indent="-304800" lvl="2" marL="1371600" algn="l">
              <a:lnSpc>
                <a:spcPct val="90000"/>
              </a:lnSpc>
              <a:spcBef>
                <a:spcPts val="375"/>
              </a:spcBef>
              <a:spcAft>
                <a:spcPts val="0"/>
              </a:spcAft>
              <a:buClr>
                <a:srgbClr val="58595B"/>
              </a:buClr>
              <a:buSzPts val="1200"/>
              <a:buChar char="•"/>
              <a:defRPr sz="1200"/>
            </a:lvl3pPr>
            <a:lvl4pPr indent="-304800" lvl="3" marL="1828800" algn="l">
              <a:lnSpc>
                <a:spcPct val="90000"/>
              </a:lnSpc>
              <a:spcBef>
                <a:spcPts val="375"/>
              </a:spcBef>
              <a:spcAft>
                <a:spcPts val="0"/>
              </a:spcAft>
              <a:buClr>
                <a:srgbClr val="58595B"/>
              </a:buClr>
              <a:buSzPts val="1200"/>
              <a:buChar char="•"/>
              <a:defRPr sz="1200"/>
            </a:lvl4pPr>
            <a:lvl5pPr indent="-304800" lvl="4" marL="2286000" algn="l">
              <a:lnSpc>
                <a:spcPct val="90000"/>
              </a:lnSpc>
              <a:spcBef>
                <a:spcPts val="375"/>
              </a:spcBef>
              <a:spcAft>
                <a:spcPts val="0"/>
              </a:spcAft>
              <a:buClr>
                <a:srgbClr val="58595B"/>
              </a:buClr>
              <a:buSzPts val="1200"/>
              <a:buChar char="•"/>
              <a:defRPr sz="1200"/>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 name="Google Shape;21;p23"/>
          <p:cNvSpPr/>
          <p:nvPr/>
        </p:nvSpPr>
        <p:spPr>
          <a:xfrm>
            <a:off x="640080" y="3017520"/>
            <a:ext cx="7772400" cy="36576"/>
          </a:xfrm>
          <a:prstGeom prst="rect">
            <a:avLst/>
          </a:prstGeom>
          <a:solidFill>
            <a:srgbClr val="2C75AC"/>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22" name="Google Shape;22;p23"/>
          <p:cNvSpPr/>
          <p:nvPr/>
        </p:nvSpPr>
        <p:spPr>
          <a:xfrm>
            <a:off x="640080" y="1828800"/>
            <a:ext cx="7772400" cy="36576"/>
          </a:xfrm>
          <a:prstGeom prst="rect">
            <a:avLst/>
          </a:prstGeom>
          <a:solidFill>
            <a:srgbClr val="2C75AC"/>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23" name="Google Shape;23;p23"/>
          <p:cNvSpPr/>
          <p:nvPr>
            <p:ph idx="3" type="pic"/>
          </p:nvPr>
        </p:nvSpPr>
        <p:spPr>
          <a:xfrm>
            <a:off x="647698" y="476251"/>
            <a:ext cx="5564638" cy="1031639"/>
          </a:xfrm>
          <a:prstGeom prst="rect">
            <a:avLst/>
          </a:prstGeom>
          <a:noFill/>
          <a:ln>
            <a:noFill/>
          </a:ln>
        </p:spPr>
        <p:txBody>
          <a:bodyPr anchorCtr="0" anchor="t" bIns="0" lIns="0" spcFirstLastPara="1" rIns="0" wrap="square" tIns="0">
            <a:noAutofit/>
          </a:bodyPr>
          <a:lstStyle>
            <a:lvl1pPr lvl="0" marR="0" rtl="0" algn="l">
              <a:lnSpc>
                <a:spcPct val="90000"/>
              </a:lnSpc>
              <a:spcBef>
                <a:spcPts val="750"/>
              </a:spcBef>
              <a:spcAft>
                <a:spcPts val="0"/>
              </a:spcAft>
              <a:buClr>
                <a:srgbClr val="58595B"/>
              </a:buClr>
              <a:buSzPts val="1000"/>
              <a:buFont typeface="Arial"/>
              <a:buNone/>
              <a:defRPr b="0" i="0" sz="1000" u="none" cap="none" strike="noStrike">
                <a:solidFill>
                  <a:srgbClr val="58595B"/>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24" name="Google Shape;24;p23"/>
          <p:cNvSpPr txBox="1"/>
          <p:nvPr/>
        </p:nvSpPr>
        <p:spPr>
          <a:xfrm>
            <a:off x="6594764" y="304800"/>
            <a:ext cx="1427018" cy="13735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Helvetica Neue"/>
              <a:ea typeface="Helvetica Neue"/>
              <a:cs typeface="Helvetica Neue"/>
              <a:sym typeface="Helvetica Neue"/>
            </a:endParaRPr>
          </a:p>
        </p:txBody>
      </p:sp>
      <p:sp>
        <p:nvSpPr>
          <p:cNvPr id="25" name="Google Shape;25;p23"/>
          <p:cNvSpPr txBox="1"/>
          <p:nvPr>
            <p:ph idx="4" type="body"/>
          </p:nvPr>
        </p:nvSpPr>
        <p:spPr>
          <a:xfrm>
            <a:off x="640080" y="1892808"/>
            <a:ext cx="7772400" cy="1102546"/>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750"/>
              </a:spcBef>
              <a:spcAft>
                <a:spcPts val="0"/>
              </a:spcAft>
              <a:buClr>
                <a:srgbClr val="58595B"/>
              </a:buClr>
              <a:buSzPts val="3600"/>
              <a:buNone/>
              <a:defRPr b="1" sz="3600">
                <a:latin typeface="Helvetica Neue"/>
                <a:ea typeface="Helvetica Neue"/>
                <a:cs typeface="Helvetica Neue"/>
                <a:sym typeface="Helvetica Neue"/>
              </a:defRPr>
            </a:lvl1pPr>
            <a:lvl2pPr indent="-228600" lvl="1" marL="914400" algn="l">
              <a:lnSpc>
                <a:spcPct val="90000"/>
              </a:lnSpc>
              <a:spcBef>
                <a:spcPts val="375"/>
              </a:spcBef>
              <a:spcAft>
                <a:spcPts val="0"/>
              </a:spcAft>
              <a:buClr>
                <a:srgbClr val="58595B"/>
              </a:buClr>
              <a:buSzPts val="3600"/>
              <a:buFont typeface="Arial"/>
              <a:buNone/>
              <a:defRPr b="1" sz="3600">
                <a:latin typeface="Helvetica Neue"/>
                <a:ea typeface="Helvetica Neue"/>
                <a:cs typeface="Helvetica Neue"/>
                <a:sym typeface="Helvetica Neue"/>
              </a:defRPr>
            </a:lvl2pPr>
            <a:lvl3pPr indent="-228600" lvl="2" marL="13716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3pPr>
            <a:lvl4pPr indent="-228600" lvl="3" marL="18288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4pPr>
            <a:lvl5pPr indent="-228600" lvl="4" marL="22860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6" name="Google Shape;26;p23"/>
          <p:cNvSpPr txBox="1"/>
          <p:nvPr/>
        </p:nvSpPr>
        <p:spPr>
          <a:xfrm>
            <a:off x="6594764" y="304800"/>
            <a:ext cx="1427018" cy="13735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50">
              <a:solidFill>
                <a:schemeClr val="dk1"/>
              </a:solidFill>
              <a:latin typeface="Helvetica Neue"/>
              <a:ea typeface="Helvetica Neue"/>
              <a:cs typeface="Helvetica Neue"/>
              <a:sym typeface="Helvetica Neue"/>
            </a:endParaRPr>
          </a:p>
        </p:txBody>
      </p:sp>
    </p:spTree>
  </p:cSld>
  <p:clrMapOvr>
    <a:masterClrMapping/>
  </p:clrMapOvr>
  <p:extLst>
    <p:ext uri="{DCECCB84-F9BA-43D5-87BE-67443E8EF086}">
      <p15:sldGuideLst>
        <p15:guide id="1" orient="horz" pos="300">
          <p15:clr>
            <a:srgbClr val="FBAE40"/>
          </p15:clr>
        </p15:guide>
        <p15:guide id="2" orient="horz" pos="540">
          <p15:clr>
            <a:srgbClr val="FBAE40"/>
          </p15:clr>
        </p15:guide>
        <p15:guide id="3"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header w/two captioned images captions">
  <p:cSld name="Small header w/two captioned images captions">
    <p:spTree>
      <p:nvGrpSpPr>
        <p:cNvPr id="75" name="Shape 75"/>
        <p:cNvGrpSpPr/>
        <p:nvPr/>
      </p:nvGrpSpPr>
      <p:grpSpPr>
        <a:xfrm>
          <a:off x="0" y="0"/>
          <a:ext cx="0" cy="0"/>
          <a:chOff x="0" y="0"/>
          <a:chExt cx="0" cy="0"/>
        </a:xfrm>
      </p:grpSpPr>
      <p:sp>
        <p:nvSpPr>
          <p:cNvPr id="76" name="Google Shape;76;p32"/>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7" name="Google Shape;77;p32"/>
          <p:cNvSpPr/>
          <p:nvPr/>
        </p:nvSpPr>
        <p:spPr>
          <a:xfrm>
            <a:off x="0" y="0"/>
            <a:ext cx="9144000" cy="11689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Helvetica Neue"/>
              <a:ea typeface="Helvetica Neue"/>
              <a:cs typeface="Helvetica Neue"/>
              <a:sym typeface="Helvetica Neue"/>
            </a:endParaRPr>
          </a:p>
        </p:txBody>
      </p:sp>
      <p:sp>
        <p:nvSpPr>
          <p:cNvPr id="78" name="Google Shape;78;p32"/>
          <p:cNvSpPr txBox="1"/>
          <p:nvPr/>
        </p:nvSpPr>
        <p:spPr>
          <a:xfrm>
            <a:off x="640079" y="365760"/>
            <a:ext cx="7772400" cy="27432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8595B"/>
              </a:buClr>
              <a:buSzPts val="1800"/>
              <a:buFont typeface="Helvetica Neue"/>
              <a:buNone/>
            </a:pPr>
            <a:r>
              <a:rPr b="1" i="0" lang="en-US" sz="1800">
                <a:solidFill>
                  <a:srgbClr val="58595B"/>
                </a:solidFill>
                <a:latin typeface="Helvetica Neue"/>
                <a:ea typeface="Helvetica Neue"/>
                <a:cs typeface="Helvetica Neue"/>
                <a:sym typeface="Helvetica Neue"/>
              </a:rPr>
              <a:t>Small Header w/two captioned images</a:t>
            </a:r>
            <a:endParaRPr/>
          </a:p>
        </p:txBody>
      </p:sp>
      <p:sp>
        <p:nvSpPr>
          <p:cNvPr id="79" name="Google Shape;79;p32"/>
          <p:cNvSpPr/>
          <p:nvPr/>
        </p:nvSpPr>
        <p:spPr>
          <a:xfrm>
            <a:off x="640080" y="673649"/>
            <a:ext cx="7772400" cy="36576"/>
          </a:xfrm>
          <a:prstGeom prst="rect">
            <a:avLst/>
          </a:prstGeom>
          <a:solidFill>
            <a:srgbClr val="2774AE"/>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sp>
        <p:nvSpPr>
          <p:cNvPr id="80" name="Google Shape;80;p32"/>
          <p:cNvSpPr txBox="1"/>
          <p:nvPr>
            <p:ph idx="1" type="body"/>
          </p:nvPr>
        </p:nvSpPr>
        <p:spPr>
          <a:xfrm>
            <a:off x="639950" y="4114800"/>
            <a:ext cx="3749039" cy="134139"/>
          </a:xfrm>
          <a:prstGeom prst="rect">
            <a:avLst/>
          </a:prstGeom>
          <a:noFill/>
          <a:ln>
            <a:noFill/>
          </a:ln>
        </p:spPr>
        <p:txBody>
          <a:bodyPr anchorCtr="0" anchor="t" bIns="0" lIns="0" spcFirstLastPara="1" rIns="0" wrap="square" tIns="0">
            <a:spAutoFit/>
          </a:bodyPr>
          <a:lstStyle>
            <a:lvl1pPr indent="-228600" lvl="0" marL="457200" algn="l">
              <a:lnSpc>
                <a:spcPct val="137500"/>
              </a:lnSpc>
              <a:spcBef>
                <a:spcPts val="750"/>
              </a:spcBef>
              <a:spcAft>
                <a:spcPts val="0"/>
              </a:spcAft>
              <a:buClr>
                <a:srgbClr val="58595B"/>
              </a:buClr>
              <a:buSzPts val="800"/>
              <a:buNone/>
              <a:defRPr sz="800">
                <a:latin typeface="Helvetica Neue"/>
                <a:ea typeface="Helvetica Neue"/>
                <a:cs typeface="Helvetica Neue"/>
                <a:sym typeface="Helvetica Neue"/>
              </a:defRPr>
            </a:lvl1pPr>
            <a:lvl2pPr indent="-279400" lvl="1" marL="9144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2pPr>
            <a:lvl3pPr indent="-279400" lvl="2" marL="13716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3pPr>
            <a:lvl4pPr indent="-279400" lvl="3" marL="18288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4pPr>
            <a:lvl5pPr indent="-279400" lvl="4" marL="22860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81" name="Google Shape;81;p32"/>
          <p:cNvSpPr/>
          <p:nvPr/>
        </p:nvSpPr>
        <p:spPr>
          <a:xfrm>
            <a:off x="0" y="0"/>
            <a:ext cx="9144000" cy="11689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Helvetica Neue"/>
              <a:ea typeface="Helvetica Neue"/>
              <a:cs typeface="Helvetica Neue"/>
              <a:sym typeface="Helvetica Neue"/>
            </a:endParaRPr>
          </a:p>
        </p:txBody>
      </p:sp>
      <p:sp>
        <p:nvSpPr>
          <p:cNvPr id="82" name="Google Shape;82;p32"/>
          <p:cNvSpPr txBox="1"/>
          <p:nvPr/>
        </p:nvSpPr>
        <p:spPr>
          <a:xfrm>
            <a:off x="640079" y="365760"/>
            <a:ext cx="7772400" cy="27432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58595B"/>
              </a:buClr>
              <a:buSzPts val="1800"/>
              <a:buFont typeface="Helvetica Neue"/>
              <a:buNone/>
            </a:pPr>
            <a:r>
              <a:rPr b="1" i="0" lang="en-US" sz="1800">
                <a:solidFill>
                  <a:srgbClr val="58595B"/>
                </a:solidFill>
                <a:latin typeface="Helvetica Neue"/>
                <a:ea typeface="Helvetica Neue"/>
                <a:cs typeface="Helvetica Neue"/>
                <a:sym typeface="Helvetica Neue"/>
              </a:rPr>
              <a:t>Small Header w/two captioned images</a:t>
            </a:r>
            <a:endParaRPr/>
          </a:p>
        </p:txBody>
      </p:sp>
      <p:sp>
        <p:nvSpPr>
          <p:cNvPr id="83" name="Google Shape;83;p32"/>
          <p:cNvSpPr/>
          <p:nvPr/>
        </p:nvSpPr>
        <p:spPr>
          <a:xfrm>
            <a:off x="640080" y="673649"/>
            <a:ext cx="7772400" cy="36576"/>
          </a:xfrm>
          <a:prstGeom prst="rect">
            <a:avLst/>
          </a:prstGeom>
          <a:solidFill>
            <a:srgbClr val="2774AE"/>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sp>
        <p:nvSpPr>
          <p:cNvPr id="84" name="Google Shape;84;p32"/>
          <p:cNvSpPr/>
          <p:nvPr>
            <p:ph idx="2" type="pic"/>
          </p:nvPr>
        </p:nvSpPr>
        <p:spPr>
          <a:xfrm>
            <a:off x="639951" y="1038977"/>
            <a:ext cx="3749039" cy="3017520"/>
          </a:xfrm>
          <a:prstGeom prst="rect">
            <a:avLst/>
          </a:prstGeom>
          <a:solidFill>
            <a:srgbClr val="DBE7F5"/>
          </a:solidFill>
          <a:ln>
            <a:noFill/>
          </a:ln>
        </p:spPr>
        <p:txBody>
          <a:bodyPr anchorCtr="1" anchor="t" bIns="0" lIns="0" spcFirstLastPara="1" rIns="0" wrap="square" tIns="182875">
            <a:no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85" name="Google Shape;85;p32"/>
          <p:cNvSpPr txBox="1"/>
          <p:nvPr>
            <p:ph idx="3" type="body"/>
          </p:nvPr>
        </p:nvSpPr>
        <p:spPr>
          <a:xfrm>
            <a:off x="4663439" y="4114800"/>
            <a:ext cx="3749039" cy="134139"/>
          </a:xfrm>
          <a:prstGeom prst="rect">
            <a:avLst/>
          </a:prstGeom>
          <a:noFill/>
          <a:ln>
            <a:noFill/>
          </a:ln>
        </p:spPr>
        <p:txBody>
          <a:bodyPr anchorCtr="0" anchor="t" bIns="0" lIns="0" spcFirstLastPara="1" rIns="0" wrap="square" tIns="0">
            <a:spAutoFit/>
          </a:bodyPr>
          <a:lstStyle>
            <a:lvl1pPr indent="-228600" lvl="0" marL="457200" algn="l">
              <a:lnSpc>
                <a:spcPct val="137500"/>
              </a:lnSpc>
              <a:spcBef>
                <a:spcPts val="750"/>
              </a:spcBef>
              <a:spcAft>
                <a:spcPts val="0"/>
              </a:spcAft>
              <a:buClr>
                <a:srgbClr val="58595B"/>
              </a:buClr>
              <a:buSzPts val="800"/>
              <a:buNone/>
              <a:defRPr sz="800">
                <a:latin typeface="Helvetica Neue"/>
                <a:ea typeface="Helvetica Neue"/>
                <a:cs typeface="Helvetica Neue"/>
                <a:sym typeface="Helvetica Neue"/>
              </a:defRPr>
            </a:lvl1pPr>
            <a:lvl2pPr indent="-279400" lvl="1" marL="9144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2pPr>
            <a:lvl3pPr indent="-279400" lvl="2" marL="13716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3pPr>
            <a:lvl4pPr indent="-279400" lvl="3" marL="18288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4pPr>
            <a:lvl5pPr indent="-279400" lvl="4" marL="2286000" algn="l">
              <a:lnSpc>
                <a:spcPct val="90000"/>
              </a:lnSpc>
              <a:spcBef>
                <a:spcPts val="375"/>
              </a:spcBef>
              <a:spcAft>
                <a:spcPts val="0"/>
              </a:spcAft>
              <a:buClr>
                <a:srgbClr val="58595B"/>
              </a:buClr>
              <a:buSzPts val="800"/>
              <a:buChar char="•"/>
              <a:defRPr sz="8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86" name="Google Shape;86;p32"/>
          <p:cNvSpPr/>
          <p:nvPr>
            <p:ph idx="4" type="pic"/>
          </p:nvPr>
        </p:nvSpPr>
        <p:spPr>
          <a:xfrm>
            <a:off x="4663440" y="1038977"/>
            <a:ext cx="3749039" cy="3017520"/>
          </a:xfrm>
          <a:prstGeom prst="rect">
            <a:avLst/>
          </a:prstGeom>
          <a:solidFill>
            <a:srgbClr val="DBE7F5"/>
          </a:solidFill>
          <a:ln>
            <a:noFill/>
          </a:ln>
        </p:spPr>
        <p:txBody>
          <a:bodyPr anchorCtr="1" anchor="t" bIns="0" lIns="0" spcFirstLastPara="1" rIns="0" wrap="square" tIns="182875">
            <a:no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hree images">
  <p:cSld name="Header w/three images">
    <p:spTree>
      <p:nvGrpSpPr>
        <p:cNvPr id="87" name="Shape 87"/>
        <p:cNvGrpSpPr/>
        <p:nvPr/>
      </p:nvGrpSpPr>
      <p:grpSpPr>
        <a:xfrm>
          <a:off x="0" y="0"/>
          <a:ext cx="0" cy="0"/>
          <a:chOff x="0" y="0"/>
          <a:chExt cx="0" cy="0"/>
        </a:xfrm>
      </p:grpSpPr>
      <p:sp>
        <p:nvSpPr>
          <p:cNvPr id="88" name="Google Shape;88;p33"/>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9" name="Google Shape;89;p33"/>
          <p:cNvSpPr/>
          <p:nvPr>
            <p:ph idx="2" type="pic"/>
          </p:nvPr>
        </p:nvSpPr>
        <p:spPr>
          <a:xfrm>
            <a:off x="639952" y="1188720"/>
            <a:ext cx="2468880" cy="205740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90" name="Google Shape;90;p33"/>
          <p:cNvSpPr txBox="1"/>
          <p:nvPr>
            <p:ph idx="1" type="body"/>
          </p:nvPr>
        </p:nvSpPr>
        <p:spPr>
          <a:xfrm>
            <a:off x="5943600" y="3291840"/>
            <a:ext cx="2468880" cy="100584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91" name="Google Shape;91;p33"/>
          <p:cNvSpPr/>
          <p:nvPr>
            <p:ph idx="3" type="pic"/>
          </p:nvPr>
        </p:nvSpPr>
        <p:spPr>
          <a:xfrm>
            <a:off x="5943600" y="1188720"/>
            <a:ext cx="2468880" cy="205740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92" name="Google Shape;92;p33"/>
          <p:cNvSpPr txBox="1"/>
          <p:nvPr>
            <p:ph idx="4" type="body"/>
          </p:nvPr>
        </p:nvSpPr>
        <p:spPr>
          <a:xfrm>
            <a:off x="3291840" y="3291840"/>
            <a:ext cx="2468880" cy="100584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93" name="Google Shape;93;p33"/>
          <p:cNvSpPr/>
          <p:nvPr>
            <p:ph idx="5" type="pic"/>
          </p:nvPr>
        </p:nvSpPr>
        <p:spPr>
          <a:xfrm>
            <a:off x="3291776" y="1188720"/>
            <a:ext cx="2468880" cy="205740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94" name="Google Shape;94;p33"/>
          <p:cNvSpPr txBox="1"/>
          <p:nvPr>
            <p:ph idx="6" type="body"/>
          </p:nvPr>
        </p:nvSpPr>
        <p:spPr>
          <a:xfrm>
            <a:off x="640080" y="3291840"/>
            <a:ext cx="2468880" cy="100584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95" name="Google Shape;95;p33"/>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wide image">
  <p:cSld name="Header/wide image">
    <p:spTree>
      <p:nvGrpSpPr>
        <p:cNvPr id="96" name="Shape 96"/>
        <p:cNvGrpSpPr/>
        <p:nvPr/>
      </p:nvGrpSpPr>
      <p:grpSpPr>
        <a:xfrm>
          <a:off x="0" y="0"/>
          <a:ext cx="0" cy="0"/>
          <a:chOff x="0" y="0"/>
          <a:chExt cx="0" cy="0"/>
        </a:xfrm>
      </p:grpSpPr>
      <p:sp>
        <p:nvSpPr>
          <p:cNvPr id="97" name="Google Shape;97;p34"/>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8" name="Google Shape;98;p34"/>
          <p:cNvSpPr txBox="1"/>
          <p:nvPr>
            <p:ph idx="1" type="body"/>
          </p:nvPr>
        </p:nvSpPr>
        <p:spPr>
          <a:xfrm>
            <a:off x="640080" y="3657600"/>
            <a:ext cx="7772400" cy="64008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99" name="Google Shape;99;p34"/>
          <p:cNvSpPr/>
          <p:nvPr>
            <p:ph idx="2" type="pic"/>
          </p:nvPr>
        </p:nvSpPr>
        <p:spPr>
          <a:xfrm>
            <a:off x="640080" y="1188720"/>
            <a:ext cx="7772400" cy="242316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100" name="Google Shape;100;p34"/>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w/video">
  <p:cSld name="1_Header w/video">
    <p:spTree>
      <p:nvGrpSpPr>
        <p:cNvPr id="101" name="Shape 101"/>
        <p:cNvGrpSpPr/>
        <p:nvPr/>
      </p:nvGrpSpPr>
      <p:grpSpPr>
        <a:xfrm>
          <a:off x="0" y="0"/>
          <a:ext cx="0" cy="0"/>
          <a:chOff x="0" y="0"/>
          <a:chExt cx="0" cy="0"/>
        </a:xfrm>
      </p:grpSpPr>
      <p:sp>
        <p:nvSpPr>
          <p:cNvPr id="102" name="Google Shape;102;p35"/>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3" name="Google Shape;103;p35"/>
          <p:cNvSpPr/>
          <p:nvPr>
            <p:ph idx="2" type="pic"/>
          </p:nvPr>
        </p:nvSpPr>
        <p:spPr>
          <a:xfrm>
            <a:off x="1828800" y="1188720"/>
            <a:ext cx="5486400" cy="301752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104" name="Google Shape;104;p35"/>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video and copy">
  <p:cSld name="Header w/video and copy">
    <p:spTree>
      <p:nvGrpSpPr>
        <p:cNvPr id="105" name="Shape 105"/>
        <p:cNvGrpSpPr/>
        <p:nvPr/>
      </p:nvGrpSpPr>
      <p:grpSpPr>
        <a:xfrm>
          <a:off x="0" y="0"/>
          <a:ext cx="0" cy="0"/>
          <a:chOff x="0" y="0"/>
          <a:chExt cx="0" cy="0"/>
        </a:xfrm>
      </p:grpSpPr>
      <p:sp>
        <p:nvSpPr>
          <p:cNvPr id="106" name="Google Shape;106;p36"/>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7" name="Google Shape;107;p36"/>
          <p:cNvSpPr txBox="1"/>
          <p:nvPr>
            <p:ph idx="1" type="body"/>
          </p:nvPr>
        </p:nvSpPr>
        <p:spPr>
          <a:xfrm>
            <a:off x="5669280" y="1554480"/>
            <a:ext cx="2743200" cy="1005840"/>
          </a:xfrm>
          <a:prstGeom prst="rect">
            <a:avLst/>
          </a:prstGeom>
          <a:noFill/>
          <a:ln>
            <a:noFill/>
          </a:ln>
        </p:spPr>
        <p:txBody>
          <a:bodyPr anchorCtr="0" anchor="t" bIns="0" lIns="36575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08" name="Google Shape;108;p36"/>
          <p:cNvSpPr txBox="1"/>
          <p:nvPr>
            <p:ph idx="2" type="body"/>
          </p:nvPr>
        </p:nvSpPr>
        <p:spPr>
          <a:xfrm>
            <a:off x="5669280" y="1188720"/>
            <a:ext cx="2743200" cy="215444"/>
          </a:xfrm>
          <a:prstGeom prst="rect">
            <a:avLst/>
          </a:prstGeom>
          <a:noFill/>
          <a:ln>
            <a:noFill/>
          </a:ln>
        </p:spPr>
        <p:txBody>
          <a:bodyPr anchorCtr="0" anchor="t" bIns="0" lIns="36575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09" name="Google Shape;109;p36"/>
          <p:cNvSpPr/>
          <p:nvPr>
            <p:ph idx="3" type="media"/>
          </p:nvPr>
        </p:nvSpPr>
        <p:spPr>
          <a:xfrm>
            <a:off x="640080" y="1188720"/>
            <a:ext cx="5029200" cy="283464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110" name="Google Shape;110;p36"/>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white background">
  <p:cSld name="Statement w/white background">
    <p:spTree>
      <p:nvGrpSpPr>
        <p:cNvPr id="111" name="Shape 111"/>
        <p:cNvGrpSpPr/>
        <p:nvPr/>
      </p:nvGrpSpPr>
      <p:grpSpPr>
        <a:xfrm>
          <a:off x="0" y="0"/>
          <a:ext cx="0" cy="0"/>
          <a:chOff x="0" y="0"/>
          <a:chExt cx="0" cy="0"/>
        </a:xfrm>
      </p:grpSpPr>
      <p:sp>
        <p:nvSpPr>
          <p:cNvPr id="112" name="Google Shape;112;p37"/>
          <p:cNvSpPr/>
          <p:nvPr/>
        </p:nvSpPr>
        <p:spPr>
          <a:xfrm>
            <a:off x="0" y="1"/>
            <a:ext cx="9144000" cy="4599432"/>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a:solidFill>
                <a:schemeClr val="lt1"/>
              </a:solidFill>
              <a:latin typeface="Helvetica Neue"/>
              <a:ea typeface="Helvetica Neue"/>
              <a:cs typeface="Helvetica Neue"/>
              <a:sym typeface="Helvetica Neue"/>
            </a:endParaRPr>
          </a:p>
        </p:txBody>
      </p:sp>
      <p:sp>
        <p:nvSpPr>
          <p:cNvPr id="113" name="Google Shape;113;p37"/>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4" name="Google Shape;114;p37"/>
          <p:cNvSpPr txBox="1"/>
          <p:nvPr>
            <p:ph idx="1" type="body"/>
          </p:nvPr>
        </p:nvSpPr>
        <p:spPr>
          <a:xfrm>
            <a:off x="1371600" y="1371600"/>
            <a:ext cx="6400800" cy="1665071"/>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750"/>
              </a:spcBef>
              <a:spcAft>
                <a:spcPts val="0"/>
              </a:spcAft>
              <a:buClr>
                <a:srgbClr val="2774AE"/>
              </a:buClr>
              <a:buSzPts val="4000"/>
              <a:buNone/>
              <a:defRPr sz="4000">
                <a:solidFill>
                  <a:srgbClr val="2774AE"/>
                </a:solidFill>
              </a:defRPr>
            </a:lvl1pPr>
            <a:lvl2pPr indent="-228600" lvl="1" marL="914400" algn="ctr">
              <a:lnSpc>
                <a:spcPct val="90000"/>
              </a:lnSpc>
              <a:spcBef>
                <a:spcPts val="375"/>
              </a:spcBef>
              <a:spcAft>
                <a:spcPts val="0"/>
              </a:spcAft>
              <a:buClr>
                <a:srgbClr val="2774AE"/>
              </a:buClr>
              <a:buSzPts val="4000"/>
              <a:buNone/>
              <a:defRPr sz="4000">
                <a:solidFill>
                  <a:srgbClr val="2774AE"/>
                </a:solidFill>
              </a:defRPr>
            </a:lvl2pPr>
            <a:lvl3pPr indent="-228600" lvl="2" marL="1371600" algn="ctr">
              <a:lnSpc>
                <a:spcPct val="90000"/>
              </a:lnSpc>
              <a:spcBef>
                <a:spcPts val="375"/>
              </a:spcBef>
              <a:spcAft>
                <a:spcPts val="0"/>
              </a:spcAft>
              <a:buClr>
                <a:srgbClr val="2774AE"/>
              </a:buClr>
              <a:buSzPts val="4000"/>
              <a:buNone/>
              <a:defRPr sz="4000">
                <a:solidFill>
                  <a:srgbClr val="2774AE"/>
                </a:solidFill>
              </a:defRPr>
            </a:lvl3pPr>
            <a:lvl4pPr indent="-228600" lvl="3" marL="1828800" algn="ctr">
              <a:lnSpc>
                <a:spcPct val="90000"/>
              </a:lnSpc>
              <a:spcBef>
                <a:spcPts val="375"/>
              </a:spcBef>
              <a:spcAft>
                <a:spcPts val="0"/>
              </a:spcAft>
              <a:buClr>
                <a:srgbClr val="2774AE"/>
              </a:buClr>
              <a:buSzPts val="4000"/>
              <a:buNone/>
              <a:defRPr sz="4000">
                <a:solidFill>
                  <a:srgbClr val="2774AE"/>
                </a:solidFill>
              </a:defRPr>
            </a:lvl4pPr>
            <a:lvl5pPr indent="-228600" lvl="4" marL="2286000" algn="ctr">
              <a:lnSpc>
                <a:spcPct val="90000"/>
              </a:lnSpc>
              <a:spcBef>
                <a:spcPts val="375"/>
              </a:spcBef>
              <a:spcAft>
                <a:spcPts val="0"/>
              </a:spcAft>
              <a:buClr>
                <a:srgbClr val="2774AE"/>
              </a:buClr>
              <a:buSzPts val="4000"/>
              <a:buNone/>
              <a:defRPr sz="4000">
                <a:solidFill>
                  <a:srgbClr val="2774AE"/>
                </a:solidFill>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5" name="Shape 115"/>
        <p:cNvGrpSpPr/>
        <p:nvPr/>
      </p:nvGrpSpPr>
      <p:grpSpPr>
        <a:xfrm>
          <a:off x="0" y="0"/>
          <a:ext cx="0" cy="0"/>
          <a:chOff x="0" y="0"/>
          <a:chExt cx="0" cy="0"/>
        </a:xfrm>
      </p:grpSpPr>
      <p:sp>
        <p:nvSpPr>
          <p:cNvPr id="116" name="Google Shape;116;p38"/>
          <p:cNvSpPr/>
          <p:nvPr/>
        </p:nvSpPr>
        <p:spPr>
          <a:xfrm>
            <a:off x="0" y="0"/>
            <a:ext cx="9144000" cy="4572000"/>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a:solidFill>
                <a:schemeClr val="lt1"/>
              </a:solidFill>
              <a:latin typeface="Helvetica Neue"/>
              <a:ea typeface="Helvetica Neue"/>
              <a:cs typeface="Helvetica Neue"/>
              <a:sym typeface="Helvetica Neue"/>
            </a:endParaRPr>
          </a:p>
        </p:txBody>
      </p:sp>
      <p:sp>
        <p:nvSpPr>
          <p:cNvPr id="117" name="Google Shape;117;p38"/>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18" name="Google Shape;118;p38"/>
          <p:cNvSpPr txBox="1"/>
          <p:nvPr/>
        </p:nvSpPr>
        <p:spPr>
          <a:xfrm>
            <a:off x="640080" y="1874520"/>
            <a:ext cx="7772400" cy="553998"/>
          </a:xfrm>
          <a:prstGeom prst="rect">
            <a:avLst/>
          </a:prstGeom>
          <a:noFill/>
          <a:ln>
            <a:noFill/>
          </a:ln>
        </p:spPr>
        <p:txBody>
          <a:bodyPr anchorCtr="0" anchor="b" bIns="0" lIns="0" spcFirstLastPara="1" rIns="0" wrap="square" tIns="0">
            <a:spAutoFit/>
          </a:bodyPr>
          <a:lstStyle/>
          <a:p>
            <a:pPr indent="0" lvl="0" marL="0" marR="0" rtl="0" algn="ctr">
              <a:spcBef>
                <a:spcPts val="0"/>
              </a:spcBef>
              <a:spcAft>
                <a:spcPts val="0"/>
              </a:spcAft>
              <a:buNone/>
            </a:pPr>
            <a:r>
              <a:rPr b="1" i="0" lang="en-US" sz="3600">
                <a:solidFill>
                  <a:srgbClr val="58595B"/>
                </a:solidFill>
                <a:latin typeface="Helvetica Neue"/>
                <a:ea typeface="Helvetica Neue"/>
                <a:cs typeface="Helvetica Neue"/>
                <a:sym typeface="Helvetica Neue"/>
              </a:rPr>
              <a:t>Q&amp;A</a:t>
            </a:r>
            <a:endParaRPr/>
          </a:p>
        </p:txBody>
      </p:sp>
      <p:sp>
        <p:nvSpPr>
          <p:cNvPr id="119" name="Google Shape;119;p38"/>
          <p:cNvSpPr/>
          <p:nvPr/>
        </p:nvSpPr>
        <p:spPr>
          <a:xfrm>
            <a:off x="640080" y="2468880"/>
            <a:ext cx="7772400" cy="36576"/>
          </a:xfrm>
          <a:prstGeom prst="rect">
            <a:avLst/>
          </a:prstGeom>
          <a:solidFill>
            <a:srgbClr val="2C75AC"/>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p:cSld name="1_Thank You">
    <p:spTree>
      <p:nvGrpSpPr>
        <p:cNvPr id="120" name="Shape 120"/>
        <p:cNvGrpSpPr/>
        <p:nvPr/>
      </p:nvGrpSpPr>
      <p:grpSpPr>
        <a:xfrm>
          <a:off x="0" y="0"/>
          <a:ext cx="0" cy="0"/>
          <a:chOff x="0" y="0"/>
          <a:chExt cx="0" cy="0"/>
        </a:xfrm>
      </p:grpSpPr>
      <p:sp>
        <p:nvSpPr>
          <p:cNvPr id="121" name="Google Shape;121;p39"/>
          <p:cNvSpPr/>
          <p:nvPr/>
        </p:nvSpPr>
        <p:spPr>
          <a:xfrm>
            <a:off x="0" y="0"/>
            <a:ext cx="9144000" cy="4572000"/>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a:solidFill>
                <a:schemeClr val="lt1"/>
              </a:solidFill>
              <a:latin typeface="Helvetica Neue"/>
              <a:ea typeface="Helvetica Neue"/>
              <a:cs typeface="Helvetica Neue"/>
              <a:sym typeface="Helvetica Neue"/>
            </a:endParaRPr>
          </a:p>
        </p:txBody>
      </p:sp>
      <p:sp>
        <p:nvSpPr>
          <p:cNvPr id="122" name="Google Shape;122;p39"/>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id="123" name="Google Shape;123;p39"/>
          <p:cNvPicPr preferRelativeResize="0"/>
          <p:nvPr/>
        </p:nvPicPr>
        <p:blipFill/>
        <p:spPr>
          <a:xfrm>
            <a:off x="2281646" y="2282017"/>
            <a:ext cx="4580708" cy="579466"/>
          </a:xfrm>
          <a:prstGeom prst="rect">
            <a:avLst/>
          </a:prstGeom>
          <a:solidFill>
            <a:srgbClr val="FFFFFF"/>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copy">
  <p:cSld name="Header w/copy">
    <p:spTree>
      <p:nvGrpSpPr>
        <p:cNvPr id="27" name="Shape 27"/>
        <p:cNvGrpSpPr/>
        <p:nvPr/>
      </p:nvGrpSpPr>
      <p:grpSpPr>
        <a:xfrm>
          <a:off x="0" y="0"/>
          <a:ext cx="0" cy="0"/>
          <a:chOff x="0" y="0"/>
          <a:chExt cx="0" cy="0"/>
        </a:xfrm>
      </p:grpSpPr>
      <p:sp>
        <p:nvSpPr>
          <p:cNvPr id="28" name="Google Shape;28;p24"/>
          <p:cNvSpPr txBox="1"/>
          <p:nvPr>
            <p:ph idx="1" type="body"/>
          </p:nvPr>
        </p:nvSpPr>
        <p:spPr>
          <a:xfrm>
            <a:off x="1097280" y="1554480"/>
            <a:ext cx="6858000" cy="582788"/>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9" name="Google Shape;29;p24"/>
          <p:cNvSpPr txBox="1"/>
          <p:nvPr>
            <p:ph idx="2" type="body"/>
          </p:nvPr>
        </p:nvSpPr>
        <p:spPr>
          <a:xfrm>
            <a:off x="1097280" y="1188720"/>
            <a:ext cx="68580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0" name="Google Shape;30;p24"/>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24"/>
          <p:cNvSpPr txBox="1"/>
          <p:nvPr>
            <p:ph type="title"/>
          </p:nvPr>
        </p:nvSpPr>
        <p:spPr>
          <a:xfrm>
            <a:off x="640077"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32" name="Shape 32"/>
        <p:cNvGrpSpPr/>
        <p:nvPr/>
      </p:nvGrpSpPr>
      <p:grpSpPr>
        <a:xfrm>
          <a:off x="0" y="0"/>
          <a:ext cx="0" cy="0"/>
          <a:chOff x="0" y="0"/>
          <a:chExt cx="0" cy="0"/>
        </a:xfrm>
      </p:grpSpPr>
      <p:sp>
        <p:nvSpPr>
          <p:cNvPr id="33" name="Google Shape;33;p25"/>
          <p:cNvSpPr/>
          <p:nvPr/>
        </p:nvSpPr>
        <p:spPr>
          <a:xfrm>
            <a:off x="0" y="0"/>
            <a:ext cx="9144000" cy="4572000"/>
          </a:xfrm>
          <a:prstGeom prst="rect">
            <a:avLst/>
          </a:prstGeom>
          <a:solidFill>
            <a:schemeClr val="lt1"/>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000">
              <a:solidFill>
                <a:schemeClr val="lt1"/>
              </a:solidFill>
              <a:latin typeface="Helvetica Neue"/>
              <a:ea typeface="Helvetica Neue"/>
              <a:cs typeface="Helvetica Neue"/>
              <a:sym typeface="Helvetica Neue"/>
            </a:endParaRPr>
          </a:p>
        </p:txBody>
      </p:sp>
      <p:sp>
        <p:nvSpPr>
          <p:cNvPr id="34" name="Google Shape;34;p25"/>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5" name="Google Shape;35;p25"/>
          <p:cNvSpPr txBox="1"/>
          <p:nvPr>
            <p:ph idx="1" type="body"/>
          </p:nvPr>
        </p:nvSpPr>
        <p:spPr>
          <a:xfrm>
            <a:off x="640079" y="2651760"/>
            <a:ext cx="7772400" cy="27432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750"/>
              </a:spcBef>
              <a:spcAft>
                <a:spcPts val="0"/>
              </a:spcAft>
              <a:buClr>
                <a:srgbClr val="58595B"/>
              </a:buClr>
              <a:buSzPts val="1600"/>
              <a:buFont typeface="Helvetica Neue"/>
              <a:buNone/>
              <a:defRPr b="1" i="0" sz="1600" cap="none">
                <a:latin typeface="Helvetica Neue"/>
                <a:ea typeface="Helvetica Neue"/>
                <a:cs typeface="Helvetica Neue"/>
                <a:sym typeface="Helvetica Neue"/>
              </a:defRPr>
            </a:lvl1pPr>
            <a:lvl2pPr indent="-228600" lvl="1" marL="914400" algn="l">
              <a:lnSpc>
                <a:spcPct val="90000"/>
              </a:lnSpc>
              <a:spcBef>
                <a:spcPts val="375"/>
              </a:spcBef>
              <a:spcAft>
                <a:spcPts val="0"/>
              </a:spcAft>
              <a:buClr>
                <a:srgbClr val="58595B"/>
              </a:buClr>
              <a:buSzPts val="1400"/>
              <a:buFont typeface="Helvetica Neue"/>
              <a:buNone/>
              <a:defRPr b="1"/>
            </a:lvl2pPr>
            <a:lvl3pPr indent="-228600" lvl="2" marL="1371600" algn="l">
              <a:lnSpc>
                <a:spcPct val="90000"/>
              </a:lnSpc>
              <a:spcBef>
                <a:spcPts val="375"/>
              </a:spcBef>
              <a:spcAft>
                <a:spcPts val="0"/>
              </a:spcAft>
              <a:buClr>
                <a:srgbClr val="58595B"/>
              </a:buClr>
              <a:buSzPts val="1400"/>
              <a:buFont typeface="Helvetica Neue"/>
              <a:buNone/>
              <a:defRPr b="1"/>
            </a:lvl3pPr>
            <a:lvl4pPr indent="-228600" lvl="3" marL="1828800" algn="l">
              <a:lnSpc>
                <a:spcPct val="90000"/>
              </a:lnSpc>
              <a:spcBef>
                <a:spcPts val="375"/>
              </a:spcBef>
              <a:spcAft>
                <a:spcPts val="0"/>
              </a:spcAft>
              <a:buClr>
                <a:srgbClr val="58595B"/>
              </a:buClr>
              <a:buSzPts val="1400"/>
              <a:buFont typeface="Helvetica Neue"/>
              <a:buNone/>
              <a:defRPr b="1"/>
            </a:lvl4pPr>
            <a:lvl5pPr indent="-228600" lvl="4" marL="2286000" algn="l">
              <a:lnSpc>
                <a:spcPct val="90000"/>
              </a:lnSpc>
              <a:spcBef>
                <a:spcPts val="375"/>
              </a:spcBef>
              <a:spcAft>
                <a:spcPts val="0"/>
              </a:spcAft>
              <a:buClr>
                <a:srgbClr val="58595B"/>
              </a:buClr>
              <a:buSzPts val="1400"/>
              <a:buFont typeface="Helvetica Neue"/>
              <a:buNone/>
              <a:defRPr b="1"/>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6" name="Google Shape;36;p25"/>
          <p:cNvSpPr/>
          <p:nvPr/>
        </p:nvSpPr>
        <p:spPr>
          <a:xfrm>
            <a:off x="640080" y="2468880"/>
            <a:ext cx="7772400" cy="36576"/>
          </a:xfrm>
          <a:prstGeom prst="rect">
            <a:avLst/>
          </a:prstGeom>
          <a:solidFill>
            <a:srgbClr val="2C75AC"/>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sp>
        <p:nvSpPr>
          <p:cNvPr id="37" name="Google Shape;37;p25"/>
          <p:cNvSpPr txBox="1"/>
          <p:nvPr>
            <p:ph idx="2" type="body"/>
          </p:nvPr>
        </p:nvSpPr>
        <p:spPr>
          <a:xfrm>
            <a:off x="640080" y="1897130"/>
            <a:ext cx="7772400" cy="49859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750"/>
              </a:spcBef>
              <a:spcAft>
                <a:spcPts val="0"/>
              </a:spcAft>
              <a:buClr>
                <a:srgbClr val="58595B"/>
              </a:buClr>
              <a:buSzPts val="3600"/>
              <a:buNone/>
              <a:defRPr b="1" sz="3600">
                <a:latin typeface="Helvetica Neue"/>
                <a:ea typeface="Helvetica Neue"/>
                <a:cs typeface="Helvetica Neue"/>
                <a:sym typeface="Helvetica Neue"/>
              </a:defRPr>
            </a:lvl1pPr>
            <a:lvl2pPr indent="-228600" lvl="1" marL="914400" algn="l">
              <a:lnSpc>
                <a:spcPct val="90000"/>
              </a:lnSpc>
              <a:spcBef>
                <a:spcPts val="375"/>
              </a:spcBef>
              <a:spcAft>
                <a:spcPts val="0"/>
              </a:spcAft>
              <a:buClr>
                <a:srgbClr val="58595B"/>
              </a:buClr>
              <a:buSzPts val="3600"/>
              <a:buFont typeface="Arial"/>
              <a:buNone/>
              <a:defRPr b="1" sz="3600">
                <a:latin typeface="Helvetica Neue"/>
                <a:ea typeface="Helvetica Neue"/>
                <a:cs typeface="Helvetica Neue"/>
                <a:sym typeface="Helvetica Neue"/>
              </a:defRPr>
            </a:lvl2pPr>
            <a:lvl3pPr indent="-228600" lvl="2" marL="13716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3pPr>
            <a:lvl4pPr indent="-228600" lvl="3" marL="18288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4pPr>
            <a:lvl5pPr indent="-228600" lvl="4" marL="2286000" algn="l">
              <a:lnSpc>
                <a:spcPct val="90000"/>
              </a:lnSpc>
              <a:spcBef>
                <a:spcPts val="375"/>
              </a:spcBef>
              <a:spcAft>
                <a:spcPts val="0"/>
              </a:spcAft>
              <a:buClr>
                <a:srgbClr val="58595B"/>
              </a:buClr>
              <a:buSzPts val="3600"/>
              <a:buNone/>
              <a:defRPr b="1" sz="3600">
                <a:latin typeface="Helvetica Neue"/>
                <a:ea typeface="Helvetica Neue"/>
                <a:cs typeface="Helvetica Neue"/>
                <a:sym typeface="Helvetica Neue"/>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bullets">
  <p:cSld name="Header w/bullets">
    <p:spTree>
      <p:nvGrpSpPr>
        <p:cNvPr id="38" name="Shape 38"/>
        <p:cNvGrpSpPr/>
        <p:nvPr/>
      </p:nvGrpSpPr>
      <p:grpSpPr>
        <a:xfrm>
          <a:off x="0" y="0"/>
          <a:ext cx="0" cy="0"/>
          <a:chOff x="0" y="0"/>
          <a:chExt cx="0" cy="0"/>
        </a:xfrm>
      </p:grpSpPr>
      <p:sp>
        <p:nvSpPr>
          <p:cNvPr id="39" name="Google Shape;39;p26"/>
          <p:cNvSpPr txBox="1"/>
          <p:nvPr>
            <p:ph idx="1" type="body"/>
          </p:nvPr>
        </p:nvSpPr>
        <p:spPr>
          <a:xfrm>
            <a:off x="1097280" y="1554480"/>
            <a:ext cx="6858000" cy="582788"/>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0" name="Google Shape;40;p26"/>
          <p:cNvSpPr txBox="1"/>
          <p:nvPr>
            <p:ph idx="2" type="body"/>
          </p:nvPr>
        </p:nvSpPr>
        <p:spPr>
          <a:xfrm>
            <a:off x="1097280" y="1188720"/>
            <a:ext cx="68580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1" name="Google Shape;41;p26"/>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2" name="Google Shape;42;p26"/>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6"/>
          <p:cNvSpPr txBox="1"/>
          <p:nvPr>
            <p:ph idx="3" type="body"/>
          </p:nvPr>
        </p:nvSpPr>
        <p:spPr>
          <a:xfrm>
            <a:off x="1097281" y="2286000"/>
            <a:ext cx="6858000" cy="388889"/>
          </a:xfrm>
          <a:prstGeom prst="rect">
            <a:avLst/>
          </a:prstGeom>
          <a:noFill/>
          <a:ln>
            <a:noFill/>
          </a:ln>
        </p:spPr>
        <p:txBody>
          <a:bodyPr anchorCtr="0" anchor="t" bIns="0" lIns="365750" spcFirstLastPara="1" rIns="0" wrap="square" tIns="0">
            <a:spAutoFit/>
          </a:bodyPr>
          <a:lstStyle>
            <a:lvl1pPr indent="-317500" lvl="0" marL="457200" algn="l">
              <a:lnSpc>
                <a:spcPct val="90000"/>
              </a:lnSpc>
              <a:spcBef>
                <a:spcPts val="750"/>
              </a:spcBef>
              <a:spcAft>
                <a:spcPts val="0"/>
              </a:spcAft>
              <a:buClr>
                <a:srgbClr val="58595B"/>
              </a:buClr>
              <a:buSzPts val="1400"/>
              <a:buChar char="•"/>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wo columns">
  <p:cSld name="Header w/two columns">
    <p:spTree>
      <p:nvGrpSpPr>
        <p:cNvPr id="44" name="Shape 44"/>
        <p:cNvGrpSpPr/>
        <p:nvPr/>
      </p:nvGrpSpPr>
      <p:grpSpPr>
        <a:xfrm>
          <a:off x="0" y="0"/>
          <a:ext cx="0" cy="0"/>
          <a:chOff x="0" y="0"/>
          <a:chExt cx="0" cy="0"/>
        </a:xfrm>
      </p:grpSpPr>
      <p:sp>
        <p:nvSpPr>
          <p:cNvPr id="45" name="Google Shape;45;p27"/>
          <p:cNvSpPr txBox="1"/>
          <p:nvPr>
            <p:ph idx="1" type="body"/>
          </p:nvPr>
        </p:nvSpPr>
        <p:spPr>
          <a:xfrm>
            <a:off x="1097280" y="1554480"/>
            <a:ext cx="3383280" cy="1205209"/>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6" name="Google Shape;46;p27"/>
          <p:cNvSpPr txBox="1"/>
          <p:nvPr>
            <p:ph idx="2" type="body"/>
          </p:nvPr>
        </p:nvSpPr>
        <p:spPr>
          <a:xfrm>
            <a:off x="1097280" y="1188720"/>
            <a:ext cx="338328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7" name="Google Shape;47;p27"/>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27"/>
          <p:cNvSpPr txBox="1"/>
          <p:nvPr>
            <p:ph idx="3" type="body"/>
          </p:nvPr>
        </p:nvSpPr>
        <p:spPr>
          <a:xfrm>
            <a:off x="5029200" y="1554480"/>
            <a:ext cx="3383280" cy="1205209"/>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9" name="Google Shape;49;p27"/>
          <p:cNvSpPr txBox="1"/>
          <p:nvPr>
            <p:ph idx="4" type="body"/>
          </p:nvPr>
        </p:nvSpPr>
        <p:spPr>
          <a:xfrm>
            <a:off x="5029200" y="1188720"/>
            <a:ext cx="338328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50" name="Google Shape;50;p27"/>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able">
  <p:cSld name="Header w/table">
    <p:spTree>
      <p:nvGrpSpPr>
        <p:cNvPr id="51" name="Shape 51"/>
        <p:cNvGrpSpPr/>
        <p:nvPr/>
      </p:nvGrpSpPr>
      <p:grpSpPr>
        <a:xfrm>
          <a:off x="0" y="0"/>
          <a:ext cx="0" cy="0"/>
          <a:chOff x="0" y="0"/>
          <a:chExt cx="0" cy="0"/>
        </a:xfrm>
      </p:grpSpPr>
      <p:sp>
        <p:nvSpPr>
          <p:cNvPr id="52" name="Google Shape;52;p28"/>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28"/>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8"/>
          <p:cNvSpPr/>
          <p:nvPr>
            <p:ph idx="2" type="tbl"/>
          </p:nvPr>
        </p:nvSpPr>
        <p:spPr>
          <a:xfrm>
            <a:off x="1097280" y="1188720"/>
            <a:ext cx="6400800" cy="3108960"/>
          </a:xfrm>
          <a:prstGeom prst="rect">
            <a:avLst/>
          </a:prstGeom>
          <a:solidFill>
            <a:srgbClr val="DBE7F5"/>
          </a:solidFill>
          <a:ln>
            <a:noFill/>
          </a:ln>
        </p:spPr>
        <p:txBody>
          <a:bodyPr anchorCtr="1" anchor="t" bIns="45700" lIns="91425" spcFirstLastPara="1" rIns="91425" wrap="square" tIns="45700">
            <a:noAutofit/>
          </a:bodyPr>
          <a:lstStyle>
            <a:lvl1pPr lvl="0" marR="0" rtl="0" algn="ctr">
              <a:spcBef>
                <a:spcPts val="0"/>
              </a:spcBef>
              <a:spcAft>
                <a:spcPts val="0"/>
              </a:spcAft>
              <a:buClr>
                <a:srgbClr val="898989"/>
              </a:buClr>
              <a:buSzPts val="1350"/>
              <a:buFont typeface="Helvetica Neue"/>
              <a:buNone/>
              <a:defRPr sz="1350">
                <a:solidFill>
                  <a:srgbClr val="898989"/>
                </a:solidFill>
                <a:latin typeface="Helvetica Neue"/>
                <a:ea typeface="Helvetica Neue"/>
                <a:cs typeface="Helvetica Neue"/>
                <a:sym typeface="Helvetica Neue"/>
              </a:defRPr>
            </a:lvl1pPr>
            <a:lvl2pPr lvl="1"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350" u="none" cap="none" strike="noStrike">
                <a:solidFill>
                  <a:schemeClr val="dk1"/>
                </a:solidFill>
                <a:latin typeface="Helvetica Neue"/>
                <a:ea typeface="Helvetica Neue"/>
                <a:cs typeface="Helvetica Neue"/>
                <a:sym typeface="Helvetica Neue"/>
              </a:defRPr>
            </a:lvl9pPr>
          </a:lstStyle>
          <a:p/>
        </p:txBody>
      </p:sp>
      <p:sp>
        <p:nvSpPr>
          <p:cNvPr id="55" name="Google Shape;55;p28"/>
          <p:cNvSpPr txBox="1"/>
          <p:nvPr>
            <p:ph idx="1" type="body"/>
          </p:nvPr>
        </p:nvSpPr>
        <p:spPr>
          <a:xfrm>
            <a:off x="7739809" y="1188720"/>
            <a:ext cx="946991"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750"/>
              </a:spcBef>
              <a:spcAft>
                <a:spcPts val="0"/>
              </a:spcAft>
              <a:buClr>
                <a:srgbClr val="FC28FC"/>
              </a:buClr>
              <a:buSzPts val="800"/>
              <a:buNone/>
              <a:defRPr b="0" sz="800">
                <a:solidFill>
                  <a:srgbClr val="FC28FC"/>
                </a:solidFill>
              </a:defRPr>
            </a:lvl1pPr>
            <a:lvl2pPr indent="-228600" lvl="1" marL="914400" algn="l">
              <a:lnSpc>
                <a:spcPct val="90000"/>
              </a:lnSpc>
              <a:spcBef>
                <a:spcPts val="375"/>
              </a:spcBef>
              <a:spcAft>
                <a:spcPts val="0"/>
              </a:spcAft>
              <a:buClr>
                <a:srgbClr val="FF0000"/>
              </a:buClr>
              <a:buSzPts val="1400"/>
              <a:buNone/>
              <a:defRPr>
                <a:solidFill>
                  <a:srgbClr val="FF0000"/>
                </a:solidFill>
              </a:defRPr>
            </a:lvl2pPr>
            <a:lvl3pPr indent="-228600" lvl="2" marL="1371600" algn="l">
              <a:lnSpc>
                <a:spcPct val="90000"/>
              </a:lnSpc>
              <a:spcBef>
                <a:spcPts val="375"/>
              </a:spcBef>
              <a:spcAft>
                <a:spcPts val="0"/>
              </a:spcAft>
              <a:buClr>
                <a:srgbClr val="FF0000"/>
              </a:buClr>
              <a:buSzPts val="1400"/>
              <a:buNone/>
              <a:defRPr>
                <a:solidFill>
                  <a:srgbClr val="FF0000"/>
                </a:solidFill>
              </a:defRPr>
            </a:lvl3pPr>
            <a:lvl4pPr indent="-228600" lvl="3" marL="1828800" algn="l">
              <a:lnSpc>
                <a:spcPct val="90000"/>
              </a:lnSpc>
              <a:spcBef>
                <a:spcPts val="375"/>
              </a:spcBef>
              <a:spcAft>
                <a:spcPts val="0"/>
              </a:spcAft>
              <a:buClr>
                <a:srgbClr val="FF0000"/>
              </a:buClr>
              <a:buSzPts val="1400"/>
              <a:buNone/>
              <a:defRPr>
                <a:solidFill>
                  <a:srgbClr val="FF0000"/>
                </a:solidFill>
              </a:defRPr>
            </a:lvl4pPr>
            <a:lvl5pPr indent="-228600" lvl="4" marL="2286000" algn="l">
              <a:lnSpc>
                <a:spcPct val="90000"/>
              </a:lnSpc>
              <a:spcBef>
                <a:spcPts val="375"/>
              </a:spcBef>
              <a:spcAft>
                <a:spcPts val="0"/>
              </a:spcAft>
              <a:buClr>
                <a:srgbClr val="FF0000"/>
              </a:buClr>
              <a:buSzPts val="1400"/>
              <a:buNone/>
              <a:defRPr>
                <a:solidFill>
                  <a:srgbClr val="FF0000"/>
                </a:solidFill>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one image on Left">
  <p:cSld name="Header w/one image on Left">
    <p:spTree>
      <p:nvGrpSpPr>
        <p:cNvPr id="56" name="Shape 56"/>
        <p:cNvGrpSpPr/>
        <p:nvPr/>
      </p:nvGrpSpPr>
      <p:grpSpPr>
        <a:xfrm>
          <a:off x="0" y="0"/>
          <a:ext cx="0" cy="0"/>
          <a:chOff x="0" y="0"/>
          <a:chExt cx="0" cy="0"/>
        </a:xfrm>
      </p:grpSpPr>
      <p:sp>
        <p:nvSpPr>
          <p:cNvPr id="57" name="Google Shape;57;p29"/>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8" name="Google Shape;58;p29"/>
          <p:cNvSpPr txBox="1"/>
          <p:nvPr>
            <p:ph idx="1" type="body"/>
          </p:nvPr>
        </p:nvSpPr>
        <p:spPr>
          <a:xfrm>
            <a:off x="4572000" y="1554480"/>
            <a:ext cx="3840478" cy="1205209"/>
          </a:xfrm>
          <a:prstGeom prst="rect">
            <a:avLst/>
          </a:prstGeom>
          <a:noFill/>
          <a:ln>
            <a:noFill/>
          </a:ln>
        </p:spPr>
        <p:txBody>
          <a:bodyPr anchorCtr="0" anchor="t" bIns="0" lIns="365750" spcFirstLastPara="1" rIns="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59" name="Google Shape;59;p29"/>
          <p:cNvSpPr txBox="1"/>
          <p:nvPr>
            <p:ph idx="2" type="body"/>
          </p:nvPr>
        </p:nvSpPr>
        <p:spPr>
          <a:xfrm>
            <a:off x="4571999" y="1188720"/>
            <a:ext cx="3840479" cy="215444"/>
          </a:xfrm>
          <a:prstGeom prst="rect">
            <a:avLst/>
          </a:prstGeom>
          <a:noFill/>
          <a:ln>
            <a:noFill/>
          </a:ln>
        </p:spPr>
        <p:txBody>
          <a:bodyPr anchorCtr="0" anchor="t" bIns="0" lIns="365750" spcFirstLastPara="1" rIns="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60" name="Google Shape;60;p29"/>
          <p:cNvSpPr/>
          <p:nvPr>
            <p:ph idx="3" type="pic"/>
          </p:nvPr>
        </p:nvSpPr>
        <p:spPr>
          <a:xfrm>
            <a:off x="640080" y="1188720"/>
            <a:ext cx="3931920" cy="329184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61" name="Google Shape;61;p29"/>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one image on Right">
  <p:cSld name="Header w/one image on Right">
    <p:spTree>
      <p:nvGrpSpPr>
        <p:cNvPr id="62" name="Shape 62"/>
        <p:cNvGrpSpPr/>
        <p:nvPr/>
      </p:nvGrpSpPr>
      <p:grpSpPr>
        <a:xfrm>
          <a:off x="0" y="0"/>
          <a:ext cx="0" cy="0"/>
          <a:chOff x="0" y="0"/>
          <a:chExt cx="0" cy="0"/>
        </a:xfrm>
      </p:grpSpPr>
      <p:sp>
        <p:nvSpPr>
          <p:cNvPr id="63" name="Google Shape;63;p30"/>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4" name="Google Shape;64;p30"/>
          <p:cNvSpPr txBox="1"/>
          <p:nvPr>
            <p:ph idx="1" type="body"/>
          </p:nvPr>
        </p:nvSpPr>
        <p:spPr>
          <a:xfrm>
            <a:off x="640079" y="1554480"/>
            <a:ext cx="3840480" cy="1205209"/>
          </a:xfrm>
          <a:prstGeom prst="rect">
            <a:avLst/>
          </a:prstGeom>
          <a:noFill/>
          <a:ln>
            <a:noFill/>
          </a:ln>
        </p:spPr>
        <p:txBody>
          <a:bodyPr anchorCtr="0" anchor="t" bIns="0" lIns="0" spcFirstLastPara="1" rIns="365750" wrap="square" tIns="0">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65" name="Google Shape;65;p30"/>
          <p:cNvSpPr txBox="1"/>
          <p:nvPr>
            <p:ph idx="2" type="body"/>
          </p:nvPr>
        </p:nvSpPr>
        <p:spPr>
          <a:xfrm>
            <a:off x="640080" y="1188720"/>
            <a:ext cx="3840479" cy="219456"/>
          </a:xfrm>
          <a:prstGeom prst="rect">
            <a:avLst/>
          </a:prstGeom>
          <a:noFill/>
          <a:ln>
            <a:noFill/>
          </a:ln>
        </p:spPr>
        <p:txBody>
          <a:bodyPr anchorCtr="0" anchor="t" bIns="0" lIns="0" spcFirstLastPara="1" rIns="365750" wrap="square" tIns="0">
            <a:spAutoFit/>
          </a:bodyPr>
          <a:lstStyle>
            <a:lvl1pPr indent="-228600" lvl="0" marL="457200" algn="l">
              <a:lnSpc>
                <a:spcPct val="100000"/>
              </a:lnSpc>
              <a:spcBef>
                <a:spcPts val="750"/>
              </a:spcBef>
              <a:spcAft>
                <a:spcPts val="0"/>
              </a:spcAft>
              <a:buClr>
                <a:srgbClr val="58595B"/>
              </a:buClr>
              <a:buSzPts val="1400"/>
              <a:buFont typeface="Helvetica Neue"/>
              <a:buNone/>
              <a:defRPr b="1" i="0" cap="none">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66" name="Google Shape;66;p30"/>
          <p:cNvSpPr/>
          <p:nvPr>
            <p:ph idx="3" type="pic"/>
          </p:nvPr>
        </p:nvSpPr>
        <p:spPr>
          <a:xfrm>
            <a:off x="4480559" y="1188720"/>
            <a:ext cx="3931920" cy="329184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67" name="Google Shape;67;p30"/>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two images">
  <p:cSld name="Header w/two images">
    <p:spTree>
      <p:nvGrpSpPr>
        <p:cNvPr id="68" name="Shape 68"/>
        <p:cNvGrpSpPr/>
        <p:nvPr/>
      </p:nvGrpSpPr>
      <p:grpSpPr>
        <a:xfrm>
          <a:off x="0" y="0"/>
          <a:ext cx="0" cy="0"/>
          <a:chOff x="0" y="0"/>
          <a:chExt cx="0" cy="0"/>
        </a:xfrm>
      </p:grpSpPr>
      <p:sp>
        <p:nvSpPr>
          <p:cNvPr id="69" name="Google Shape;69;p31"/>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0" name="Google Shape;70;p31"/>
          <p:cNvSpPr/>
          <p:nvPr>
            <p:ph idx="2" type="pic"/>
          </p:nvPr>
        </p:nvSpPr>
        <p:spPr>
          <a:xfrm>
            <a:off x="639952" y="1188720"/>
            <a:ext cx="3749039" cy="205740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71" name="Google Shape;71;p31"/>
          <p:cNvSpPr txBox="1"/>
          <p:nvPr>
            <p:ph idx="1" type="body"/>
          </p:nvPr>
        </p:nvSpPr>
        <p:spPr>
          <a:xfrm>
            <a:off x="640080" y="3291840"/>
            <a:ext cx="3749039" cy="82296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72" name="Google Shape;72;p31"/>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1"/>
          <p:cNvSpPr/>
          <p:nvPr>
            <p:ph idx="3" type="pic"/>
          </p:nvPr>
        </p:nvSpPr>
        <p:spPr>
          <a:xfrm>
            <a:off x="4663440" y="1188720"/>
            <a:ext cx="3749039" cy="2057400"/>
          </a:xfrm>
          <a:prstGeom prst="rect">
            <a:avLst/>
          </a:prstGeom>
          <a:solidFill>
            <a:srgbClr val="DBE7F5"/>
          </a:solidFill>
          <a:ln>
            <a:noFill/>
          </a:ln>
        </p:spPr>
        <p:txBody>
          <a:bodyPr anchorCtr="1" anchor="t" bIns="0" lIns="0" spcFirstLastPara="1" rIns="0" wrap="square" tIns="0">
            <a:spAutoFit/>
          </a:bodyPr>
          <a:lstStyle>
            <a:lvl1pPr lvl="0" marR="0" rtl="0" algn="ctr">
              <a:lnSpc>
                <a:spcPct val="90000"/>
              </a:lnSpc>
              <a:spcBef>
                <a:spcPts val="750"/>
              </a:spcBef>
              <a:spcAft>
                <a:spcPts val="0"/>
              </a:spcAft>
              <a:buClr>
                <a:srgbClr val="898989"/>
              </a:buClr>
              <a:buSzPts val="1400"/>
              <a:buFont typeface="Arial"/>
              <a:buNone/>
              <a:defRPr b="0" i="0" sz="1400" u="none" cap="none" strike="noStrike">
                <a:solidFill>
                  <a:srgbClr val="898989"/>
                </a:solidFill>
                <a:latin typeface="Helvetica Neue"/>
                <a:ea typeface="Helvetica Neue"/>
                <a:cs typeface="Helvetica Neue"/>
                <a:sym typeface="Helvetica Neue"/>
              </a:defRPr>
            </a:lvl1pPr>
            <a:lvl2pPr lvl="1"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lvl="2"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lvl="3"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lvl="4"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lvl="5"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lvl="6"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lvl="7"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lvl="8"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
        <p:nvSpPr>
          <p:cNvPr id="74" name="Google Shape;74;p31"/>
          <p:cNvSpPr txBox="1"/>
          <p:nvPr>
            <p:ph idx="4" type="body"/>
          </p:nvPr>
        </p:nvSpPr>
        <p:spPr>
          <a:xfrm>
            <a:off x="4663440" y="3291840"/>
            <a:ext cx="3749039" cy="822960"/>
          </a:xfrm>
          <a:prstGeom prst="rect">
            <a:avLst/>
          </a:prstGeom>
          <a:noFill/>
          <a:ln>
            <a:noFill/>
          </a:ln>
        </p:spPr>
        <p:txBody>
          <a:bodyPr anchorCtr="0" anchor="t" bIns="0" lIns="0" spcFirstLastPara="1" rIns="0" wrap="square" tIns="182875">
            <a:spAutoFit/>
          </a:bodyPr>
          <a:lstStyle>
            <a:lvl1pPr indent="-228600" lvl="0" marL="457200" marR="0" algn="l">
              <a:lnSpc>
                <a:spcPct val="100000"/>
              </a:lnSpc>
              <a:spcBef>
                <a:spcPts val="750"/>
              </a:spcBef>
              <a:spcAft>
                <a:spcPts val="0"/>
              </a:spcAft>
              <a:buClr>
                <a:srgbClr val="58595B"/>
              </a:buClr>
              <a:buSzPts val="1400"/>
              <a:buFont typeface="Arial"/>
              <a:buNone/>
              <a:defRPr b="0" i="0">
                <a:solidFill>
                  <a:srgbClr val="58595B"/>
                </a:solidFill>
                <a:latin typeface="Helvetica Neue"/>
                <a:ea typeface="Helvetica Neue"/>
                <a:cs typeface="Helvetica Neue"/>
                <a:sym typeface="Helvetica Neue"/>
              </a:defRPr>
            </a:lvl1pPr>
            <a:lvl2pPr indent="-342900" lvl="1" marL="914400" algn="l">
              <a:lnSpc>
                <a:spcPct val="90000"/>
              </a:lnSpc>
              <a:spcBef>
                <a:spcPts val="375"/>
              </a:spcBef>
              <a:spcAft>
                <a:spcPts val="0"/>
              </a:spcAft>
              <a:buClr>
                <a:srgbClr val="58595B"/>
              </a:buClr>
              <a:buSzPts val="1800"/>
              <a:buChar char="•"/>
              <a:defRPr/>
            </a:lvl2pPr>
            <a:lvl3pPr indent="-342900" lvl="2" marL="1371600" algn="l">
              <a:lnSpc>
                <a:spcPct val="90000"/>
              </a:lnSpc>
              <a:spcBef>
                <a:spcPts val="375"/>
              </a:spcBef>
              <a:spcAft>
                <a:spcPts val="0"/>
              </a:spcAft>
              <a:buClr>
                <a:srgbClr val="58595B"/>
              </a:buClr>
              <a:buSzPts val="1800"/>
              <a:buChar char="•"/>
              <a:defRPr/>
            </a:lvl3pPr>
            <a:lvl4pPr indent="-342900" lvl="3" marL="1828800" algn="l">
              <a:lnSpc>
                <a:spcPct val="90000"/>
              </a:lnSpc>
              <a:spcBef>
                <a:spcPts val="375"/>
              </a:spcBef>
              <a:spcAft>
                <a:spcPts val="0"/>
              </a:spcAft>
              <a:buClr>
                <a:srgbClr val="58595B"/>
              </a:buClr>
              <a:buSzPts val="1800"/>
              <a:buChar char="•"/>
              <a:defRPr/>
            </a:lvl4pPr>
            <a:lvl5pPr indent="-342900" lvl="4" marL="2286000" algn="l">
              <a:lnSpc>
                <a:spcPct val="90000"/>
              </a:lnSpc>
              <a:spcBef>
                <a:spcPts val="375"/>
              </a:spcBef>
              <a:spcAft>
                <a:spcPts val="0"/>
              </a:spcAft>
              <a:buClr>
                <a:srgbClr val="58595B"/>
              </a:buClr>
              <a:buSzPts val="1800"/>
              <a:buChar char="•"/>
              <a:defRPr/>
            </a:lvl5pPr>
            <a:lvl6pPr indent="-228600" lvl="5" marL="2743200" algn="l">
              <a:lnSpc>
                <a:spcPct val="90000"/>
              </a:lnSpc>
              <a:spcBef>
                <a:spcPts val="0"/>
              </a:spcBef>
              <a:spcAft>
                <a:spcPts val="0"/>
              </a:spcAft>
              <a:buClr>
                <a:schemeClr val="dk1"/>
              </a:buClr>
              <a:buSzPts val="1800"/>
              <a:buNone/>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2"/>
          <p:cNvPicPr preferRelativeResize="0"/>
          <p:nvPr/>
        </p:nvPicPr>
        <p:blipFill rotWithShape="1">
          <a:blip r:embed="rId1">
            <a:alphaModFix/>
          </a:blip>
          <a:srcRect b="0" l="0" r="0" t="0"/>
          <a:stretch/>
        </p:blipFill>
        <p:spPr>
          <a:xfrm>
            <a:off x="342900" y="4616606"/>
            <a:ext cx="1372689" cy="265966"/>
          </a:xfrm>
          <a:prstGeom prst="rect">
            <a:avLst/>
          </a:prstGeom>
          <a:noFill/>
          <a:ln>
            <a:noFill/>
          </a:ln>
        </p:spPr>
      </p:pic>
      <p:sp>
        <p:nvSpPr>
          <p:cNvPr id="11" name="Google Shape;11;p22"/>
          <p:cNvSpPr/>
          <p:nvPr/>
        </p:nvSpPr>
        <p:spPr>
          <a:xfrm>
            <a:off x="640080" y="821642"/>
            <a:ext cx="7772400" cy="36576"/>
          </a:xfrm>
          <a:prstGeom prst="rect">
            <a:avLst/>
          </a:prstGeom>
          <a:solidFill>
            <a:srgbClr val="2774AE"/>
          </a:solid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sp>
        <p:nvSpPr>
          <p:cNvPr id="12" name="Google Shape;12;p22"/>
          <p:cNvSpPr txBox="1"/>
          <p:nvPr>
            <p:ph type="title"/>
          </p:nvPr>
        </p:nvSpPr>
        <p:spPr>
          <a:xfrm>
            <a:off x="640079" y="367401"/>
            <a:ext cx="7772400" cy="389979"/>
          </a:xfrm>
          <a:prstGeom prst="rect">
            <a:avLst/>
          </a:prstGeom>
          <a:noFill/>
          <a:ln>
            <a:noFill/>
          </a:ln>
        </p:spPr>
        <p:txBody>
          <a:bodyPr anchorCtr="0" anchor="b" bIns="0" lIns="0" spcFirstLastPara="1" rIns="0" wrap="square" tIns="0">
            <a:spAutoFit/>
          </a:bodyPr>
          <a:lstStyle>
            <a:lvl1pPr lvl="0" marR="0" rtl="0" algn="l">
              <a:lnSpc>
                <a:spcPct val="90000"/>
              </a:lnSpc>
              <a:spcBef>
                <a:spcPts val="0"/>
              </a:spcBef>
              <a:spcAft>
                <a:spcPts val="0"/>
              </a:spcAft>
              <a:buClr>
                <a:srgbClr val="58595B"/>
              </a:buClr>
              <a:buSzPts val="2800"/>
              <a:buFont typeface="Helvetica Neue"/>
              <a:buNone/>
              <a:defRPr b="1" i="0" sz="2800" u="none" cap="none" strike="noStrike">
                <a:solidFill>
                  <a:srgbClr val="58595B"/>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2"/>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lvl1pPr indent="0" lvl="0"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1pPr>
            <a:lvl2pPr indent="0" lvl="1"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2pPr>
            <a:lvl3pPr indent="0" lvl="2"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3pPr>
            <a:lvl4pPr indent="0" lvl="3"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4pPr>
            <a:lvl5pPr indent="0" lvl="4"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5pPr>
            <a:lvl6pPr indent="0" lvl="5"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6pPr>
            <a:lvl7pPr indent="0" lvl="6"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7pPr>
            <a:lvl8pPr indent="0" lvl="7"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8pPr>
            <a:lvl9pPr indent="0" lvl="8" marL="0" marR="0" rtl="0" algn="l">
              <a:lnSpc>
                <a:spcPct val="100000"/>
              </a:lnSpc>
              <a:spcBef>
                <a:spcPts val="0"/>
              </a:spcBef>
              <a:buNone/>
              <a:defRPr b="0" i="0" sz="800" u="none" cap="none" strike="noStrike">
                <a:solidFill>
                  <a:srgbClr val="898989"/>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
        <p:nvSpPr>
          <p:cNvPr id="14" name="Google Shape;14;p22"/>
          <p:cNvSpPr txBox="1"/>
          <p:nvPr>
            <p:ph idx="1" type="body"/>
          </p:nvPr>
        </p:nvSpPr>
        <p:spPr>
          <a:xfrm>
            <a:off x="1097280" y="1188720"/>
            <a:ext cx="7315199" cy="1175771"/>
          </a:xfrm>
          <a:prstGeom prst="rect">
            <a:avLst/>
          </a:prstGeom>
          <a:noFill/>
          <a:ln>
            <a:noFill/>
          </a:ln>
        </p:spPr>
        <p:txBody>
          <a:bodyPr anchorCtr="0" anchor="t" bIns="0" lIns="0" spcFirstLastPara="1" rIns="0" wrap="square" tIns="0">
            <a:spAutoFit/>
          </a:bodyPr>
          <a:lstStyle>
            <a:lvl1pPr indent="-317500" lvl="0" marL="457200" marR="0" rtl="0" algn="l">
              <a:lnSpc>
                <a:spcPct val="90000"/>
              </a:lnSpc>
              <a:spcBef>
                <a:spcPts val="750"/>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1pPr>
            <a:lvl2pPr indent="-317500" lvl="1" marL="9144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2pPr>
            <a:lvl3pPr indent="-317500" lvl="2" marL="13716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3pPr>
            <a:lvl4pPr indent="-317500" lvl="3" marL="18288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4pPr>
            <a:lvl5pPr indent="-317500" lvl="4" marL="2286000" marR="0" rtl="0" algn="l">
              <a:lnSpc>
                <a:spcPct val="90000"/>
              </a:lnSpc>
              <a:spcBef>
                <a:spcPts val="375"/>
              </a:spcBef>
              <a:spcAft>
                <a:spcPts val="0"/>
              </a:spcAft>
              <a:buClr>
                <a:srgbClr val="58595B"/>
              </a:buClr>
              <a:buSzPts val="1400"/>
              <a:buFont typeface="Arial"/>
              <a:buChar char="•"/>
              <a:defRPr b="0" i="0" sz="1400" u="none" cap="none" strike="noStrike">
                <a:solidFill>
                  <a:srgbClr val="58595B"/>
                </a:solidFill>
                <a:latin typeface="Helvetica Neue"/>
                <a:ea typeface="Helvetica Neue"/>
                <a:cs typeface="Helvetica Neue"/>
                <a:sym typeface="Helvetica Neue"/>
              </a:defRPr>
            </a:lvl5pPr>
            <a:lvl6pPr indent="-228600" lvl="5" marL="2743200" marR="0" rtl="0" algn="l">
              <a:lnSpc>
                <a:spcPct val="90000"/>
              </a:lnSpc>
              <a:spcBef>
                <a:spcPts val="0"/>
              </a:spcBef>
              <a:spcAft>
                <a:spcPts val="0"/>
              </a:spcAft>
              <a:buClr>
                <a:schemeClr val="dk1"/>
              </a:buClr>
              <a:buSzPts val="100"/>
              <a:buFont typeface="Arial"/>
              <a:buNone/>
              <a:defRPr b="0" i="0" sz="100" u="none" cap="none" strike="noStrike">
                <a:solidFill>
                  <a:schemeClr val="dk1"/>
                </a:solidFill>
                <a:latin typeface="Helvetica Neue"/>
                <a:ea typeface="Helvetica Neue"/>
                <a:cs typeface="Helvetica Neue"/>
                <a:sym typeface="Helvetica Neue"/>
              </a:defRPr>
            </a:lvl6pPr>
            <a:lvl7pPr indent="-571500" lvl="6" marL="3200400" marR="0" rtl="0" algn="l">
              <a:lnSpc>
                <a:spcPct val="90000"/>
              </a:lnSpc>
              <a:spcBef>
                <a:spcPts val="600"/>
              </a:spcBef>
              <a:spcAft>
                <a:spcPts val="0"/>
              </a:spcAft>
              <a:buClr>
                <a:schemeClr val="dk1"/>
              </a:buClr>
              <a:buSzPts val="5400"/>
              <a:buFont typeface="Arial"/>
              <a:buChar char="•"/>
              <a:defRPr b="0" i="0" sz="5400" u="none" cap="none" strike="noStrike">
                <a:solidFill>
                  <a:schemeClr val="dk1"/>
                </a:solidFill>
                <a:latin typeface="Helvetica Neue"/>
                <a:ea typeface="Helvetica Neue"/>
                <a:cs typeface="Helvetica Neue"/>
                <a:sym typeface="Helvetica Neue"/>
              </a:defRPr>
            </a:lvl7pPr>
            <a:lvl8pPr indent="-234950" lvl="7" marL="3657600" marR="0" rtl="0" algn="l">
              <a:lnSpc>
                <a:spcPct val="90000"/>
              </a:lnSpc>
              <a:spcBef>
                <a:spcPts val="600"/>
              </a:spcBef>
              <a:spcAft>
                <a:spcPts val="0"/>
              </a:spcAft>
              <a:buClr>
                <a:schemeClr val="dk1"/>
              </a:buClr>
              <a:buSzPts val="100"/>
              <a:buFont typeface="Arial"/>
              <a:buChar char="•"/>
              <a:defRPr b="0" i="0" sz="100" u="none" cap="none" strike="noStrike">
                <a:solidFill>
                  <a:schemeClr val="dk1"/>
                </a:solidFill>
                <a:latin typeface="Helvetica Neue"/>
                <a:ea typeface="Helvetica Neue"/>
                <a:cs typeface="Helvetica Neue"/>
                <a:sym typeface="Helvetica Neue"/>
              </a:defRPr>
            </a:lvl8pPr>
            <a:lvl9pPr indent="-492125" lvl="8" marL="4114800" marR="0" rtl="0" algn="l">
              <a:lnSpc>
                <a:spcPct val="90000"/>
              </a:lnSpc>
              <a:spcBef>
                <a:spcPts val="600"/>
              </a:spcBef>
              <a:spcAft>
                <a:spcPts val="0"/>
              </a:spcAft>
              <a:buClr>
                <a:schemeClr val="dk1"/>
              </a:buClr>
              <a:buSzPts val="4150"/>
              <a:buFont typeface="Arial"/>
              <a:buChar char="•"/>
              <a:defRPr b="0" i="0" sz="415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idx="2" type="body"/>
          </p:nvPr>
        </p:nvSpPr>
        <p:spPr>
          <a:xfrm>
            <a:off x="647700" y="3336289"/>
            <a:ext cx="6916573" cy="1151084"/>
          </a:xfrm>
          <a:prstGeom prst="rect">
            <a:avLst/>
          </a:prstGeom>
          <a:noFill/>
          <a:ln>
            <a:noFill/>
          </a:ln>
        </p:spPr>
        <p:txBody>
          <a:bodyPr anchorCtr="0" anchor="b" bIns="0" lIns="9125" spcFirstLastPara="1" rIns="0" wrap="square" tIns="0">
            <a:spAutoFit/>
          </a:bodyPr>
          <a:lstStyle/>
          <a:p>
            <a:pPr indent="0" lvl="0" marL="0" rtl="0" algn="l">
              <a:lnSpc>
                <a:spcPct val="90000"/>
              </a:lnSpc>
              <a:spcBef>
                <a:spcPts val="0"/>
              </a:spcBef>
              <a:spcAft>
                <a:spcPts val="0"/>
              </a:spcAft>
              <a:buClr>
                <a:srgbClr val="0A1623"/>
              </a:buClr>
              <a:buSzPts val="1600"/>
              <a:buFont typeface="Helvetica Neue"/>
              <a:buNone/>
            </a:pPr>
            <a:r>
              <a:rPr b="1" lang="en-US" sz="1600">
                <a:solidFill>
                  <a:srgbClr val="0A1623"/>
                </a:solidFill>
              </a:rPr>
              <a:t>Team Ideas: </a:t>
            </a:r>
            <a:endParaRPr/>
          </a:p>
          <a:p>
            <a:pPr indent="0" lvl="0" marL="0" rtl="0" algn="l">
              <a:lnSpc>
                <a:spcPct val="90000"/>
              </a:lnSpc>
              <a:spcBef>
                <a:spcPts val="300"/>
              </a:spcBef>
              <a:spcAft>
                <a:spcPts val="0"/>
              </a:spcAft>
              <a:buClr>
                <a:srgbClr val="898989"/>
              </a:buClr>
              <a:buSzPts val="1400"/>
              <a:buFont typeface="Helvetica Neue"/>
              <a:buNone/>
            </a:pPr>
            <a:r>
              <a:t/>
            </a:r>
            <a:endParaRPr sz="1400">
              <a:solidFill>
                <a:srgbClr val="0A1623"/>
              </a:solidFill>
            </a:endParaRPr>
          </a:p>
          <a:p>
            <a:pPr indent="0" lvl="0" marL="0" rtl="0" algn="l">
              <a:lnSpc>
                <a:spcPct val="90000"/>
              </a:lnSpc>
              <a:spcBef>
                <a:spcPts val="300"/>
              </a:spcBef>
              <a:spcAft>
                <a:spcPts val="0"/>
              </a:spcAft>
              <a:buClr>
                <a:srgbClr val="0A1623"/>
              </a:buClr>
              <a:buSzPts val="1400"/>
              <a:buFont typeface="Helvetica Neue"/>
              <a:buNone/>
            </a:pPr>
            <a:r>
              <a:rPr lang="en-US" sz="1400">
                <a:solidFill>
                  <a:srgbClr val="0A1623"/>
                </a:solidFill>
              </a:rPr>
              <a:t>Chenyang Wang, Danfeng Guo, Haochen Yin, Huiling Huang, Panqiu Tang, Yijing Zhou</a:t>
            </a:r>
            <a:endParaRPr/>
          </a:p>
          <a:p>
            <a:pPr indent="0" lvl="0" marL="0" rtl="0" algn="l">
              <a:lnSpc>
                <a:spcPct val="90000"/>
              </a:lnSpc>
              <a:spcBef>
                <a:spcPts val="300"/>
              </a:spcBef>
              <a:spcAft>
                <a:spcPts val="0"/>
              </a:spcAft>
              <a:buClr>
                <a:srgbClr val="898989"/>
              </a:buClr>
              <a:buSzPts val="1400"/>
              <a:buFont typeface="Helvetica Neue"/>
              <a:buNone/>
            </a:pPr>
            <a:r>
              <a:t/>
            </a:r>
            <a:endParaRPr sz="1400">
              <a:solidFill>
                <a:srgbClr val="0A1623"/>
              </a:solidFill>
            </a:endParaRPr>
          </a:p>
          <a:p>
            <a:pPr indent="0" lvl="0" marL="0" rtl="0" algn="l">
              <a:lnSpc>
                <a:spcPct val="90000"/>
              </a:lnSpc>
              <a:spcBef>
                <a:spcPts val="300"/>
              </a:spcBef>
              <a:spcAft>
                <a:spcPts val="0"/>
              </a:spcAft>
              <a:buClr>
                <a:srgbClr val="0A1623"/>
              </a:buClr>
              <a:buSzPts val="1400"/>
              <a:buFont typeface="Helvetica Neue"/>
              <a:buNone/>
            </a:pPr>
            <a:r>
              <a:rPr lang="en-US" sz="1400">
                <a:solidFill>
                  <a:srgbClr val="0A1623"/>
                </a:solidFill>
              </a:rPr>
              <a:t>University of California, Los Angeles</a:t>
            </a:r>
            <a:endParaRPr/>
          </a:p>
        </p:txBody>
      </p:sp>
      <p:pic>
        <p:nvPicPr>
          <p:cNvPr id="129" name="Google Shape;129;p1"/>
          <p:cNvPicPr preferRelativeResize="0"/>
          <p:nvPr>
            <p:ph idx="3" type="pic"/>
          </p:nvPr>
        </p:nvPicPr>
        <p:blipFill rotWithShape="1">
          <a:blip r:embed="rId3">
            <a:alphaModFix/>
          </a:blip>
          <a:srcRect b="0" l="0" r="0" t="0"/>
          <a:stretch/>
        </p:blipFill>
        <p:spPr>
          <a:xfrm>
            <a:off x="647700" y="481154"/>
            <a:ext cx="1992372" cy="386035"/>
          </a:xfrm>
          <a:prstGeom prst="rect">
            <a:avLst/>
          </a:prstGeom>
          <a:noFill/>
          <a:ln>
            <a:noFill/>
          </a:ln>
        </p:spPr>
      </p:pic>
      <p:sp>
        <p:nvSpPr>
          <p:cNvPr id="130" name="Google Shape;130;p1"/>
          <p:cNvSpPr txBox="1"/>
          <p:nvPr>
            <p:ph idx="4" type="body"/>
          </p:nvPr>
        </p:nvSpPr>
        <p:spPr>
          <a:xfrm>
            <a:off x="685800" y="2083685"/>
            <a:ext cx="7772400" cy="76739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2B2C2D"/>
              </a:buClr>
              <a:buSzPts val="2800"/>
              <a:buNone/>
            </a:pPr>
            <a:r>
              <a:rPr lang="en-US" sz="2800">
                <a:solidFill>
                  <a:srgbClr val="2B2C2D"/>
                </a:solidFill>
              </a:rPr>
              <a:t>CS 245 Project Presentation:</a:t>
            </a:r>
            <a:endParaRPr/>
          </a:p>
          <a:p>
            <a:pPr indent="0" lvl="0" marL="0" rtl="0" algn="ctr">
              <a:lnSpc>
                <a:spcPct val="90000"/>
              </a:lnSpc>
              <a:spcBef>
                <a:spcPts val="750"/>
              </a:spcBef>
              <a:spcAft>
                <a:spcPts val="0"/>
              </a:spcAft>
              <a:buClr>
                <a:srgbClr val="2B2C2D"/>
              </a:buClr>
              <a:buSzPts val="2000"/>
              <a:buNone/>
            </a:pPr>
            <a:r>
              <a:rPr lang="en-US" sz="2000">
                <a:solidFill>
                  <a:srgbClr val="2B2C2D"/>
                </a:solidFill>
              </a:rPr>
              <a:t>Project 5: Dynamic Graph Neural Networks For Monitoring Pandemics And Risk Factors</a:t>
            </a:r>
            <a:endParaRPr sz="2000">
              <a:solidFill>
                <a:srgbClr val="2B2C2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b04373b02d_0_1"/>
          <p:cNvSpPr txBox="1"/>
          <p:nvPr>
            <p:ph idx="2" type="body"/>
          </p:nvPr>
        </p:nvSpPr>
        <p:spPr>
          <a:xfrm>
            <a:off x="1097275" y="1188748"/>
            <a:ext cx="6858000" cy="1201200"/>
          </a:xfrm>
          <a:prstGeom prst="rect">
            <a:avLst/>
          </a:prstGeom>
        </p:spPr>
        <p:txBody>
          <a:bodyPr anchorCtr="0" anchor="t" bIns="0" lIns="0" spcFirstLastPara="1" rIns="0" wrap="square" tIns="0">
            <a:noAutofit/>
          </a:bodyPr>
          <a:lstStyle/>
          <a:p>
            <a:pPr indent="-317500" lvl="0" marL="457200" rtl="0" algn="l">
              <a:spcBef>
                <a:spcPts val="750"/>
              </a:spcBef>
              <a:spcAft>
                <a:spcPts val="0"/>
              </a:spcAft>
              <a:buClr>
                <a:srgbClr val="000000"/>
              </a:buClr>
              <a:buSzPts val="1400"/>
              <a:buChar char="●"/>
            </a:pPr>
            <a:r>
              <a:rPr lang="en-US">
                <a:solidFill>
                  <a:srgbClr val="000000"/>
                </a:solidFill>
              </a:rPr>
              <a:t>contains a rich set of information that can provides us means to estimate "mobility" among regions </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Example of home panel information:</a:t>
            </a:r>
            <a:endParaRPr>
              <a:solidFill>
                <a:srgbClr val="000000"/>
              </a:solidFill>
            </a:endParaRPr>
          </a:p>
          <a:p>
            <a:pPr indent="0" lvl="0" marL="457200" rtl="0" algn="l">
              <a:spcBef>
                <a:spcPts val="750"/>
              </a:spcBef>
              <a:spcAft>
                <a:spcPts val="0"/>
              </a:spcAft>
              <a:buNone/>
            </a:pPr>
            <a:r>
              <a:t/>
            </a:r>
            <a:endParaRPr/>
          </a:p>
        </p:txBody>
      </p:sp>
      <p:sp>
        <p:nvSpPr>
          <p:cNvPr id="199" name="Google Shape;199;gb04373b02d_0_1"/>
          <p:cNvSpPr txBox="1"/>
          <p:nvPr>
            <p:ph idx="12" type="sldNum"/>
          </p:nvPr>
        </p:nvSpPr>
        <p:spPr>
          <a:xfrm>
            <a:off x="8686800" y="4754880"/>
            <a:ext cx="457200" cy="365700"/>
          </a:xfrm>
          <a:prstGeom prst="rect">
            <a:avLst/>
          </a:prstGeom>
        </p:spPr>
        <p:txBody>
          <a:bodyPr anchorCtr="0" anchor="t" bIns="256025"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0" name="Google Shape;200;gb04373b02d_0_1"/>
          <p:cNvSpPr txBox="1"/>
          <p:nvPr>
            <p:ph type="title"/>
          </p:nvPr>
        </p:nvSpPr>
        <p:spPr>
          <a:xfrm>
            <a:off x="640077" y="367401"/>
            <a:ext cx="7772400" cy="39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solidFill>
                  <a:srgbClr val="000000"/>
                </a:solidFill>
              </a:rPr>
              <a:t>SafeGraph Mobility Data</a:t>
            </a:r>
            <a:endParaRPr>
              <a:solidFill>
                <a:srgbClr val="000000"/>
              </a:solidFill>
            </a:endParaRPr>
          </a:p>
        </p:txBody>
      </p:sp>
      <p:pic>
        <p:nvPicPr>
          <p:cNvPr id="201" name="Google Shape;201;gb04373b02d_0_1"/>
          <p:cNvPicPr preferRelativeResize="0"/>
          <p:nvPr/>
        </p:nvPicPr>
        <p:blipFill>
          <a:blip r:embed="rId3">
            <a:alphaModFix/>
          </a:blip>
          <a:stretch>
            <a:fillRect/>
          </a:stretch>
        </p:blipFill>
        <p:spPr>
          <a:xfrm>
            <a:off x="801525" y="2173123"/>
            <a:ext cx="7677150" cy="182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b04373b02d_0_18"/>
          <p:cNvSpPr txBox="1"/>
          <p:nvPr>
            <p:ph idx="2" type="body"/>
          </p:nvPr>
        </p:nvSpPr>
        <p:spPr>
          <a:xfrm>
            <a:off x="946425" y="972325"/>
            <a:ext cx="4523400" cy="3518700"/>
          </a:xfrm>
          <a:prstGeom prst="rect">
            <a:avLst/>
          </a:prstGeom>
        </p:spPr>
        <p:txBody>
          <a:bodyPr anchorCtr="0" anchor="t" bIns="0" lIns="0" spcFirstLastPara="1" rIns="0" wrap="square" tIns="0">
            <a:noAutofit/>
          </a:bodyPr>
          <a:lstStyle/>
          <a:p>
            <a:pPr indent="0" lvl="0" marL="0" rtl="0" algn="l">
              <a:spcBef>
                <a:spcPts val="750"/>
              </a:spcBef>
              <a:spcAft>
                <a:spcPts val="0"/>
              </a:spcAft>
              <a:buNone/>
            </a:pPr>
            <a:r>
              <a:rPr lang="en-US">
                <a:solidFill>
                  <a:srgbClr val="000000"/>
                </a:solidFill>
              </a:rPr>
              <a:t>Schema of the main weekly patterns dataset:</a:t>
            </a:r>
            <a:endParaRPr>
              <a:solidFill>
                <a:srgbClr val="000000"/>
              </a:solidFill>
            </a:endParaRPr>
          </a:p>
          <a:p>
            <a:pPr indent="-317500" lvl="0" marL="457200" rtl="0" algn="l">
              <a:spcBef>
                <a:spcPts val="750"/>
              </a:spcBef>
              <a:spcAft>
                <a:spcPts val="0"/>
              </a:spcAft>
              <a:buClr>
                <a:srgbClr val="000000"/>
              </a:buClr>
              <a:buSzPts val="1400"/>
              <a:buChar char="●"/>
            </a:pPr>
            <a:r>
              <a:rPr lang="en-US">
                <a:solidFill>
                  <a:srgbClr val="000000"/>
                </a:solidFill>
              </a:rPr>
              <a:t>data is gathered at Point-of-Interest level</a:t>
            </a:r>
            <a:endParaRPr>
              <a:solidFill>
                <a:srgbClr val="000000"/>
              </a:solidFill>
            </a:endParaRPr>
          </a:p>
          <a:p>
            <a:pPr indent="-342900" lvl="1" marL="914400" rtl="0" algn="l">
              <a:spcBef>
                <a:spcPts val="0"/>
              </a:spcBef>
              <a:spcAft>
                <a:spcPts val="0"/>
              </a:spcAft>
              <a:buClr>
                <a:srgbClr val="000000"/>
              </a:buClr>
              <a:buSzPts val="1800"/>
              <a:buChar char="○"/>
            </a:pPr>
            <a:r>
              <a:rPr lang="en-US">
                <a:solidFill>
                  <a:srgbClr val="000000"/>
                </a:solidFill>
              </a:rPr>
              <a:t>e.g. McDonald's in Phenix City, AL</a:t>
            </a:r>
            <a:endParaRPr>
              <a:solidFill>
                <a:srgbClr val="000000"/>
              </a:solidFill>
            </a:endParaRPr>
          </a:p>
          <a:p>
            <a:pPr indent="-317500" lvl="0" marL="457200" rtl="0" algn="l">
              <a:spcBef>
                <a:spcPts val="0"/>
              </a:spcBef>
              <a:spcAft>
                <a:spcPts val="0"/>
              </a:spcAft>
              <a:buClr>
                <a:srgbClr val="000000"/>
              </a:buClr>
              <a:buSzPts val="1400"/>
              <a:buFont typeface="Courier New"/>
              <a:buChar char="●"/>
            </a:pPr>
            <a:r>
              <a:rPr lang="en-US">
                <a:solidFill>
                  <a:srgbClr val="000000"/>
                </a:solidFill>
                <a:latin typeface="Courier New"/>
                <a:ea typeface="Courier New"/>
                <a:cs typeface="Courier New"/>
                <a:sym typeface="Courier New"/>
              </a:rPr>
              <a:t>visitor_home_cbgs </a:t>
            </a:r>
            <a:endParaRPr>
              <a:solidFill>
                <a:srgbClr val="000000"/>
              </a:solidFill>
              <a:latin typeface="Courier New"/>
              <a:ea typeface="Courier New"/>
              <a:cs typeface="Courier New"/>
              <a:sym typeface="Courier New"/>
            </a:endParaRPr>
          </a:p>
          <a:p>
            <a:pPr indent="-342900" lvl="1" marL="914400" rtl="0" algn="l">
              <a:spcBef>
                <a:spcPts val="0"/>
              </a:spcBef>
              <a:spcAft>
                <a:spcPts val="0"/>
              </a:spcAft>
              <a:buClr>
                <a:srgbClr val="000000"/>
              </a:buClr>
              <a:buSzPts val="1800"/>
              <a:buFont typeface="Helvetica Neue"/>
              <a:buChar char="○"/>
            </a:pPr>
            <a:r>
              <a:rPr lang="en-US">
                <a:solidFill>
                  <a:srgbClr val="000000"/>
                </a:solidFill>
              </a:rPr>
              <a:t>A mapping of census block groups to the number of visitors to the POI whose home is in that census block group.</a:t>
            </a:r>
            <a:r>
              <a:rPr lang="en-US" sz="1050">
                <a:solidFill>
                  <a:srgbClr val="000000"/>
                </a:solidFill>
              </a:rPr>
              <a:t> </a:t>
            </a:r>
            <a:endParaRPr>
              <a:solidFill>
                <a:srgbClr val="000000"/>
              </a:solidFill>
            </a:endParaRPr>
          </a:p>
          <a:p>
            <a:pPr indent="-342900" lvl="1" marL="914400" rtl="0" algn="l">
              <a:spcBef>
                <a:spcPts val="0"/>
              </a:spcBef>
              <a:spcAft>
                <a:spcPts val="0"/>
              </a:spcAft>
              <a:buClr>
                <a:srgbClr val="000000"/>
              </a:buClr>
              <a:buSzPts val="1800"/>
              <a:buChar char="○"/>
            </a:pPr>
            <a:r>
              <a:rPr lang="en-US">
                <a:solidFill>
                  <a:srgbClr val="000000"/>
                </a:solidFill>
              </a:rPr>
              <a:t>{"360610112021": 603, "460610112021": 243, "560610112021": 106, "660610112021": 87, "660610112021": 51}</a:t>
            </a:r>
            <a:endParaRPr>
              <a:solidFill>
                <a:srgbClr val="000000"/>
              </a:solidFill>
            </a:endParaRPr>
          </a:p>
          <a:p>
            <a:pPr indent="-342900" lvl="1" marL="914400" rtl="0" algn="l">
              <a:spcBef>
                <a:spcPts val="0"/>
              </a:spcBef>
              <a:spcAft>
                <a:spcPts val="0"/>
              </a:spcAft>
              <a:buClr>
                <a:srgbClr val="000000"/>
              </a:buClr>
              <a:buSzPts val="1800"/>
              <a:buChar char="○"/>
            </a:pPr>
            <a:r>
              <a:rPr lang="en-US">
                <a:solidFill>
                  <a:srgbClr val="000000"/>
                </a:solidFill>
              </a:rPr>
              <a:t>Internal mobility (inside the state)</a:t>
            </a:r>
            <a:endParaRPr>
              <a:solidFill>
                <a:srgbClr val="000000"/>
              </a:solidFill>
            </a:endParaRPr>
          </a:p>
          <a:p>
            <a:pPr indent="-342900" lvl="1" marL="914400" rtl="0" algn="l">
              <a:spcBef>
                <a:spcPts val="0"/>
              </a:spcBef>
              <a:spcAft>
                <a:spcPts val="0"/>
              </a:spcAft>
              <a:buClr>
                <a:srgbClr val="000000"/>
              </a:buClr>
              <a:buSzPts val="1800"/>
              <a:buChar char="○"/>
            </a:pPr>
            <a:r>
              <a:rPr lang="en-US">
                <a:solidFill>
                  <a:srgbClr val="000000"/>
                </a:solidFill>
              </a:rPr>
              <a:t>External mobility (between state)</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Assumption</a:t>
            </a:r>
            <a:endParaRPr>
              <a:solidFill>
                <a:srgbClr val="000000"/>
              </a:solidFill>
            </a:endParaRPr>
          </a:p>
          <a:p>
            <a:pPr indent="-342900" lvl="1" marL="914400" rtl="0" algn="l">
              <a:spcBef>
                <a:spcPts val="0"/>
              </a:spcBef>
              <a:spcAft>
                <a:spcPts val="0"/>
              </a:spcAft>
              <a:buClr>
                <a:srgbClr val="000000"/>
              </a:buClr>
              <a:buSzPts val="1800"/>
              <a:buChar char="○"/>
            </a:pPr>
            <a:r>
              <a:rPr lang="en-US">
                <a:solidFill>
                  <a:srgbClr val="000000"/>
                </a:solidFill>
              </a:rPr>
              <a:t>we can transform </a:t>
            </a:r>
            <a:r>
              <a:rPr b="1" lang="en-US">
                <a:solidFill>
                  <a:srgbClr val="000000"/>
                </a:solidFill>
                <a:latin typeface="Courier New"/>
                <a:ea typeface="Courier New"/>
                <a:cs typeface="Courier New"/>
                <a:sym typeface="Courier New"/>
              </a:rPr>
              <a:t>visitor_home_cbgs </a:t>
            </a:r>
            <a:r>
              <a:rPr b="1" lang="en-US">
                <a:solidFill>
                  <a:srgbClr val="000000"/>
                </a:solidFill>
              </a:rPr>
              <a:t>as our primary mobility estimation and estimate mobility of a state by aggregating all the POIs in that state</a:t>
            </a:r>
            <a:endParaRPr b="1">
              <a:solidFill>
                <a:srgbClr val="000000"/>
              </a:solidFill>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p:txBody>
      </p:sp>
      <p:sp>
        <p:nvSpPr>
          <p:cNvPr id="208" name="Google Shape;208;gb04373b02d_0_18"/>
          <p:cNvSpPr txBox="1"/>
          <p:nvPr>
            <p:ph idx="12" type="sldNum"/>
          </p:nvPr>
        </p:nvSpPr>
        <p:spPr>
          <a:xfrm>
            <a:off x="8686800" y="4754880"/>
            <a:ext cx="457200" cy="365700"/>
          </a:xfrm>
          <a:prstGeom prst="rect">
            <a:avLst/>
          </a:prstGeom>
        </p:spPr>
        <p:txBody>
          <a:bodyPr anchorCtr="0" anchor="t" bIns="256025"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9" name="Google Shape;209;gb04373b02d_0_18"/>
          <p:cNvSpPr txBox="1"/>
          <p:nvPr>
            <p:ph type="title"/>
          </p:nvPr>
        </p:nvSpPr>
        <p:spPr>
          <a:xfrm>
            <a:off x="640077" y="367401"/>
            <a:ext cx="7772400" cy="39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solidFill>
                  <a:srgbClr val="000000"/>
                </a:solidFill>
              </a:rPr>
              <a:t>SafeGraph Mobility Data</a:t>
            </a:r>
            <a:endParaRPr/>
          </a:p>
        </p:txBody>
      </p:sp>
      <p:pic>
        <p:nvPicPr>
          <p:cNvPr id="210" name="Google Shape;210;gb04373b02d_0_18"/>
          <p:cNvPicPr preferRelativeResize="0"/>
          <p:nvPr/>
        </p:nvPicPr>
        <p:blipFill>
          <a:blip r:embed="rId3">
            <a:alphaModFix/>
          </a:blip>
          <a:stretch>
            <a:fillRect/>
          </a:stretch>
        </p:blipFill>
        <p:spPr>
          <a:xfrm>
            <a:off x="5620775" y="1033897"/>
            <a:ext cx="2716200" cy="387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b04373b02d_0_30"/>
          <p:cNvSpPr txBox="1"/>
          <p:nvPr>
            <p:ph idx="12" type="sldNum"/>
          </p:nvPr>
        </p:nvSpPr>
        <p:spPr>
          <a:xfrm>
            <a:off x="8686800" y="4754880"/>
            <a:ext cx="457200" cy="365700"/>
          </a:xfrm>
          <a:prstGeom prst="rect">
            <a:avLst/>
          </a:prstGeom>
        </p:spPr>
        <p:txBody>
          <a:bodyPr anchorCtr="0" anchor="t" bIns="256025"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7" name="Google Shape;217;gb04373b02d_0_30"/>
          <p:cNvSpPr txBox="1"/>
          <p:nvPr>
            <p:ph type="title"/>
          </p:nvPr>
        </p:nvSpPr>
        <p:spPr>
          <a:xfrm>
            <a:off x="640077" y="367401"/>
            <a:ext cx="7772400" cy="39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solidFill>
                  <a:srgbClr val="000000"/>
                </a:solidFill>
              </a:rPr>
              <a:t>SafeGraph Mobility Data</a:t>
            </a:r>
            <a:endParaRPr/>
          </a:p>
        </p:txBody>
      </p:sp>
      <p:pic>
        <p:nvPicPr>
          <p:cNvPr id="218" name="Google Shape;218;gb04373b02d_0_30"/>
          <p:cNvPicPr preferRelativeResize="0"/>
          <p:nvPr/>
        </p:nvPicPr>
        <p:blipFill>
          <a:blip r:embed="rId3">
            <a:alphaModFix/>
          </a:blip>
          <a:stretch>
            <a:fillRect/>
          </a:stretch>
        </p:blipFill>
        <p:spPr>
          <a:xfrm>
            <a:off x="1928425" y="867001"/>
            <a:ext cx="5525678" cy="40812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b04373b02d_0_9"/>
          <p:cNvSpPr txBox="1"/>
          <p:nvPr>
            <p:ph idx="2" type="body"/>
          </p:nvPr>
        </p:nvSpPr>
        <p:spPr>
          <a:xfrm>
            <a:off x="712125" y="1100575"/>
            <a:ext cx="5179500" cy="3654300"/>
          </a:xfrm>
          <a:prstGeom prst="rect">
            <a:avLst/>
          </a:prstGeom>
        </p:spPr>
        <p:txBody>
          <a:bodyPr anchorCtr="0" anchor="t" bIns="0" lIns="0" spcFirstLastPara="1" rIns="0" wrap="square" tIns="0">
            <a:noAutofit/>
          </a:bodyPr>
          <a:lstStyle/>
          <a:p>
            <a:pPr indent="-317500" lvl="0" marL="457200" rtl="0" algn="l">
              <a:spcBef>
                <a:spcPts val="750"/>
              </a:spcBef>
              <a:spcAft>
                <a:spcPts val="0"/>
              </a:spcAft>
              <a:buClr>
                <a:srgbClr val="000000"/>
              </a:buClr>
              <a:buSzPts val="1400"/>
              <a:buChar char="●"/>
            </a:pPr>
            <a:r>
              <a:rPr lang="en-US">
                <a:solidFill>
                  <a:srgbClr val="000000"/>
                </a:solidFill>
              </a:rPr>
              <a:t>contains daily statistics of COVID-19 across all U.S. states and territory</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Schema of CDC pandemic dataset:</a:t>
            </a:r>
            <a:endParaRPr>
              <a:solidFill>
                <a:srgbClr val="000000"/>
              </a:solidFill>
            </a:endParaRPr>
          </a:p>
          <a:p>
            <a:pPr indent="-342900" lvl="1" marL="914400" rtl="0" algn="l">
              <a:spcBef>
                <a:spcPts val="0"/>
              </a:spcBef>
              <a:spcAft>
                <a:spcPts val="0"/>
              </a:spcAft>
              <a:buClr>
                <a:srgbClr val="000000"/>
              </a:buClr>
              <a:buSzPts val="1800"/>
              <a:buChar char="○"/>
            </a:pPr>
            <a:r>
              <a:rPr lang="en-US">
                <a:solidFill>
                  <a:srgbClr val="000000"/>
                </a:solidFill>
              </a:rPr>
              <a:t>A few caveats</a:t>
            </a:r>
            <a:endParaRPr>
              <a:solidFill>
                <a:srgbClr val="000000"/>
              </a:solidFill>
            </a:endParaRPr>
          </a:p>
          <a:p>
            <a:pPr indent="-342900" lvl="1" marL="914400" rtl="0" algn="l">
              <a:spcBef>
                <a:spcPts val="0"/>
              </a:spcBef>
              <a:spcAft>
                <a:spcPts val="0"/>
              </a:spcAft>
              <a:buClr>
                <a:srgbClr val="000000"/>
              </a:buClr>
              <a:buSzPts val="1800"/>
              <a:buChar char="○"/>
            </a:pPr>
            <a:r>
              <a:rPr lang="en-US">
                <a:solidFill>
                  <a:srgbClr val="000000"/>
                </a:solidFill>
              </a:rPr>
              <a:t>there are two categorical feature</a:t>
            </a:r>
            <a:endParaRPr>
              <a:solidFill>
                <a:srgbClr val="000000"/>
              </a:solidFill>
            </a:endParaRPr>
          </a:p>
          <a:p>
            <a:pPr indent="-342900" lvl="2" marL="1371600" rtl="0" algn="l">
              <a:spcBef>
                <a:spcPts val="0"/>
              </a:spcBef>
              <a:spcAft>
                <a:spcPts val="0"/>
              </a:spcAft>
              <a:buClr>
                <a:srgbClr val="000000"/>
              </a:buClr>
              <a:buSzPts val="1800"/>
              <a:buFont typeface="Courier New"/>
              <a:buChar char="■"/>
            </a:pPr>
            <a:r>
              <a:rPr lang="en-US">
                <a:solidFill>
                  <a:srgbClr val="000000"/>
                </a:solidFill>
                <a:latin typeface="Courier New"/>
                <a:ea typeface="Courier New"/>
                <a:cs typeface="Courier New"/>
                <a:sym typeface="Courier New"/>
              </a:rPr>
              <a:t>consent_cases</a:t>
            </a:r>
            <a:endParaRPr>
              <a:solidFill>
                <a:srgbClr val="000000"/>
              </a:solidFill>
              <a:latin typeface="Courier New"/>
              <a:ea typeface="Courier New"/>
              <a:cs typeface="Courier New"/>
              <a:sym typeface="Courier New"/>
            </a:endParaRPr>
          </a:p>
          <a:p>
            <a:pPr indent="-342900" lvl="2" marL="1371600" rtl="0" algn="l">
              <a:spcBef>
                <a:spcPts val="0"/>
              </a:spcBef>
              <a:spcAft>
                <a:spcPts val="0"/>
              </a:spcAft>
              <a:buClr>
                <a:srgbClr val="000000"/>
              </a:buClr>
              <a:buSzPts val="1800"/>
              <a:buFont typeface="Courier New"/>
              <a:buChar char="■"/>
            </a:pPr>
            <a:r>
              <a:rPr lang="en-US">
                <a:solidFill>
                  <a:srgbClr val="000000"/>
                </a:solidFill>
                <a:latin typeface="Courier New"/>
                <a:ea typeface="Courier New"/>
                <a:cs typeface="Courier New"/>
                <a:sym typeface="Courier New"/>
              </a:rPr>
              <a:t>consent_deaths</a:t>
            </a:r>
            <a:endParaRPr>
              <a:solidFill>
                <a:srgbClr val="000000"/>
              </a:solidFill>
              <a:latin typeface="Courier New"/>
              <a:ea typeface="Courier New"/>
              <a:cs typeface="Courier New"/>
              <a:sym typeface="Courier New"/>
            </a:endParaRPr>
          </a:p>
          <a:p>
            <a:pPr indent="-342900" lvl="2" marL="1371600" rtl="0" algn="l">
              <a:spcBef>
                <a:spcPts val="0"/>
              </a:spcBef>
              <a:spcAft>
                <a:spcPts val="0"/>
              </a:spcAft>
              <a:buClr>
                <a:srgbClr val="000000"/>
              </a:buClr>
              <a:buSzPts val="1800"/>
              <a:buChar char="■"/>
            </a:pPr>
            <a:r>
              <a:rPr lang="en-US">
                <a:solidFill>
                  <a:srgbClr val="000000"/>
                </a:solidFill>
              </a:rPr>
              <a:t>skewed probable and confirmed cases/deaths</a:t>
            </a:r>
            <a:endParaRPr>
              <a:solidFill>
                <a:srgbClr val="000000"/>
              </a:solidFill>
            </a:endParaRPr>
          </a:p>
          <a:p>
            <a:pPr indent="-342900" lvl="1" marL="914400" rtl="0" algn="l">
              <a:spcBef>
                <a:spcPts val="0"/>
              </a:spcBef>
              <a:spcAft>
                <a:spcPts val="0"/>
              </a:spcAft>
              <a:buClr>
                <a:srgbClr val="000000"/>
              </a:buClr>
              <a:buSzPts val="1800"/>
              <a:buChar char="○"/>
            </a:pPr>
            <a:r>
              <a:rPr lang="en-US">
                <a:solidFill>
                  <a:srgbClr val="000000"/>
                </a:solidFill>
              </a:rPr>
              <a:t>surprisingly, we have also found </a:t>
            </a:r>
            <a:r>
              <a:rPr b="1" lang="en-US">
                <a:solidFill>
                  <a:srgbClr val="000000"/>
                </a:solidFill>
              </a:rPr>
              <a:t>negative</a:t>
            </a:r>
            <a:r>
              <a:rPr lang="en-US">
                <a:solidFill>
                  <a:srgbClr val="000000"/>
                </a:solidFill>
              </a:rPr>
              <a:t> values</a:t>
            </a:r>
            <a:endParaRPr>
              <a:solidFill>
                <a:srgbClr val="000000"/>
              </a:solidFill>
            </a:endParaRPr>
          </a:p>
          <a:p>
            <a:pPr indent="-342900" lvl="1" marL="914400" rtl="0" algn="l">
              <a:spcBef>
                <a:spcPts val="0"/>
              </a:spcBef>
              <a:spcAft>
                <a:spcPts val="0"/>
              </a:spcAft>
              <a:buClr>
                <a:srgbClr val="000000"/>
              </a:buClr>
              <a:buSzPts val="1800"/>
              <a:buChar char="○"/>
            </a:pPr>
            <a:r>
              <a:rPr i="1" lang="en-US" sz="1000">
                <a:solidFill>
                  <a:srgbClr val="000000"/>
                </a:solidFill>
                <a:highlight>
                  <a:srgbClr val="FFFFFF"/>
                </a:highlight>
                <a:latin typeface="Arial"/>
                <a:ea typeface="Arial"/>
                <a:cs typeface="Arial"/>
                <a:sym typeface="Arial"/>
              </a:rPr>
              <a:t>This aggregate dataset is structured to include daily numbers of confirmed and probable case and deaths reported to CDC by states over time. Because these provisional counts are subject to change, including updates to data reported previously, adjustments can occur. These adjustments can result in fewer total numbers of cases and deaths compared with the previous data, </a:t>
            </a:r>
            <a:r>
              <a:rPr b="1" i="1" lang="en-US" sz="1000">
                <a:solidFill>
                  <a:srgbClr val="000000"/>
                </a:solidFill>
                <a:highlight>
                  <a:srgbClr val="FFFFFF"/>
                </a:highlight>
                <a:latin typeface="Arial"/>
                <a:ea typeface="Arial"/>
                <a:cs typeface="Arial"/>
                <a:sym typeface="Arial"/>
              </a:rPr>
              <a:t>which means that new numbers of cases or deaths can include negative values that reflect such adjustments.</a:t>
            </a:r>
            <a:endParaRPr b="1" i="1">
              <a:solidFill>
                <a:srgbClr val="000000"/>
              </a:solidFill>
            </a:endParaRPr>
          </a:p>
        </p:txBody>
      </p:sp>
      <p:sp>
        <p:nvSpPr>
          <p:cNvPr id="225" name="Google Shape;225;gb04373b02d_0_9"/>
          <p:cNvSpPr txBox="1"/>
          <p:nvPr>
            <p:ph idx="12" type="sldNum"/>
          </p:nvPr>
        </p:nvSpPr>
        <p:spPr>
          <a:xfrm>
            <a:off x="8686800" y="4754880"/>
            <a:ext cx="457200" cy="365700"/>
          </a:xfrm>
          <a:prstGeom prst="rect">
            <a:avLst/>
          </a:prstGeom>
        </p:spPr>
        <p:txBody>
          <a:bodyPr anchorCtr="0" anchor="t" bIns="256025"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26" name="Google Shape;226;gb04373b02d_0_9"/>
          <p:cNvSpPr txBox="1"/>
          <p:nvPr>
            <p:ph type="title"/>
          </p:nvPr>
        </p:nvSpPr>
        <p:spPr>
          <a:xfrm>
            <a:off x="640077" y="367401"/>
            <a:ext cx="7772400" cy="39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solidFill>
                  <a:srgbClr val="000000"/>
                </a:solidFill>
              </a:rPr>
              <a:t>CDC Pandemic tracker</a:t>
            </a:r>
            <a:endParaRPr>
              <a:solidFill>
                <a:srgbClr val="000000"/>
              </a:solidFill>
            </a:endParaRPr>
          </a:p>
        </p:txBody>
      </p:sp>
      <p:pic>
        <p:nvPicPr>
          <p:cNvPr id="227" name="Google Shape;227;gb04373b02d_0_9"/>
          <p:cNvPicPr preferRelativeResize="0"/>
          <p:nvPr/>
        </p:nvPicPr>
        <p:blipFill>
          <a:blip r:embed="rId3">
            <a:alphaModFix/>
          </a:blip>
          <a:stretch>
            <a:fillRect/>
          </a:stretch>
        </p:blipFill>
        <p:spPr>
          <a:xfrm>
            <a:off x="5891525" y="1537475"/>
            <a:ext cx="3202550" cy="312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b04373b02d_0_43"/>
          <p:cNvSpPr txBox="1"/>
          <p:nvPr>
            <p:ph idx="2" type="body"/>
          </p:nvPr>
        </p:nvSpPr>
        <p:spPr>
          <a:xfrm>
            <a:off x="1097275" y="1188767"/>
            <a:ext cx="6858000" cy="2028000"/>
          </a:xfrm>
          <a:prstGeom prst="rect">
            <a:avLst/>
          </a:prstGeom>
        </p:spPr>
        <p:txBody>
          <a:bodyPr anchorCtr="0" anchor="t" bIns="0" lIns="0" spcFirstLastPara="1" rIns="0" wrap="square" tIns="0">
            <a:noAutofit/>
          </a:bodyPr>
          <a:lstStyle/>
          <a:p>
            <a:pPr indent="-317500" lvl="0" marL="457200" rtl="0" algn="l">
              <a:spcBef>
                <a:spcPts val="750"/>
              </a:spcBef>
              <a:spcAft>
                <a:spcPts val="0"/>
              </a:spcAft>
              <a:buClr>
                <a:srgbClr val="000000"/>
              </a:buClr>
              <a:buSzPts val="1400"/>
              <a:buChar char="●"/>
            </a:pPr>
            <a:r>
              <a:rPr lang="en-US">
                <a:solidFill>
                  <a:srgbClr val="000000"/>
                </a:solidFill>
              </a:rPr>
              <a:t>We've decided to focus on </a:t>
            </a:r>
            <a:r>
              <a:rPr lang="en-US">
                <a:solidFill>
                  <a:srgbClr val="000000"/>
                </a:solidFill>
                <a:latin typeface="Courier New"/>
                <a:ea typeface="Courier New"/>
                <a:cs typeface="Courier New"/>
                <a:sym typeface="Courier New"/>
              </a:rPr>
              <a:t>new_case</a:t>
            </a:r>
            <a:r>
              <a:rPr lang="en-US">
                <a:solidFill>
                  <a:srgbClr val="000000"/>
                </a:solidFill>
              </a:rPr>
              <a:t> feature only to avoid skewed columns</a:t>
            </a:r>
            <a:endParaRPr>
              <a:solidFill>
                <a:srgbClr val="000000"/>
              </a:solidFill>
            </a:endParaRPr>
          </a:p>
          <a:p>
            <a:pPr indent="0" lvl="0" marL="457200" rtl="0" algn="l">
              <a:spcBef>
                <a:spcPts val="750"/>
              </a:spcBef>
              <a:spcAft>
                <a:spcPts val="0"/>
              </a:spcAft>
              <a:buNone/>
            </a:pPr>
            <a:r>
              <a:t/>
            </a:r>
            <a:endParaRPr>
              <a:solidFill>
                <a:srgbClr val="000000"/>
              </a:solidFill>
            </a:endParaRPr>
          </a:p>
          <a:p>
            <a:pPr indent="-317500" lvl="0" marL="457200" rtl="0" algn="l">
              <a:spcBef>
                <a:spcPts val="750"/>
              </a:spcBef>
              <a:spcAft>
                <a:spcPts val="0"/>
              </a:spcAft>
              <a:buClr>
                <a:srgbClr val="000000"/>
              </a:buClr>
              <a:buSzPts val="1400"/>
              <a:buChar char="●"/>
            </a:pPr>
            <a:r>
              <a:rPr lang="en-US">
                <a:solidFill>
                  <a:srgbClr val="000000"/>
                </a:solidFill>
              </a:rPr>
              <a:t>For the negative values</a:t>
            </a:r>
            <a:endParaRPr>
              <a:solidFill>
                <a:srgbClr val="000000"/>
              </a:solidFill>
            </a:endParaRPr>
          </a:p>
          <a:p>
            <a:pPr indent="-342900" lvl="1" marL="914400" rtl="0" algn="l">
              <a:spcBef>
                <a:spcPts val="0"/>
              </a:spcBef>
              <a:spcAft>
                <a:spcPts val="0"/>
              </a:spcAft>
              <a:buClr>
                <a:srgbClr val="000000"/>
              </a:buClr>
              <a:buSzPts val="1800"/>
              <a:buChar char="○"/>
            </a:pPr>
            <a:r>
              <a:rPr lang="en-US">
                <a:solidFill>
                  <a:srgbClr val="000000"/>
                </a:solidFill>
              </a:rPr>
              <a:t>We've replaced all the negative values to 0</a:t>
            </a:r>
            <a:endParaRPr>
              <a:solidFill>
                <a:srgbClr val="000000"/>
              </a:solidFill>
            </a:endParaRPr>
          </a:p>
          <a:p>
            <a:pPr indent="0" lvl="0" marL="0" rtl="0" algn="l">
              <a:spcBef>
                <a:spcPts val="750"/>
              </a:spcBef>
              <a:spcAft>
                <a:spcPts val="0"/>
              </a:spcAft>
              <a:buNone/>
            </a:pPr>
            <a:r>
              <a:t/>
            </a:r>
            <a:endParaRPr>
              <a:solidFill>
                <a:srgbClr val="000000"/>
              </a:solidFill>
            </a:endParaRPr>
          </a:p>
        </p:txBody>
      </p:sp>
      <p:sp>
        <p:nvSpPr>
          <p:cNvPr id="234" name="Google Shape;234;gb04373b02d_0_43"/>
          <p:cNvSpPr txBox="1"/>
          <p:nvPr>
            <p:ph idx="12" type="sldNum"/>
          </p:nvPr>
        </p:nvSpPr>
        <p:spPr>
          <a:xfrm>
            <a:off x="8686800" y="4754880"/>
            <a:ext cx="457200" cy="365700"/>
          </a:xfrm>
          <a:prstGeom prst="rect">
            <a:avLst/>
          </a:prstGeom>
        </p:spPr>
        <p:txBody>
          <a:bodyPr anchorCtr="0" anchor="t" bIns="256025"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35" name="Google Shape;235;gb04373b02d_0_43"/>
          <p:cNvSpPr txBox="1"/>
          <p:nvPr>
            <p:ph type="title"/>
          </p:nvPr>
        </p:nvSpPr>
        <p:spPr>
          <a:xfrm>
            <a:off x="640077" y="367401"/>
            <a:ext cx="7772400" cy="39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solidFill>
                  <a:srgbClr val="000000"/>
                </a:solidFill>
              </a:rPr>
              <a:t>CDC Pandemic tracker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marR="0" rtl="0" algn="l">
              <a:lnSpc>
                <a:spcPct val="100000"/>
              </a:lnSpc>
              <a:spcBef>
                <a:spcPts val="0"/>
              </a:spcBef>
              <a:spcAft>
                <a:spcPts val="0"/>
              </a:spcAft>
              <a:buClr>
                <a:srgbClr val="898989"/>
              </a:buClr>
              <a:buSzPts val="800"/>
              <a:buFont typeface="Helvetica Neue"/>
              <a:buNone/>
            </a:pPr>
            <a:fld id="{00000000-1234-1234-1234-123412341234}" type="slidenum">
              <a:rPr b="0" i="0" lang="en-US" sz="800" u="none" cap="none" strike="noStrike">
                <a:solidFill>
                  <a:srgbClr val="898989"/>
                </a:solidFill>
                <a:latin typeface="Helvetica Neue"/>
                <a:ea typeface="Helvetica Neue"/>
                <a:cs typeface="Helvetica Neue"/>
                <a:sym typeface="Helvetica Neue"/>
              </a:rPr>
              <a:t>‹#›</a:t>
            </a:fld>
            <a:endParaRPr b="0" i="0" sz="800" u="none" cap="none" strike="noStrike">
              <a:solidFill>
                <a:srgbClr val="898989"/>
              </a:solidFill>
              <a:latin typeface="Helvetica Neue"/>
              <a:ea typeface="Helvetica Neue"/>
              <a:cs typeface="Helvetica Neue"/>
              <a:sym typeface="Helvetica Neue"/>
            </a:endParaRPr>
          </a:p>
        </p:txBody>
      </p:sp>
      <p:sp>
        <p:nvSpPr>
          <p:cNvPr id="241" name="Google Shape;241;p14"/>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b="1" lang="en-US" sz="2800">
                <a:solidFill>
                  <a:srgbClr val="0A1623"/>
                </a:solidFill>
              </a:rPr>
              <a:t>Experiments - </a:t>
            </a:r>
            <a:r>
              <a:rPr lang="en-US">
                <a:solidFill>
                  <a:srgbClr val="0A1623"/>
                </a:solidFill>
              </a:rPr>
              <a:t>Design</a:t>
            </a:r>
            <a:endParaRPr/>
          </a:p>
        </p:txBody>
      </p:sp>
      <p:sp>
        <p:nvSpPr>
          <p:cNvPr id="242" name="Google Shape;242;p14"/>
          <p:cNvSpPr txBox="1"/>
          <p:nvPr/>
        </p:nvSpPr>
        <p:spPr>
          <a:xfrm>
            <a:off x="658825" y="1203150"/>
            <a:ext cx="7734900" cy="26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For Day N:</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Input: Daily new cases from Day N-6 to Day N</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Mobility Data of Day N</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Output: Daily new cases on Day N+6, N+10, N+14, N+18, N+22</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latin typeface="Helvetica Neue"/>
              <a:ea typeface="Helvetica Neue"/>
              <a:cs typeface="Helvetica Neue"/>
              <a:sym typeface="Helvetica Neue"/>
            </a:endParaRPr>
          </a:p>
        </p:txBody>
      </p:sp>
      <p:sp>
        <p:nvSpPr>
          <p:cNvPr id="243" name="Google Shape;243;p14"/>
          <p:cNvSpPr txBox="1"/>
          <p:nvPr/>
        </p:nvSpPr>
        <p:spPr>
          <a:xfrm>
            <a:off x="640075" y="2479325"/>
            <a:ext cx="7734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Process: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For test date T = D : Total num of dates: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Initialize model</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Train model with data from Day 0 to Day T - 11</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Eval with data from Day T - 10 to Day T - 1</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Test on Day T</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Average test results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9" name="Google Shape;249;p15"/>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b="1" lang="en-US" sz="2800">
                <a:solidFill>
                  <a:srgbClr val="0A1623"/>
                </a:solidFill>
              </a:rPr>
              <a:t>Results</a:t>
            </a:r>
            <a:endParaRPr/>
          </a:p>
        </p:txBody>
      </p:sp>
      <p:graphicFrame>
        <p:nvGraphicFramePr>
          <p:cNvPr id="250" name="Google Shape;250;p15"/>
          <p:cNvGraphicFramePr/>
          <p:nvPr/>
        </p:nvGraphicFramePr>
        <p:xfrm>
          <a:off x="952500" y="1619250"/>
          <a:ext cx="3000000" cy="3000000"/>
        </p:xfrm>
        <a:graphic>
          <a:graphicData uri="http://schemas.openxmlformats.org/drawingml/2006/table">
            <a:tbl>
              <a:tblPr>
                <a:noFill/>
                <a:tableStyleId>{8FCC8AE3-6714-4F3E-96B5-A1D47FD26195}</a:tableStyleId>
              </a:tblPr>
              <a:tblGrid>
                <a:gridCol w="1314300"/>
                <a:gridCol w="1098700"/>
                <a:gridCol w="1206500"/>
                <a:gridCol w="1206500"/>
                <a:gridCol w="1206500"/>
                <a:gridCol w="1206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US"/>
                        <a:t>Day 6</a:t>
                      </a:r>
                      <a:endParaRPr b="1"/>
                    </a:p>
                  </a:txBody>
                  <a:tcPr marT="91425" marB="91425" marR="91425" marL="91425"/>
                </a:tc>
                <a:tc>
                  <a:txBody>
                    <a:bodyPr/>
                    <a:lstStyle/>
                    <a:p>
                      <a:pPr indent="0" lvl="0" marL="0" rtl="0" algn="ctr">
                        <a:spcBef>
                          <a:spcPts val="0"/>
                        </a:spcBef>
                        <a:spcAft>
                          <a:spcPts val="0"/>
                        </a:spcAft>
                        <a:buNone/>
                      </a:pPr>
                      <a:r>
                        <a:rPr b="1" lang="en-US"/>
                        <a:t>Day 10</a:t>
                      </a:r>
                      <a:endParaRPr b="1"/>
                    </a:p>
                  </a:txBody>
                  <a:tcPr marT="91425" marB="91425" marR="91425" marL="91425"/>
                </a:tc>
                <a:tc>
                  <a:txBody>
                    <a:bodyPr/>
                    <a:lstStyle/>
                    <a:p>
                      <a:pPr indent="0" lvl="0" marL="0" rtl="0" algn="ctr">
                        <a:spcBef>
                          <a:spcPts val="0"/>
                        </a:spcBef>
                        <a:spcAft>
                          <a:spcPts val="0"/>
                        </a:spcAft>
                        <a:buNone/>
                      </a:pPr>
                      <a:r>
                        <a:rPr b="1" lang="en-US"/>
                        <a:t>Day 14</a:t>
                      </a:r>
                      <a:endParaRPr b="1"/>
                    </a:p>
                  </a:txBody>
                  <a:tcPr marT="91425" marB="91425" marR="91425" marL="91425"/>
                </a:tc>
                <a:tc>
                  <a:txBody>
                    <a:bodyPr/>
                    <a:lstStyle/>
                    <a:p>
                      <a:pPr indent="0" lvl="0" marL="0" rtl="0" algn="ctr">
                        <a:spcBef>
                          <a:spcPts val="0"/>
                        </a:spcBef>
                        <a:spcAft>
                          <a:spcPts val="0"/>
                        </a:spcAft>
                        <a:buNone/>
                      </a:pPr>
                      <a:r>
                        <a:rPr b="1" lang="en-US"/>
                        <a:t>Day 18</a:t>
                      </a:r>
                      <a:endParaRPr b="1"/>
                    </a:p>
                  </a:txBody>
                  <a:tcPr marT="91425" marB="91425" marR="91425" marL="91425"/>
                </a:tc>
                <a:tc>
                  <a:txBody>
                    <a:bodyPr/>
                    <a:lstStyle/>
                    <a:p>
                      <a:pPr indent="0" lvl="0" marL="0" rtl="0" algn="ctr">
                        <a:spcBef>
                          <a:spcPts val="0"/>
                        </a:spcBef>
                        <a:spcAft>
                          <a:spcPts val="0"/>
                        </a:spcAft>
                        <a:buNone/>
                      </a:pPr>
                      <a:r>
                        <a:rPr b="1" lang="en-US"/>
                        <a:t>Day 22</a:t>
                      </a:r>
                      <a:endParaRPr b="1"/>
                    </a:p>
                  </a:txBody>
                  <a:tcPr marT="91425" marB="91425" marR="91425" marL="91425"/>
                </a:tc>
              </a:tr>
              <a:tr h="381000">
                <a:tc>
                  <a:txBody>
                    <a:bodyPr/>
                    <a:lstStyle/>
                    <a:p>
                      <a:pPr indent="0" lvl="0" marL="0" rtl="0" algn="ctr">
                        <a:spcBef>
                          <a:spcPts val="0"/>
                        </a:spcBef>
                        <a:spcAft>
                          <a:spcPts val="0"/>
                        </a:spcAft>
                        <a:buNone/>
                      </a:pPr>
                      <a:r>
                        <a:rPr b="1" lang="en-US"/>
                        <a:t>MPNN</a:t>
                      </a:r>
                      <a:endParaRPr b="1"/>
                    </a:p>
                  </a:txBody>
                  <a:tcPr marT="91425" marB="91425" marR="91425" marL="91425"/>
                </a:tc>
                <a:tc>
                  <a:txBody>
                    <a:bodyPr/>
                    <a:lstStyle/>
                    <a:p>
                      <a:pPr indent="0" lvl="0" marL="0" rtl="0" algn="ctr">
                        <a:spcBef>
                          <a:spcPts val="0"/>
                        </a:spcBef>
                        <a:spcAft>
                          <a:spcPts val="0"/>
                        </a:spcAft>
                        <a:buNone/>
                      </a:pPr>
                      <a:r>
                        <a:rPr lang="en-US"/>
                        <a:t>9022</a:t>
                      </a:r>
                      <a:endParaRPr/>
                    </a:p>
                  </a:txBody>
                  <a:tcPr marT="91425" marB="91425" marR="91425" marL="91425"/>
                </a:tc>
                <a:tc>
                  <a:txBody>
                    <a:bodyPr/>
                    <a:lstStyle/>
                    <a:p>
                      <a:pPr indent="0" lvl="0" marL="0" rtl="0" algn="ctr">
                        <a:spcBef>
                          <a:spcPts val="0"/>
                        </a:spcBef>
                        <a:spcAft>
                          <a:spcPts val="0"/>
                        </a:spcAft>
                        <a:buNone/>
                      </a:pPr>
                      <a:r>
                        <a:rPr lang="en-US"/>
                        <a:t>10919</a:t>
                      </a:r>
                      <a:endParaRPr/>
                    </a:p>
                  </a:txBody>
                  <a:tcPr marT="91425" marB="91425" marR="91425" marL="91425"/>
                </a:tc>
                <a:tc>
                  <a:txBody>
                    <a:bodyPr/>
                    <a:lstStyle/>
                    <a:p>
                      <a:pPr indent="0" lvl="0" marL="0" rtl="0" algn="ctr">
                        <a:spcBef>
                          <a:spcPts val="0"/>
                        </a:spcBef>
                        <a:spcAft>
                          <a:spcPts val="0"/>
                        </a:spcAft>
                        <a:buNone/>
                      </a:pPr>
                      <a:r>
                        <a:rPr lang="en-US"/>
                        <a:t>12963</a:t>
                      </a:r>
                      <a:endParaRPr/>
                    </a:p>
                  </a:txBody>
                  <a:tcPr marT="91425" marB="91425" marR="91425" marL="91425"/>
                </a:tc>
                <a:tc>
                  <a:txBody>
                    <a:bodyPr/>
                    <a:lstStyle/>
                    <a:p>
                      <a:pPr indent="0" lvl="0" marL="0" rtl="0" algn="ctr">
                        <a:spcBef>
                          <a:spcPts val="0"/>
                        </a:spcBef>
                        <a:spcAft>
                          <a:spcPts val="0"/>
                        </a:spcAft>
                        <a:buNone/>
                      </a:pPr>
                      <a:r>
                        <a:rPr lang="en-US"/>
                        <a:t>14003</a:t>
                      </a:r>
                      <a:endParaRPr/>
                    </a:p>
                  </a:txBody>
                  <a:tcPr marT="91425" marB="91425" marR="91425" marL="91425"/>
                </a:tc>
                <a:tc>
                  <a:txBody>
                    <a:bodyPr/>
                    <a:lstStyle/>
                    <a:p>
                      <a:pPr indent="0" lvl="0" marL="0" rtl="0" algn="ctr">
                        <a:spcBef>
                          <a:spcPts val="0"/>
                        </a:spcBef>
                        <a:spcAft>
                          <a:spcPts val="0"/>
                        </a:spcAft>
                        <a:buNone/>
                      </a:pPr>
                      <a:r>
                        <a:rPr lang="en-US"/>
                        <a:t>15497</a:t>
                      </a:r>
                      <a:endParaRPr/>
                    </a:p>
                  </a:txBody>
                  <a:tcPr marT="91425" marB="91425" marR="91425" marL="91425"/>
                </a:tc>
              </a:tr>
              <a:tr h="381000">
                <a:tc>
                  <a:txBody>
                    <a:bodyPr/>
                    <a:lstStyle/>
                    <a:p>
                      <a:pPr indent="0" lvl="0" marL="0" rtl="0" algn="ctr">
                        <a:spcBef>
                          <a:spcPts val="0"/>
                        </a:spcBef>
                        <a:spcAft>
                          <a:spcPts val="0"/>
                        </a:spcAft>
                        <a:buNone/>
                      </a:pPr>
                      <a:r>
                        <a:rPr b="1" lang="en-US"/>
                        <a:t>LSTM</a:t>
                      </a:r>
                      <a:endParaRPr b="1"/>
                    </a:p>
                  </a:txBody>
                  <a:tcPr marT="91425" marB="91425" marR="91425" marL="91425"/>
                </a:tc>
                <a:tc>
                  <a:txBody>
                    <a:bodyPr/>
                    <a:lstStyle/>
                    <a:p>
                      <a:pPr indent="0" lvl="0" marL="0" rtl="0" algn="ctr">
                        <a:spcBef>
                          <a:spcPts val="0"/>
                        </a:spcBef>
                        <a:spcAft>
                          <a:spcPts val="0"/>
                        </a:spcAft>
                        <a:buNone/>
                      </a:pPr>
                      <a:r>
                        <a:rPr lang="en-US"/>
                        <a:t>17991</a:t>
                      </a:r>
                      <a:endParaRPr/>
                    </a:p>
                  </a:txBody>
                  <a:tcPr marT="91425" marB="91425" marR="91425" marL="91425"/>
                </a:tc>
                <a:tc>
                  <a:txBody>
                    <a:bodyPr/>
                    <a:lstStyle/>
                    <a:p>
                      <a:pPr indent="0" lvl="0" marL="0" rtl="0" algn="ctr">
                        <a:spcBef>
                          <a:spcPts val="0"/>
                        </a:spcBef>
                        <a:spcAft>
                          <a:spcPts val="0"/>
                        </a:spcAft>
                        <a:buNone/>
                      </a:pPr>
                      <a:r>
                        <a:rPr lang="en-US"/>
                        <a:t>18009</a:t>
                      </a:r>
                      <a:endParaRPr/>
                    </a:p>
                  </a:txBody>
                  <a:tcPr marT="91425" marB="91425" marR="91425" marL="91425"/>
                </a:tc>
                <a:tc>
                  <a:txBody>
                    <a:bodyPr/>
                    <a:lstStyle/>
                    <a:p>
                      <a:pPr indent="0" lvl="0" marL="0" rtl="0" algn="ctr">
                        <a:spcBef>
                          <a:spcPts val="0"/>
                        </a:spcBef>
                        <a:spcAft>
                          <a:spcPts val="0"/>
                        </a:spcAft>
                        <a:buNone/>
                      </a:pPr>
                      <a:r>
                        <a:rPr lang="en-US"/>
                        <a:t>17922</a:t>
                      </a:r>
                      <a:endParaRPr/>
                    </a:p>
                  </a:txBody>
                  <a:tcPr marT="91425" marB="91425" marR="91425" marL="91425"/>
                </a:tc>
                <a:tc>
                  <a:txBody>
                    <a:bodyPr/>
                    <a:lstStyle/>
                    <a:p>
                      <a:pPr indent="0" lvl="0" marL="0" rtl="0" algn="ctr">
                        <a:spcBef>
                          <a:spcPts val="0"/>
                        </a:spcBef>
                        <a:spcAft>
                          <a:spcPts val="0"/>
                        </a:spcAft>
                        <a:buNone/>
                      </a:pPr>
                      <a:r>
                        <a:rPr lang="en-US"/>
                        <a:t>17884</a:t>
                      </a:r>
                      <a:endParaRPr/>
                    </a:p>
                  </a:txBody>
                  <a:tcPr marT="91425" marB="91425" marR="91425" marL="91425"/>
                </a:tc>
                <a:tc>
                  <a:txBody>
                    <a:bodyPr/>
                    <a:lstStyle/>
                    <a:p>
                      <a:pPr indent="0" lvl="0" marL="0" rtl="0" algn="ctr">
                        <a:spcBef>
                          <a:spcPts val="0"/>
                        </a:spcBef>
                        <a:spcAft>
                          <a:spcPts val="0"/>
                        </a:spcAft>
                        <a:buNone/>
                      </a:pPr>
                      <a:r>
                        <a:rPr lang="en-US"/>
                        <a:t>18037</a:t>
                      </a:r>
                      <a:endParaRPr/>
                    </a:p>
                  </a:txBody>
                  <a:tcPr marT="91425" marB="91425" marR="91425" marL="91425"/>
                </a:tc>
              </a:tr>
              <a:tr h="381000">
                <a:tc>
                  <a:txBody>
                    <a:bodyPr/>
                    <a:lstStyle/>
                    <a:p>
                      <a:pPr indent="0" lvl="0" marL="0" rtl="0" algn="ctr">
                        <a:spcBef>
                          <a:spcPts val="0"/>
                        </a:spcBef>
                        <a:spcAft>
                          <a:spcPts val="0"/>
                        </a:spcAft>
                        <a:buNone/>
                      </a:pPr>
                      <a:r>
                        <a:rPr b="1" lang="en-US"/>
                        <a:t>MPNN+LSTM</a:t>
                      </a:r>
                      <a:endParaRPr b="1"/>
                    </a:p>
                  </a:txBody>
                  <a:tcPr marT="91425" marB="91425" marR="91425" marL="91425"/>
                </a:tc>
                <a:tc>
                  <a:txBody>
                    <a:bodyPr/>
                    <a:lstStyle/>
                    <a:p>
                      <a:pPr indent="0" lvl="0" marL="0" rtl="0" algn="ctr">
                        <a:spcBef>
                          <a:spcPts val="0"/>
                        </a:spcBef>
                        <a:spcAft>
                          <a:spcPts val="0"/>
                        </a:spcAft>
                        <a:buNone/>
                      </a:pPr>
                      <a:r>
                        <a:rPr lang="en-US"/>
                        <a:t>7239</a:t>
                      </a:r>
                      <a:endParaRPr/>
                    </a:p>
                  </a:txBody>
                  <a:tcPr marT="91425" marB="91425" marR="91425" marL="91425"/>
                </a:tc>
                <a:tc>
                  <a:txBody>
                    <a:bodyPr/>
                    <a:lstStyle/>
                    <a:p>
                      <a:pPr indent="0" lvl="0" marL="0" rtl="0" algn="ctr">
                        <a:spcBef>
                          <a:spcPts val="0"/>
                        </a:spcBef>
                        <a:spcAft>
                          <a:spcPts val="0"/>
                        </a:spcAft>
                        <a:buNone/>
                      </a:pPr>
                      <a:r>
                        <a:rPr lang="en-US"/>
                        <a:t>7217</a:t>
                      </a:r>
                      <a:endParaRPr/>
                    </a:p>
                  </a:txBody>
                  <a:tcPr marT="91425" marB="91425" marR="91425" marL="91425"/>
                </a:tc>
                <a:tc>
                  <a:txBody>
                    <a:bodyPr/>
                    <a:lstStyle/>
                    <a:p>
                      <a:pPr indent="0" lvl="0" marL="0" rtl="0" algn="ctr">
                        <a:spcBef>
                          <a:spcPts val="0"/>
                        </a:spcBef>
                        <a:spcAft>
                          <a:spcPts val="0"/>
                        </a:spcAft>
                        <a:buNone/>
                      </a:pPr>
                      <a:r>
                        <a:rPr lang="en-US"/>
                        <a:t>7084</a:t>
                      </a:r>
                      <a:endParaRPr/>
                    </a:p>
                  </a:txBody>
                  <a:tcPr marT="91425" marB="91425" marR="91425" marL="91425"/>
                </a:tc>
                <a:tc>
                  <a:txBody>
                    <a:bodyPr/>
                    <a:lstStyle/>
                    <a:p>
                      <a:pPr indent="0" lvl="0" marL="0" rtl="0" algn="ctr">
                        <a:spcBef>
                          <a:spcPts val="0"/>
                        </a:spcBef>
                        <a:spcAft>
                          <a:spcPts val="0"/>
                        </a:spcAft>
                        <a:buNone/>
                      </a:pPr>
                      <a:r>
                        <a:rPr lang="en-US"/>
                        <a:t>7048</a:t>
                      </a:r>
                      <a:endParaRPr/>
                    </a:p>
                  </a:txBody>
                  <a:tcPr marT="91425" marB="91425" marR="91425" marL="91425"/>
                </a:tc>
                <a:tc>
                  <a:txBody>
                    <a:bodyPr/>
                    <a:lstStyle/>
                    <a:p>
                      <a:pPr indent="0" lvl="0" marL="0" rtl="0" algn="ctr">
                        <a:spcBef>
                          <a:spcPts val="0"/>
                        </a:spcBef>
                        <a:spcAft>
                          <a:spcPts val="0"/>
                        </a:spcAft>
                        <a:buNone/>
                      </a:pPr>
                      <a:r>
                        <a:rPr lang="en-US"/>
                        <a:t>7218</a:t>
                      </a:r>
                      <a:endParaRPr/>
                    </a:p>
                  </a:txBody>
                  <a:tcPr marT="91425" marB="91425" marR="91425" marL="91425"/>
                </a:tc>
              </a:tr>
            </a:tbl>
          </a:graphicData>
        </a:graphic>
      </p:graphicFrame>
      <p:sp>
        <p:nvSpPr>
          <p:cNvPr id="251" name="Google Shape;251;p15"/>
          <p:cNvSpPr txBox="1"/>
          <p:nvPr/>
        </p:nvSpPr>
        <p:spPr>
          <a:xfrm>
            <a:off x="952500" y="1147650"/>
            <a:ext cx="40419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Helvetica Neue"/>
                <a:ea typeface="Helvetica Neue"/>
                <a:cs typeface="Helvetica Neue"/>
                <a:sym typeface="Helvetica Neue"/>
              </a:rPr>
              <a:t>In terms of error:</a:t>
            </a:r>
            <a:endParaRPr b="1">
              <a:latin typeface="Helvetica Neue"/>
              <a:ea typeface="Helvetica Neue"/>
              <a:cs typeface="Helvetica Neue"/>
              <a:sym typeface="Helvetica Neue"/>
            </a:endParaRPr>
          </a:p>
        </p:txBody>
      </p:sp>
      <p:sp>
        <p:nvSpPr>
          <p:cNvPr id="252" name="Google Shape;252;p15"/>
          <p:cNvSpPr txBox="1"/>
          <p:nvPr/>
        </p:nvSpPr>
        <p:spPr>
          <a:xfrm>
            <a:off x="712800" y="3810250"/>
            <a:ext cx="7718400" cy="4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Helvetica Neue"/>
                <a:ea typeface="Helvetica Neue"/>
                <a:cs typeface="Helvetica Neue"/>
                <a:sym typeface="Helvetica Neue"/>
              </a:rPr>
              <a:t>Note that these are the sum of errors, the average error for each state can be computed as: </a:t>
            </a:r>
            <a:r>
              <a:rPr b="1" lang="en-US">
                <a:latin typeface="Helvetica Neue"/>
                <a:ea typeface="Helvetica Neue"/>
                <a:cs typeface="Helvetica Neue"/>
                <a:sym typeface="Helvetica Neue"/>
              </a:rPr>
              <a:t>error/number of states</a:t>
            </a:r>
            <a:endParaRPr b="1">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b075a4b983_0_2"/>
          <p:cNvSpPr txBox="1"/>
          <p:nvPr>
            <p:ph idx="12" type="sldNum"/>
          </p:nvPr>
        </p:nvSpPr>
        <p:spPr>
          <a:xfrm>
            <a:off x="8686800" y="4754880"/>
            <a:ext cx="457200" cy="365700"/>
          </a:xfrm>
          <a:prstGeom prst="rect">
            <a:avLst/>
          </a:prstGeom>
        </p:spPr>
        <p:txBody>
          <a:bodyPr anchorCtr="0" anchor="t" bIns="256025"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59" name="Google Shape;259;gb075a4b983_0_2"/>
          <p:cNvSpPr txBox="1"/>
          <p:nvPr>
            <p:ph type="title"/>
          </p:nvPr>
        </p:nvSpPr>
        <p:spPr>
          <a:xfrm>
            <a:off x="640077" y="367401"/>
            <a:ext cx="7772400" cy="3900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A1623"/>
              </a:buClr>
              <a:buSzPts val="2800"/>
              <a:buFont typeface="Helvetica Neue"/>
              <a:buNone/>
            </a:pPr>
            <a:r>
              <a:rPr lang="en-US">
                <a:solidFill>
                  <a:srgbClr val="0A1623"/>
                </a:solidFill>
              </a:rPr>
              <a:t>Results</a:t>
            </a:r>
            <a:endParaRPr/>
          </a:p>
        </p:txBody>
      </p:sp>
      <p:pic>
        <p:nvPicPr>
          <p:cNvPr id="260" name="Google Shape;260;gb075a4b983_0_2"/>
          <p:cNvPicPr preferRelativeResize="0"/>
          <p:nvPr/>
        </p:nvPicPr>
        <p:blipFill>
          <a:blip r:embed="rId3">
            <a:alphaModFix/>
          </a:blip>
          <a:stretch>
            <a:fillRect/>
          </a:stretch>
        </p:blipFill>
        <p:spPr>
          <a:xfrm>
            <a:off x="1759750" y="877651"/>
            <a:ext cx="5441732" cy="4081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b08537b3a6_0_11"/>
          <p:cNvSpPr txBox="1"/>
          <p:nvPr>
            <p:ph idx="2" type="body"/>
          </p:nvPr>
        </p:nvSpPr>
        <p:spPr>
          <a:xfrm>
            <a:off x="1097280" y="1188720"/>
            <a:ext cx="6858000" cy="215400"/>
          </a:xfrm>
          <a:prstGeom prst="rect">
            <a:avLst/>
          </a:prstGeom>
        </p:spPr>
        <p:txBody>
          <a:bodyPr anchorCtr="0" anchor="t" bIns="0" lIns="0" spcFirstLastPara="1" rIns="0" wrap="square" tIns="0">
            <a:noAutofit/>
          </a:bodyPr>
          <a:lstStyle/>
          <a:p>
            <a:pPr indent="0" lvl="0" marL="0" rtl="0" algn="l">
              <a:spcBef>
                <a:spcPts val="750"/>
              </a:spcBef>
              <a:spcAft>
                <a:spcPts val="0"/>
              </a:spcAft>
              <a:buNone/>
            </a:pPr>
            <a:r>
              <a:rPr lang="en-US"/>
              <a:t>In traditional RNN structures, closest token has the most powerful influence</a:t>
            </a:r>
            <a:endParaRPr/>
          </a:p>
          <a:p>
            <a:pPr indent="0" lvl="0" marL="0" rtl="0" algn="l">
              <a:spcBef>
                <a:spcPts val="750"/>
              </a:spcBef>
              <a:spcAft>
                <a:spcPts val="0"/>
              </a:spcAft>
              <a:buNone/>
            </a:pPr>
            <a:r>
              <a:rPr lang="en-US"/>
              <a:t>The paper used hidden layer of Day N as the input of regressor</a:t>
            </a:r>
            <a:endParaRPr/>
          </a:p>
        </p:txBody>
      </p:sp>
      <p:sp>
        <p:nvSpPr>
          <p:cNvPr id="267" name="Google Shape;267;gb08537b3a6_0_11"/>
          <p:cNvSpPr txBox="1"/>
          <p:nvPr>
            <p:ph idx="12" type="sldNum"/>
          </p:nvPr>
        </p:nvSpPr>
        <p:spPr>
          <a:xfrm>
            <a:off x="8686800" y="4754880"/>
            <a:ext cx="457200" cy="365700"/>
          </a:xfrm>
          <a:prstGeom prst="rect">
            <a:avLst/>
          </a:prstGeom>
        </p:spPr>
        <p:txBody>
          <a:bodyPr anchorCtr="0" anchor="t" bIns="256025"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68" name="Google Shape;268;gb08537b3a6_0_11"/>
          <p:cNvSpPr txBox="1"/>
          <p:nvPr>
            <p:ph type="title"/>
          </p:nvPr>
        </p:nvSpPr>
        <p:spPr>
          <a:xfrm>
            <a:off x="640077" y="367401"/>
            <a:ext cx="7772400" cy="39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Results</a:t>
            </a:r>
            <a:endParaRPr/>
          </a:p>
        </p:txBody>
      </p:sp>
      <p:pic>
        <p:nvPicPr>
          <p:cNvPr id="269" name="Google Shape;269;gb08537b3a6_0_11"/>
          <p:cNvPicPr preferRelativeResize="0"/>
          <p:nvPr/>
        </p:nvPicPr>
        <p:blipFill>
          <a:blip r:embed="rId3">
            <a:alphaModFix/>
          </a:blip>
          <a:stretch>
            <a:fillRect/>
          </a:stretch>
        </p:blipFill>
        <p:spPr>
          <a:xfrm>
            <a:off x="2486025" y="2133730"/>
            <a:ext cx="4171950" cy="1095375"/>
          </a:xfrm>
          <a:prstGeom prst="rect">
            <a:avLst/>
          </a:prstGeom>
          <a:noFill/>
          <a:ln>
            <a:noFill/>
          </a:ln>
        </p:spPr>
      </p:pic>
      <p:sp>
        <p:nvSpPr>
          <p:cNvPr id="270" name="Google Shape;270;gb08537b3a6_0_11"/>
          <p:cNvSpPr/>
          <p:nvPr/>
        </p:nvSpPr>
        <p:spPr>
          <a:xfrm>
            <a:off x="476263" y="3569235"/>
            <a:ext cx="8191475" cy="37638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Who says Day N's data is the most important?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b08537b3a6_0_2"/>
          <p:cNvSpPr txBox="1"/>
          <p:nvPr>
            <p:ph idx="12" type="sldNum"/>
          </p:nvPr>
        </p:nvSpPr>
        <p:spPr>
          <a:xfrm>
            <a:off x="8686800" y="4754880"/>
            <a:ext cx="457200" cy="365700"/>
          </a:xfrm>
          <a:prstGeom prst="rect">
            <a:avLst/>
          </a:prstGeom>
        </p:spPr>
        <p:txBody>
          <a:bodyPr anchorCtr="0" anchor="t" bIns="256025"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77" name="Google Shape;277;gb08537b3a6_0_2"/>
          <p:cNvSpPr txBox="1"/>
          <p:nvPr>
            <p:ph type="title"/>
          </p:nvPr>
        </p:nvSpPr>
        <p:spPr>
          <a:xfrm>
            <a:off x="640077" y="367401"/>
            <a:ext cx="7772400" cy="39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Results</a:t>
            </a:r>
            <a:endParaRPr/>
          </a:p>
        </p:txBody>
      </p:sp>
      <p:graphicFrame>
        <p:nvGraphicFramePr>
          <p:cNvPr id="278" name="Google Shape;278;gb08537b3a6_0_2"/>
          <p:cNvGraphicFramePr/>
          <p:nvPr/>
        </p:nvGraphicFramePr>
        <p:xfrm>
          <a:off x="1030675" y="1950575"/>
          <a:ext cx="3000000" cy="3000000"/>
        </p:xfrm>
        <a:graphic>
          <a:graphicData uri="http://schemas.openxmlformats.org/drawingml/2006/table">
            <a:tbl>
              <a:tblPr>
                <a:noFill/>
                <a:tableStyleId>{8FCC8AE3-6714-4F3E-96B5-A1D47FD26195}</a:tableStyleId>
              </a:tblPr>
              <a:tblGrid>
                <a:gridCol w="1314300"/>
                <a:gridCol w="1098700"/>
                <a:gridCol w="1206500"/>
                <a:gridCol w="1206500"/>
                <a:gridCol w="1206500"/>
                <a:gridCol w="1206500"/>
              </a:tblGrid>
              <a:tr h="3810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Day 6</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Day 10</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Day 14</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Day 18</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Day 22</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t>MPNN+LSTM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7239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7217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7084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7048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7218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a:t>MPNN+LSTM+Attn</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7391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7087</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6927</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6983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a:t>7018</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b="1" lang="en-US"/>
                        <a:t>MPNN+TSFM</a:t>
                      </a:r>
                      <a:endParaRPr b="1"/>
                    </a:p>
                  </a:txBody>
                  <a:tcPr marT="91425" marB="91425" marR="91425" marL="91425"/>
                </a:tc>
                <a:tc>
                  <a:txBody>
                    <a:bodyPr/>
                    <a:lstStyle/>
                    <a:p>
                      <a:pPr indent="0" lvl="0" marL="0" rtl="0" algn="ctr">
                        <a:spcBef>
                          <a:spcPts val="0"/>
                        </a:spcBef>
                        <a:spcAft>
                          <a:spcPts val="0"/>
                        </a:spcAft>
                        <a:buNone/>
                      </a:pPr>
                      <a:r>
                        <a:rPr lang="en-US"/>
                        <a:t>7569</a:t>
                      </a:r>
                      <a:endParaRPr/>
                    </a:p>
                  </a:txBody>
                  <a:tcPr marT="91425" marB="91425" marR="91425" marL="91425"/>
                </a:tc>
                <a:tc>
                  <a:txBody>
                    <a:bodyPr/>
                    <a:lstStyle/>
                    <a:p>
                      <a:pPr indent="0" lvl="0" marL="0" rtl="0" algn="ctr">
                        <a:spcBef>
                          <a:spcPts val="0"/>
                        </a:spcBef>
                        <a:spcAft>
                          <a:spcPts val="0"/>
                        </a:spcAft>
                        <a:buNone/>
                      </a:pPr>
                      <a:r>
                        <a:rPr lang="en-US"/>
                        <a:t>7237</a:t>
                      </a:r>
                      <a:endParaRPr/>
                    </a:p>
                  </a:txBody>
                  <a:tcPr marT="91425" marB="91425" marR="91425" marL="91425"/>
                </a:tc>
                <a:tc>
                  <a:txBody>
                    <a:bodyPr/>
                    <a:lstStyle/>
                    <a:p>
                      <a:pPr indent="0" lvl="0" marL="0" rtl="0" algn="ctr">
                        <a:spcBef>
                          <a:spcPts val="0"/>
                        </a:spcBef>
                        <a:spcAft>
                          <a:spcPts val="0"/>
                        </a:spcAft>
                        <a:buNone/>
                      </a:pPr>
                      <a:r>
                        <a:rPr lang="en-US"/>
                        <a:t>7047</a:t>
                      </a:r>
                      <a:endParaRPr/>
                    </a:p>
                  </a:txBody>
                  <a:tcPr marT="91425" marB="91425" marR="91425" marL="91425"/>
                </a:tc>
                <a:tc>
                  <a:txBody>
                    <a:bodyPr/>
                    <a:lstStyle/>
                    <a:p>
                      <a:pPr indent="0" lvl="0" marL="0" rtl="0" algn="ctr">
                        <a:spcBef>
                          <a:spcPts val="0"/>
                        </a:spcBef>
                        <a:spcAft>
                          <a:spcPts val="0"/>
                        </a:spcAft>
                        <a:buNone/>
                      </a:pPr>
                      <a:r>
                        <a:rPr lang="en-US"/>
                        <a:t>7050</a:t>
                      </a:r>
                      <a:endParaRPr/>
                    </a:p>
                  </a:txBody>
                  <a:tcPr marT="91425" marB="91425" marR="91425" marL="91425"/>
                </a:tc>
                <a:tc>
                  <a:txBody>
                    <a:bodyPr/>
                    <a:lstStyle/>
                    <a:p>
                      <a:pPr indent="0" lvl="0" marL="0" rtl="0" algn="ctr">
                        <a:spcBef>
                          <a:spcPts val="0"/>
                        </a:spcBef>
                        <a:spcAft>
                          <a:spcPts val="0"/>
                        </a:spcAft>
                        <a:buNone/>
                      </a:pPr>
                      <a:r>
                        <a:rPr lang="en-US"/>
                        <a:t>7048</a:t>
                      </a:r>
                      <a:endParaRPr/>
                    </a:p>
                  </a:txBody>
                  <a:tcPr marT="91425" marB="91425" marR="91425" marL="91425"/>
                </a:tc>
              </a:tr>
            </a:tbl>
          </a:graphicData>
        </a:graphic>
      </p:graphicFrame>
      <p:sp>
        <p:nvSpPr>
          <p:cNvPr id="279" name="Google Shape;279;gb08537b3a6_0_2"/>
          <p:cNvSpPr txBox="1"/>
          <p:nvPr/>
        </p:nvSpPr>
        <p:spPr>
          <a:xfrm>
            <a:off x="1047175" y="1201175"/>
            <a:ext cx="7206000" cy="74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elvetica Neue"/>
              <a:buChar char="●"/>
            </a:pPr>
            <a:r>
              <a:rPr lang="en-US">
                <a:latin typeface="Helvetica Neue"/>
                <a:ea typeface="Helvetica Neue"/>
                <a:cs typeface="Helvetica Neue"/>
                <a:sym typeface="Helvetica Neue"/>
              </a:rPr>
              <a:t>LSTM with attention, use weighted sum of hidden as regressor input</a:t>
            </a:r>
            <a:endParaRPr>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US">
                <a:latin typeface="Helvetica Neue"/>
                <a:ea typeface="Helvetica Neue"/>
                <a:cs typeface="Helvetica Neue"/>
                <a:sym typeface="Helvetica Neue"/>
              </a:rPr>
              <a:t>Transformer</a:t>
            </a:r>
            <a:endParaRPr>
              <a:latin typeface="Helvetica Neue"/>
              <a:ea typeface="Helvetica Neue"/>
              <a:cs typeface="Helvetica Neue"/>
              <a:sym typeface="Helvetica Neue"/>
            </a:endParaRPr>
          </a:p>
        </p:txBody>
      </p:sp>
      <p:sp>
        <p:nvSpPr>
          <p:cNvPr id="280" name="Google Shape;280;gb08537b3a6_0_2"/>
          <p:cNvSpPr txBox="1"/>
          <p:nvPr/>
        </p:nvSpPr>
        <p:spPr>
          <a:xfrm>
            <a:off x="1030675" y="3911525"/>
            <a:ext cx="72390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Avg softmax weight: 0.141:0.139:0.146:0.143:0.142:0.143:0.145:</a:t>
            </a:r>
            <a:endParaRPr>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6" name="Google Shape;136;p2"/>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lang="en-US">
                <a:solidFill>
                  <a:srgbClr val="0A1623"/>
                </a:solidFill>
              </a:rPr>
              <a:t>Directory</a:t>
            </a:r>
            <a:endParaRPr/>
          </a:p>
        </p:txBody>
      </p:sp>
      <p:sp>
        <p:nvSpPr>
          <p:cNvPr id="137" name="Google Shape;137;p2"/>
          <p:cNvSpPr txBox="1"/>
          <p:nvPr/>
        </p:nvSpPr>
        <p:spPr>
          <a:xfrm>
            <a:off x="640077" y="1140712"/>
            <a:ext cx="3317700" cy="3201000"/>
          </a:xfrm>
          <a:prstGeom prst="rect">
            <a:avLst/>
          </a:prstGeom>
          <a:noFill/>
          <a:ln>
            <a:noFill/>
          </a:ln>
        </p:spPr>
        <p:txBody>
          <a:bodyPr anchorCtr="0" anchor="t" bIns="0" lIns="0" spcFirstLastPara="1" rIns="0" wrap="square" tIns="0">
            <a:spAutoFit/>
          </a:bodyPr>
          <a:lstStyle/>
          <a:p>
            <a:pPr indent="-342900" lvl="0" marL="342900" marR="0" rtl="0" algn="l">
              <a:spcBef>
                <a:spcPts val="0"/>
              </a:spcBef>
              <a:spcAft>
                <a:spcPts val="0"/>
              </a:spcAft>
              <a:buClr>
                <a:srgbClr val="0A1623"/>
              </a:buClr>
              <a:buSzPts val="1600"/>
              <a:buFont typeface="Helvetica Neue"/>
              <a:buAutoNum type="arabicPeriod"/>
            </a:pPr>
            <a:r>
              <a:rPr b="1" lang="en-US" sz="1600">
                <a:solidFill>
                  <a:srgbClr val="0A1623"/>
                </a:solidFill>
                <a:latin typeface="Helvetica Neue"/>
                <a:ea typeface="Helvetica Neue"/>
                <a:cs typeface="Helvetica Neue"/>
                <a:sym typeface="Helvetica Neue"/>
              </a:rPr>
              <a:t>Introduction</a:t>
            </a:r>
            <a:endParaRPr/>
          </a:p>
          <a:p>
            <a:pPr indent="-241300" lvl="0" marL="342900" marR="0" rtl="0" algn="l">
              <a:spcBef>
                <a:spcPts val="0"/>
              </a:spcBef>
              <a:spcAft>
                <a:spcPts val="0"/>
              </a:spcAft>
              <a:buClr>
                <a:schemeClr val="dk1"/>
              </a:buClr>
              <a:buSzPts val="1600"/>
              <a:buFont typeface="Helvetica Neue"/>
              <a:buNone/>
            </a:pPr>
            <a:r>
              <a:t/>
            </a:r>
            <a:endParaRPr b="1" sz="1600">
              <a:solidFill>
                <a:srgbClr val="0A1623"/>
              </a:solidFill>
              <a:latin typeface="Helvetica Neue"/>
              <a:ea typeface="Helvetica Neue"/>
              <a:cs typeface="Helvetica Neue"/>
              <a:sym typeface="Helvetica Neue"/>
            </a:endParaRPr>
          </a:p>
          <a:p>
            <a:pPr indent="-342900" lvl="0" marL="342900" marR="0" rtl="0" algn="l">
              <a:spcBef>
                <a:spcPts val="0"/>
              </a:spcBef>
              <a:spcAft>
                <a:spcPts val="0"/>
              </a:spcAft>
              <a:buClr>
                <a:srgbClr val="0A1623"/>
              </a:buClr>
              <a:buSzPts val="1600"/>
              <a:buFont typeface="Helvetica Neue"/>
              <a:buAutoNum type="arabicPeriod"/>
            </a:pPr>
            <a:r>
              <a:rPr b="1" lang="en-US" sz="1600">
                <a:solidFill>
                  <a:srgbClr val="0A1623"/>
                </a:solidFill>
                <a:latin typeface="Helvetica Neue"/>
                <a:ea typeface="Helvetica Neue"/>
                <a:cs typeface="Helvetica Neue"/>
                <a:sym typeface="Helvetica Neue"/>
              </a:rPr>
              <a:t>Method</a:t>
            </a:r>
            <a:endParaRPr/>
          </a:p>
          <a:p>
            <a:pPr indent="-241300" lvl="0" marL="342900" marR="0" rtl="0" algn="l">
              <a:spcBef>
                <a:spcPts val="0"/>
              </a:spcBef>
              <a:spcAft>
                <a:spcPts val="0"/>
              </a:spcAft>
              <a:buClr>
                <a:schemeClr val="dk1"/>
              </a:buClr>
              <a:buSzPts val="1600"/>
              <a:buFont typeface="Helvetica Neue"/>
              <a:buNone/>
            </a:pPr>
            <a:r>
              <a:t/>
            </a:r>
            <a:endParaRPr b="1" sz="1600">
              <a:solidFill>
                <a:srgbClr val="0A1623"/>
              </a:solidFill>
              <a:latin typeface="Helvetica Neue"/>
              <a:ea typeface="Helvetica Neue"/>
              <a:cs typeface="Helvetica Neue"/>
              <a:sym typeface="Helvetica Neue"/>
            </a:endParaRPr>
          </a:p>
          <a:p>
            <a:pPr indent="-342900" lvl="0" marL="342900" marR="0" rtl="0" algn="l">
              <a:spcBef>
                <a:spcPts val="0"/>
              </a:spcBef>
              <a:spcAft>
                <a:spcPts val="0"/>
              </a:spcAft>
              <a:buClr>
                <a:srgbClr val="0A1623"/>
              </a:buClr>
              <a:buSzPts val="1600"/>
              <a:buFont typeface="Helvetica Neue"/>
              <a:buAutoNum type="arabicPeriod"/>
            </a:pPr>
            <a:r>
              <a:rPr b="1" lang="en-US" sz="1600">
                <a:solidFill>
                  <a:srgbClr val="0A1623"/>
                </a:solidFill>
                <a:latin typeface="Helvetica Neue"/>
                <a:ea typeface="Helvetica Neue"/>
                <a:cs typeface="Helvetica Neue"/>
                <a:sym typeface="Helvetica Neue"/>
              </a:rPr>
              <a:t>Dataset</a:t>
            </a:r>
            <a:endParaRPr/>
          </a:p>
          <a:p>
            <a:pPr indent="-241300" lvl="0" marL="342900" marR="0" rtl="0" algn="l">
              <a:spcBef>
                <a:spcPts val="0"/>
              </a:spcBef>
              <a:spcAft>
                <a:spcPts val="0"/>
              </a:spcAft>
              <a:buClr>
                <a:schemeClr val="dk1"/>
              </a:buClr>
              <a:buSzPts val="1600"/>
              <a:buFont typeface="Helvetica Neue"/>
              <a:buNone/>
            </a:pPr>
            <a:r>
              <a:t/>
            </a:r>
            <a:endParaRPr b="1" sz="1600">
              <a:solidFill>
                <a:srgbClr val="0A1623"/>
              </a:solidFill>
              <a:latin typeface="Helvetica Neue"/>
              <a:ea typeface="Helvetica Neue"/>
              <a:cs typeface="Helvetica Neue"/>
              <a:sym typeface="Helvetica Neue"/>
            </a:endParaRPr>
          </a:p>
          <a:p>
            <a:pPr indent="-342900" lvl="0" marL="342900" marR="0" rtl="0" algn="l">
              <a:spcBef>
                <a:spcPts val="0"/>
              </a:spcBef>
              <a:spcAft>
                <a:spcPts val="0"/>
              </a:spcAft>
              <a:buClr>
                <a:srgbClr val="0A1623"/>
              </a:buClr>
              <a:buSzPts val="1600"/>
              <a:buFont typeface="Helvetica Neue"/>
              <a:buAutoNum type="arabicPeriod"/>
            </a:pPr>
            <a:r>
              <a:rPr b="1" lang="en-US" sz="1600">
                <a:solidFill>
                  <a:srgbClr val="0A1623"/>
                </a:solidFill>
                <a:latin typeface="Helvetica Neue"/>
                <a:ea typeface="Helvetica Neue"/>
                <a:cs typeface="Helvetica Neue"/>
                <a:sym typeface="Helvetica Neue"/>
              </a:rPr>
              <a:t>Experiments</a:t>
            </a:r>
            <a:endParaRPr/>
          </a:p>
          <a:p>
            <a:pPr indent="-241300" lvl="0" marL="342900" marR="0" rtl="0" algn="l">
              <a:spcBef>
                <a:spcPts val="0"/>
              </a:spcBef>
              <a:spcAft>
                <a:spcPts val="0"/>
              </a:spcAft>
              <a:buClr>
                <a:schemeClr val="dk1"/>
              </a:buClr>
              <a:buSzPts val="1600"/>
              <a:buFont typeface="Helvetica Neue"/>
              <a:buNone/>
            </a:pPr>
            <a:r>
              <a:t/>
            </a:r>
            <a:endParaRPr b="1" sz="1600">
              <a:solidFill>
                <a:srgbClr val="0A1623"/>
              </a:solidFill>
              <a:latin typeface="Helvetica Neue"/>
              <a:ea typeface="Helvetica Neue"/>
              <a:cs typeface="Helvetica Neue"/>
              <a:sym typeface="Helvetica Neue"/>
            </a:endParaRPr>
          </a:p>
          <a:p>
            <a:pPr indent="-342900" lvl="0" marL="342900" marR="0" rtl="0" algn="l">
              <a:spcBef>
                <a:spcPts val="0"/>
              </a:spcBef>
              <a:spcAft>
                <a:spcPts val="0"/>
              </a:spcAft>
              <a:buClr>
                <a:srgbClr val="0A1623"/>
              </a:buClr>
              <a:buSzPts val="1600"/>
              <a:buFont typeface="Helvetica Neue"/>
              <a:buAutoNum type="arabicPeriod"/>
            </a:pPr>
            <a:r>
              <a:rPr b="1" lang="en-US" sz="1600">
                <a:solidFill>
                  <a:srgbClr val="0A1623"/>
                </a:solidFill>
                <a:latin typeface="Helvetica Neue"/>
                <a:ea typeface="Helvetica Neue"/>
                <a:cs typeface="Helvetica Neue"/>
                <a:sym typeface="Helvetica Neue"/>
              </a:rPr>
              <a:t>Conclusion and Future 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marR="0" rtl="0" algn="l">
              <a:lnSpc>
                <a:spcPct val="100000"/>
              </a:lnSpc>
              <a:spcBef>
                <a:spcPts val="0"/>
              </a:spcBef>
              <a:spcAft>
                <a:spcPts val="0"/>
              </a:spcAft>
              <a:buClr>
                <a:srgbClr val="898989"/>
              </a:buClr>
              <a:buSzPts val="800"/>
              <a:buFont typeface="Helvetica Neue"/>
              <a:buNone/>
            </a:pPr>
            <a:fld id="{00000000-1234-1234-1234-123412341234}" type="slidenum">
              <a:rPr b="0" i="0" lang="en-US" sz="800" u="none" cap="none" strike="noStrike">
                <a:solidFill>
                  <a:srgbClr val="898989"/>
                </a:solidFill>
                <a:latin typeface="Helvetica Neue"/>
                <a:ea typeface="Helvetica Neue"/>
                <a:cs typeface="Helvetica Neue"/>
                <a:sym typeface="Helvetica Neue"/>
              </a:rPr>
              <a:t>‹#›</a:t>
            </a:fld>
            <a:endParaRPr b="0" i="0" sz="800" u="none" cap="none" strike="noStrike">
              <a:solidFill>
                <a:srgbClr val="898989"/>
              </a:solidFill>
              <a:latin typeface="Helvetica Neue"/>
              <a:ea typeface="Helvetica Neue"/>
              <a:cs typeface="Helvetica Neue"/>
              <a:sym typeface="Helvetica Neue"/>
            </a:endParaRPr>
          </a:p>
        </p:txBody>
      </p:sp>
      <p:sp>
        <p:nvSpPr>
          <p:cNvPr id="286" name="Google Shape;286;p17"/>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b="1" lang="en-US" sz="2800">
                <a:solidFill>
                  <a:srgbClr val="0A1623"/>
                </a:solidFill>
              </a:rPr>
              <a:t>Conclusion</a:t>
            </a:r>
            <a:r>
              <a:rPr lang="en-US">
                <a:solidFill>
                  <a:srgbClr val="0A1623"/>
                </a:solidFill>
              </a:rPr>
              <a:t> &amp; Discussion</a:t>
            </a:r>
            <a:endParaRPr/>
          </a:p>
        </p:txBody>
      </p:sp>
      <p:sp>
        <p:nvSpPr>
          <p:cNvPr id="287" name="Google Shape;287;p17"/>
          <p:cNvSpPr txBox="1"/>
          <p:nvPr/>
        </p:nvSpPr>
        <p:spPr>
          <a:xfrm>
            <a:off x="640075" y="2098050"/>
            <a:ext cx="77724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latin typeface="Helvetica Neue"/>
                <a:ea typeface="Helvetica Neue"/>
                <a:cs typeface="Helvetica Neue"/>
                <a:sym typeface="Helvetica Neue"/>
              </a:rPr>
              <a:t>Discussion:</a:t>
            </a:r>
            <a:endParaRPr b="1" sz="15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US">
                <a:latin typeface="Helvetica Neue"/>
                <a:ea typeface="Helvetica Neue"/>
                <a:cs typeface="Helvetica Neue"/>
                <a:sym typeface="Helvetica Neue"/>
              </a:rPr>
              <a:t>Pair each day’s case &amp; mobility as input</a:t>
            </a:r>
            <a:endParaRPr>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US">
                <a:latin typeface="Helvetica Neue"/>
                <a:ea typeface="Helvetica Neue"/>
                <a:cs typeface="Helvetica Neue"/>
                <a:sym typeface="Helvetica Neue"/>
              </a:rPr>
              <a:t>Look into how granularity affects</a:t>
            </a:r>
            <a:endParaRPr>
              <a:latin typeface="Helvetica Neue"/>
              <a:ea typeface="Helvetica Neue"/>
              <a:cs typeface="Helvetica Neue"/>
              <a:sym typeface="Helvetica Neue"/>
            </a:endParaRPr>
          </a:p>
          <a:p>
            <a:pPr indent="-317500" lvl="1" marL="914400" rtl="0" algn="l">
              <a:spcBef>
                <a:spcPts val="0"/>
              </a:spcBef>
              <a:spcAft>
                <a:spcPts val="0"/>
              </a:spcAft>
              <a:buSzPts val="1400"/>
              <a:buFont typeface="Helvetica Neue"/>
              <a:buChar char="-"/>
            </a:pPr>
            <a:r>
              <a:rPr lang="en-US">
                <a:latin typeface="Helvetica Neue"/>
                <a:ea typeface="Helvetica Neue"/>
                <a:cs typeface="Helvetica Neue"/>
                <a:sym typeface="Helvetica Neue"/>
              </a:rPr>
              <a:t>Traveling between states may be limited</a:t>
            </a:r>
            <a:endParaRPr>
              <a:latin typeface="Helvetica Neue"/>
              <a:ea typeface="Helvetica Neue"/>
              <a:cs typeface="Helvetica Neue"/>
              <a:sym typeface="Helvetica Neue"/>
            </a:endParaRPr>
          </a:p>
        </p:txBody>
      </p:sp>
      <p:sp>
        <p:nvSpPr>
          <p:cNvPr id="288" name="Google Shape;288;p17"/>
          <p:cNvSpPr txBox="1"/>
          <p:nvPr/>
        </p:nvSpPr>
        <p:spPr>
          <a:xfrm>
            <a:off x="640075" y="1259275"/>
            <a:ext cx="77724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latin typeface="Helvetica Neue"/>
                <a:ea typeface="Helvetica Neue"/>
                <a:cs typeface="Helvetica Neue"/>
                <a:sym typeface="Helvetica Neue"/>
              </a:rPr>
              <a:t>Conclusion</a:t>
            </a:r>
            <a:r>
              <a:rPr b="1" lang="en-US" sz="1500">
                <a:latin typeface="Helvetica Neue"/>
                <a:ea typeface="Helvetica Neue"/>
                <a:cs typeface="Helvetica Neue"/>
                <a:sym typeface="Helvetica Neue"/>
              </a:rPr>
              <a:t>:</a:t>
            </a:r>
            <a:endParaRPr b="1" sz="1500">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US">
                <a:latin typeface="Helvetica Neue"/>
                <a:ea typeface="Helvetica Neue"/>
                <a:cs typeface="Helvetica Neue"/>
                <a:sym typeface="Helvetica Neue"/>
              </a:rPr>
              <a:t>Built a pandemic pred model based on GCN-RNN</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4" name="Google Shape;294;p20"/>
          <p:cNvSpPr txBox="1"/>
          <p:nvPr/>
        </p:nvSpPr>
        <p:spPr>
          <a:xfrm>
            <a:off x="1592025" y="2325528"/>
            <a:ext cx="5959965" cy="61555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4000">
                <a:solidFill>
                  <a:srgbClr val="0A1623"/>
                </a:solidFill>
                <a:latin typeface="Helvetica Neue"/>
                <a:ea typeface="Helvetica Neue"/>
                <a:cs typeface="Helvetica Neue"/>
                <a:sym typeface="Helvetica Neue"/>
              </a:rPr>
              <a:t>Thank you all for listening!</a:t>
            </a:r>
            <a:endParaRPr sz="4000">
              <a:solidFill>
                <a:srgbClr val="0A1623"/>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1"/>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0" name="Google Shape;300;p21"/>
          <p:cNvSpPr txBox="1"/>
          <p:nvPr/>
        </p:nvSpPr>
        <p:spPr>
          <a:xfrm>
            <a:off x="4138387" y="2325528"/>
            <a:ext cx="1082027"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4000">
                <a:solidFill>
                  <a:srgbClr val="0A1623"/>
                </a:solidFill>
                <a:latin typeface="Helvetica Neue"/>
                <a:ea typeface="Helvetica Neue"/>
                <a:cs typeface="Helvetica Neue"/>
                <a:sym typeface="Helvetica Neue"/>
              </a:rPr>
              <a:t>Q&amp;A</a:t>
            </a:r>
            <a:endParaRPr sz="4000">
              <a:solidFill>
                <a:srgbClr val="0A162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Jackson County Experiences Surge In COVID-19 Cases | WSIU" id="142" name="Google Shape;142;p3"/>
          <p:cNvPicPr preferRelativeResize="0"/>
          <p:nvPr/>
        </p:nvPicPr>
        <p:blipFill rotWithShape="1">
          <a:blip r:embed="rId3">
            <a:alphaModFix/>
          </a:blip>
          <a:srcRect b="0" l="0" r="0" t="0"/>
          <a:stretch/>
        </p:blipFill>
        <p:spPr>
          <a:xfrm>
            <a:off x="0" y="3061050"/>
            <a:ext cx="9144002" cy="2082450"/>
          </a:xfrm>
          <a:prstGeom prst="rect">
            <a:avLst/>
          </a:prstGeom>
          <a:noFill/>
          <a:ln>
            <a:noFill/>
          </a:ln>
        </p:spPr>
      </p:pic>
      <p:sp>
        <p:nvSpPr>
          <p:cNvPr id="143" name="Google Shape;143;p3"/>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4" name="Google Shape;144;p3"/>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lang="en-US">
                <a:solidFill>
                  <a:srgbClr val="0A1623"/>
                </a:solidFill>
              </a:rPr>
              <a:t>Introduction - </a:t>
            </a:r>
            <a:r>
              <a:rPr b="1" lang="en-US" sz="2800">
                <a:solidFill>
                  <a:srgbClr val="0A1623"/>
                </a:solidFill>
                <a:latin typeface="Helvetica Neue"/>
                <a:ea typeface="Helvetica Neue"/>
                <a:cs typeface="Helvetica Neue"/>
                <a:sym typeface="Helvetica Neue"/>
              </a:rPr>
              <a:t>The COVID-19 Pandemic</a:t>
            </a:r>
            <a:endParaRPr>
              <a:solidFill>
                <a:srgbClr val="0A1623"/>
              </a:solidFill>
            </a:endParaRPr>
          </a:p>
        </p:txBody>
      </p:sp>
      <p:sp>
        <p:nvSpPr>
          <p:cNvPr id="145" name="Google Shape;145;p3"/>
          <p:cNvSpPr/>
          <p:nvPr/>
        </p:nvSpPr>
        <p:spPr>
          <a:xfrm>
            <a:off x="640077" y="814855"/>
            <a:ext cx="7772400" cy="21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latin typeface="Helvetica Neue"/>
                <a:ea typeface="Helvetica Neue"/>
                <a:cs typeface="Helvetica Neue"/>
                <a:sym typeface="Helvetica Neue"/>
              </a:rPr>
              <a:t>COVID-19 is an infectious disease caused by SARS-CoV-2. The disease was first discovered in Wuhan City, China at the end of 2019. Since then, the disease has spread and spread rapidly in various countries around the world.The recent outbreak of COVID-19 has affected the entire world: millions of people have died, tens of millions have been infected, and hundreds of millions of people’s lives have been drastically changed. </a:t>
            </a:r>
            <a:endParaRPr sz="1350">
              <a:latin typeface="Helvetica Neue"/>
              <a:ea typeface="Helvetica Neue"/>
              <a:cs typeface="Helvetica Neue"/>
              <a:sym typeface="Helvetica Neue"/>
            </a:endParaRPr>
          </a:p>
          <a:p>
            <a:pPr indent="0" lvl="0" marL="0" marR="0" rtl="0" algn="l">
              <a:spcBef>
                <a:spcPts val="0"/>
              </a:spcBef>
              <a:spcAft>
                <a:spcPts val="0"/>
              </a:spcAft>
              <a:buNone/>
            </a:pPr>
            <a:r>
              <a:rPr lang="en-US" sz="1350">
                <a:latin typeface="Helvetica Neue"/>
                <a:ea typeface="Helvetica Neue"/>
                <a:cs typeface="Helvetica Neue"/>
                <a:sym typeface="Helvetica Neue"/>
              </a:rPr>
              <a:t>COVID-19 has already become the biggest challenge to global healthcare system. From the early days of the pandemic, people have clearly known that it is highly contagious, and human mobility has greatly facilitated its spread. The disease transmission model of COVID-19 established by data science may be a good solution to help the government slow down and even stop the spread of the plague.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a7b963459b_0_0"/>
          <p:cNvSpPr txBox="1"/>
          <p:nvPr>
            <p:ph idx="12" type="sldNum"/>
          </p:nvPr>
        </p:nvSpPr>
        <p:spPr>
          <a:xfrm>
            <a:off x="8686800" y="4754880"/>
            <a:ext cx="457200" cy="365700"/>
          </a:xfrm>
          <a:prstGeom prst="rect">
            <a:avLst/>
          </a:prstGeom>
        </p:spPr>
        <p:txBody>
          <a:bodyPr anchorCtr="0" anchor="t" bIns="256025"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52" name="Google Shape;152;ga7b963459b_0_0"/>
          <p:cNvSpPr txBox="1"/>
          <p:nvPr>
            <p:ph type="title"/>
          </p:nvPr>
        </p:nvSpPr>
        <p:spPr>
          <a:xfrm>
            <a:off x="640077" y="367401"/>
            <a:ext cx="7772400" cy="39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solidFill>
                  <a:srgbClr val="000000"/>
                </a:solidFill>
              </a:rPr>
              <a:t>Introduction - Task</a:t>
            </a:r>
            <a:endParaRPr>
              <a:solidFill>
                <a:srgbClr val="000000"/>
              </a:solidFill>
            </a:endParaRPr>
          </a:p>
        </p:txBody>
      </p:sp>
      <p:sp>
        <p:nvSpPr>
          <p:cNvPr id="153" name="Google Shape;153;ga7b963459b_0_0"/>
          <p:cNvSpPr txBox="1"/>
          <p:nvPr/>
        </p:nvSpPr>
        <p:spPr>
          <a:xfrm>
            <a:off x="-150" y="1347275"/>
            <a:ext cx="9144000" cy="2456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Helvetica Neue"/>
              <a:buChar char="-"/>
            </a:pPr>
            <a:r>
              <a:rPr lang="en-US" sz="1600">
                <a:latin typeface="Helvetica Neue"/>
                <a:ea typeface="Helvetica Neue"/>
                <a:cs typeface="Helvetica Neue"/>
                <a:sym typeface="Helvetica Neue"/>
              </a:rPr>
              <a:t>construct graph from different dataset as input to our Neural Networks</a:t>
            </a:r>
            <a:endParaRPr sz="1600">
              <a:latin typeface="Helvetica Neue"/>
              <a:ea typeface="Helvetica Neue"/>
              <a:cs typeface="Helvetica Neue"/>
              <a:sym typeface="Helvetica Neue"/>
            </a:endParaRPr>
          </a:p>
          <a:p>
            <a:pPr indent="0" lvl="0" marL="457200" rtl="0" algn="l">
              <a:spcBef>
                <a:spcPts val="0"/>
              </a:spcBef>
              <a:spcAft>
                <a:spcPts val="0"/>
              </a:spcAft>
              <a:buNone/>
            </a:pPr>
            <a:r>
              <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US" sz="1600">
                <a:latin typeface="Helvetica Neue"/>
                <a:ea typeface="Helvetica Neue"/>
                <a:cs typeface="Helvetica Neue"/>
                <a:sym typeface="Helvetica Neue"/>
              </a:rPr>
              <a:t>build different pandemic prediction models based on Graphical Neural Networks (GNNs)</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US" sz="1600">
                <a:latin typeface="Helvetica Neue"/>
                <a:ea typeface="Helvetica Neue"/>
                <a:cs typeface="Helvetica Neue"/>
                <a:sym typeface="Helvetica Neue"/>
              </a:rPr>
              <a:t>compare the performance of these models and select the best one</a:t>
            </a:r>
            <a:endParaRPr sz="16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4"/>
          <p:cNvPicPr preferRelativeResize="0"/>
          <p:nvPr/>
        </p:nvPicPr>
        <p:blipFill rotWithShape="1">
          <a:blip r:embed="rId3">
            <a:alphaModFix/>
          </a:blip>
          <a:srcRect b="0" l="0" r="0" t="0"/>
          <a:stretch/>
        </p:blipFill>
        <p:spPr>
          <a:xfrm>
            <a:off x="1855501" y="2041400"/>
            <a:ext cx="5878073" cy="3079250"/>
          </a:xfrm>
          <a:prstGeom prst="rect">
            <a:avLst/>
          </a:prstGeom>
          <a:noFill/>
          <a:ln>
            <a:noFill/>
          </a:ln>
        </p:spPr>
      </p:pic>
      <p:sp>
        <p:nvSpPr>
          <p:cNvPr id="159" name="Google Shape;159;p4"/>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0" name="Google Shape;160;p4"/>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lang="en-US">
                <a:solidFill>
                  <a:srgbClr val="0A1623"/>
                </a:solidFill>
              </a:rPr>
              <a:t>Introduction</a:t>
            </a:r>
            <a:r>
              <a:rPr lang="en-US">
                <a:solidFill>
                  <a:srgbClr val="0A1623"/>
                </a:solidFill>
              </a:rPr>
              <a:t> - </a:t>
            </a:r>
            <a:r>
              <a:rPr b="1" lang="en-US" sz="2800">
                <a:solidFill>
                  <a:srgbClr val="0A1623"/>
                </a:solidFill>
              </a:rPr>
              <a:t>The Graph Neural Networks</a:t>
            </a:r>
            <a:endParaRPr/>
          </a:p>
        </p:txBody>
      </p:sp>
      <p:sp>
        <p:nvSpPr>
          <p:cNvPr id="161" name="Google Shape;161;p4"/>
          <p:cNvSpPr/>
          <p:nvPr/>
        </p:nvSpPr>
        <p:spPr>
          <a:xfrm>
            <a:off x="640077" y="910392"/>
            <a:ext cx="7772400" cy="11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latin typeface="Helvetica Neue"/>
                <a:ea typeface="Helvetica Neue"/>
                <a:cs typeface="Helvetica Neue"/>
                <a:sym typeface="Helvetica Neue"/>
              </a:rPr>
              <a:t>GNNs have received a lot of attention in the past years and have been applied to a wide variety of tasks, including node classification (Kipf and Welling 2017), graph classification (Morris et al. 2019) and text categorization (Nikolentzos, Tixier, and Vazirgiannis 2020). GNNs capitalize on the concept of message passing over graphs. That is, at every iteration, the representation of each vertex is updated based on messages received from its neighbors.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7" name="Google Shape;167;p9"/>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b="1" lang="en-US" sz="2800">
                <a:solidFill>
                  <a:srgbClr val="0A1623"/>
                </a:solidFill>
              </a:rPr>
              <a:t>Method - Graph Construction</a:t>
            </a:r>
            <a:endParaRPr/>
          </a:p>
        </p:txBody>
      </p:sp>
      <p:pic>
        <p:nvPicPr>
          <p:cNvPr id="168" name="Google Shape;168;p9"/>
          <p:cNvPicPr preferRelativeResize="0"/>
          <p:nvPr/>
        </p:nvPicPr>
        <p:blipFill rotWithShape="1">
          <a:blip r:embed="rId3">
            <a:alphaModFix/>
          </a:blip>
          <a:srcRect b="0" l="0" r="0" t="0"/>
          <a:stretch/>
        </p:blipFill>
        <p:spPr>
          <a:xfrm>
            <a:off x="5259600" y="1106999"/>
            <a:ext cx="3884400" cy="1913125"/>
          </a:xfrm>
          <a:prstGeom prst="rect">
            <a:avLst/>
          </a:prstGeom>
          <a:noFill/>
          <a:ln>
            <a:noFill/>
          </a:ln>
        </p:spPr>
      </p:pic>
      <p:sp>
        <p:nvSpPr>
          <p:cNvPr id="169" name="Google Shape;169;p9"/>
          <p:cNvSpPr/>
          <p:nvPr/>
        </p:nvSpPr>
        <p:spPr>
          <a:xfrm>
            <a:off x="6133869" y="3331252"/>
            <a:ext cx="2781531"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Helvetica Neue"/>
                <a:ea typeface="Helvetica Neue"/>
                <a:cs typeface="Helvetica Neue"/>
                <a:sym typeface="Helvetica Neue"/>
              </a:rPr>
              <a:t>Example of the message passing.</a:t>
            </a:r>
            <a:endParaRPr/>
          </a:p>
        </p:txBody>
      </p:sp>
      <p:sp>
        <p:nvSpPr>
          <p:cNvPr id="170" name="Google Shape;170;p9"/>
          <p:cNvSpPr/>
          <p:nvPr/>
        </p:nvSpPr>
        <p:spPr>
          <a:xfrm>
            <a:off x="640077" y="932154"/>
            <a:ext cx="4572000" cy="23775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latin typeface="Helvetica Neue"/>
                <a:ea typeface="Helvetica Neue"/>
                <a:cs typeface="Helvetica Neue"/>
                <a:sym typeface="Helvetica Neue"/>
              </a:rPr>
              <a:t>G = (V, E):</a:t>
            </a:r>
            <a:endParaRPr sz="1350">
              <a:latin typeface="Helvetica Neue"/>
              <a:ea typeface="Helvetica Neue"/>
              <a:cs typeface="Helvetica Neue"/>
              <a:sym typeface="Helvetica Neue"/>
            </a:endParaRPr>
          </a:p>
          <a:p>
            <a:pPr indent="0" lvl="0" marL="0" marR="0" rtl="0" algn="l">
              <a:spcBef>
                <a:spcPts val="0"/>
              </a:spcBef>
              <a:spcAft>
                <a:spcPts val="0"/>
              </a:spcAft>
              <a:buNone/>
            </a:pPr>
            <a:r>
              <a:rPr lang="en-US" sz="1350">
                <a:latin typeface="Helvetica Neue"/>
                <a:ea typeface="Helvetica Neue"/>
                <a:cs typeface="Helvetica Neue"/>
                <a:sym typeface="Helvetica Neue"/>
              </a:rPr>
              <a:t>w – the weight of the edge (v; u) from vertex v to vertex u – the number of people that moved from region v to region u</a:t>
            </a:r>
            <a:endParaRPr/>
          </a:p>
          <a:p>
            <a:pPr indent="0" lvl="0" marL="0" marR="0" rtl="0" algn="l">
              <a:spcBef>
                <a:spcPts val="0"/>
              </a:spcBef>
              <a:spcAft>
                <a:spcPts val="0"/>
              </a:spcAft>
              <a:buNone/>
            </a:pPr>
            <a:r>
              <a:rPr lang="en-US" sz="1350">
                <a:latin typeface="Helvetica Neue"/>
                <a:ea typeface="Helvetica Neue"/>
                <a:cs typeface="Helvetica Neue"/>
                <a:sym typeface="Helvetica Neue"/>
              </a:rPr>
              <a:t>x – a vector of node attributes – the number of cases for each one of the past d days in region u</a:t>
            </a:r>
            <a:endParaRPr/>
          </a:p>
          <a:p>
            <a:pPr indent="0" lvl="0" marL="0" marR="0" rtl="0" algn="l">
              <a:spcBef>
                <a:spcPts val="0"/>
              </a:spcBef>
              <a:spcAft>
                <a:spcPts val="0"/>
              </a:spcAft>
              <a:buNone/>
            </a:pPr>
            <a:r>
              <a:rPr lang="en-US" sz="1350">
                <a:latin typeface="Helvetica Neue"/>
                <a:ea typeface="Helvetica Neue"/>
                <a:cs typeface="Helvetica Neue"/>
                <a:sym typeface="Helvetica Neue"/>
              </a:rPr>
              <a:t>A – the adjacency matrix of G – a matrix whose rows contain the attributes of the different regions. </a:t>
            </a:r>
            <a:endParaRPr/>
          </a:p>
          <a:p>
            <a:pPr indent="0" lvl="0" marL="0" marR="0" rtl="0" algn="l">
              <a:spcBef>
                <a:spcPts val="0"/>
              </a:spcBef>
              <a:spcAft>
                <a:spcPts val="0"/>
              </a:spcAft>
              <a:buNone/>
            </a:pPr>
            <a:r>
              <a:rPr lang="en-US" sz="1350">
                <a:latin typeface="Helvetica Neue"/>
                <a:ea typeface="Helvetica Neue"/>
                <a:cs typeface="Helvetica Neue"/>
                <a:sym typeface="Helvetica Neue"/>
              </a:rPr>
              <a:t>z – a vector that combines the mobility within and towards region u with the number of reported cases both in u and in all the other regions.</a:t>
            </a:r>
            <a:endParaRPr/>
          </a:p>
        </p:txBody>
      </p:sp>
      <p:pic>
        <p:nvPicPr>
          <p:cNvPr id="171" name="Google Shape;171;p9"/>
          <p:cNvPicPr preferRelativeResize="0"/>
          <p:nvPr/>
        </p:nvPicPr>
        <p:blipFill rotWithShape="1">
          <a:blip r:embed="rId4">
            <a:alphaModFix/>
          </a:blip>
          <a:srcRect b="0" l="0" r="0" t="0"/>
          <a:stretch/>
        </p:blipFill>
        <p:spPr>
          <a:xfrm>
            <a:off x="532223" y="3509010"/>
            <a:ext cx="5210175" cy="156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marR="0" rtl="0" algn="l">
              <a:lnSpc>
                <a:spcPct val="100000"/>
              </a:lnSpc>
              <a:spcBef>
                <a:spcPts val="0"/>
              </a:spcBef>
              <a:spcAft>
                <a:spcPts val="0"/>
              </a:spcAft>
              <a:buClr>
                <a:srgbClr val="898989"/>
              </a:buClr>
              <a:buSzPts val="800"/>
              <a:buFont typeface="Helvetica Neue"/>
              <a:buNone/>
            </a:pPr>
            <a:fld id="{00000000-1234-1234-1234-123412341234}" type="slidenum">
              <a:rPr b="0" i="0" lang="en-US" sz="800" u="none" cap="none" strike="noStrike">
                <a:solidFill>
                  <a:srgbClr val="898989"/>
                </a:solidFill>
                <a:latin typeface="Helvetica Neue"/>
                <a:ea typeface="Helvetica Neue"/>
                <a:cs typeface="Helvetica Neue"/>
                <a:sym typeface="Helvetica Neue"/>
              </a:rPr>
              <a:t>‹#›</a:t>
            </a:fld>
            <a:endParaRPr b="0" i="0" sz="800" u="none" cap="none" strike="noStrike">
              <a:solidFill>
                <a:srgbClr val="898989"/>
              </a:solidFill>
              <a:latin typeface="Helvetica Neue"/>
              <a:ea typeface="Helvetica Neue"/>
              <a:cs typeface="Helvetica Neue"/>
              <a:sym typeface="Helvetica Neue"/>
            </a:endParaRPr>
          </a:p>
        </p:txBody>
      </p:sp>
      <p:sp>
        <p:nvSpPr>
          <p:cNvPr id="177" name="Google Shape;177;p10"/>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b="1" lang="en-US" sz="2800">
                <a:solidFill>
                  <a:srgbClr val="0A1623"/>
                </a:solidFill>
              </a:rPr>
              <a:t>Method – Models - MPNN</a:t>
            </a:r>
            <a:endParaRPr/>
          </a:p>
        </p:txBody>
      </p:sp>
      <p:pic>
        <p:nvPicPr>
          <p:cNvPr id="178" name="Google Shape;178;p10"/>
          <p:cNvPicPr preferRelativeResize="0"/>
          <p:nvPr/>
        </p:nvPicPr>
        <p:blipFill rotWithShape="1">
          <a:blip r:embed="rId3">
            <a:alphaModFix/>
          </a:blip>
          <a:srcRect b="0" l="0" r="0" t="0"/>
          <a:stretch/>
        </p:blipFill>
        <p:spPr>
          <a:xfrm>
            <a:off x="2029754" y="1466475"/>
            <a:ext cx="5365570" cy="3654176"/>
          </a:xfrm>
          <a:prstGeom prst="rect">
            <a:avLst/>
          </a:prstGeom>
          <a:noFill/>
          <a:ln>
            <a:noFill/>
          </a:ln>
        </p:spPr>
      </p:pic>
      <p:pic>
        <p:nvPicPr>
          <p:cNvPr id="179" name="Google Shape;179;p10"/>
          <p:cNvPicPr preferRelativeResize="0"/>
          <p:nvPr/>
        </p:nvPicPr>
        <p:blipFill>
          <a:blip r:embed="rId4">
            <a:alphaModFix/>
          </a:blip>
          <a:stretch>
            <a:fillRect/>
          </a:stretch>
        </p:blipFill>
        <p:spPr>
          <a:xfrm>
            <a:off x="3126275" y="864474"/>
            <a:ext cx="2800007" cy="60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idx="12" type="sldNum"/>
          </p:nvPr>
        </p:nvSpPr>
        <p:spPr>
          <a:xfrm>
            <a:off x="8686800" y="4754880"/>
            <a:ext cx="457200" cy="365760"/>
          </a:xfrm>
          <a:prstGeom prst="rect">
            <a:avLst/>
          </a:prstGeom>
          <a:noFill/>
          <a:ln>
            <a:noFill/>
          </a:ln>
        </p:spPr>
        <p:txBody>
          <a:bodyPr anchorCtr="0" anchor="t" bIns="256025" lIns="0" spcFirstLastPara="1" rIns="0" wrap="square" tIns="0">
            <a:spAutoFit/>
          </a:bodyPr>
          <a:lstStyle/>
          <a:p>
            <a:pPr indent="0" lvl="0" marL="0" marR="0" rtl="0" algn="l">
              <a:lnSpc>
                <a:spcPct val="100000"/>
              </a:lnSpc>
              <a:spcBef>
                <a:spcPts val="0"/>
              </a:spcBef>
              <a:spcAft>
                <a:spcPts val="0"/>
              </a:spcAft>
              <a:buClr>
                <a:srgbClr val="898989"/>
              </a:buClr>
              <a:buSzPts val="800"/>
              <a:buFont typeface="Helvetica Neue"/>
              <a:buNone/>
            </a:pPr>
            <a:fld id="{00000000-1234-1234-1234-123412341234}" type="slidenum">
              <a:rPr b="0" i="0" lang="en-US" sz="800" u="none" cap="none" strike="noStrike">
                <a:solidFill>
                  <a:srgbClr val="898989"/>
                </a:solidFill>
                <a:latin typeface="Helvetica Neue"/>
                <a:ea typeface="Helvetica Neue"/>
                <a:cs typeface="Helvetica Neue"/>
                <a:sym typeface="Helvetica Neue"/>
              </a:rPr>
              <a:t>‹#›</a:t>
            </a:fld>
            <a:endParaRPr b="0" i="0" sz="800" u="none" cap="none" strike="noStrike">
              <a:solidFill>
                <a:srgbClr val="898989"/>
              </a:solidFill>
              <a:latin typeface="Helvetica Neue"/>
              <a:ea typeface="Helvetica Neue"/>
              <a:cs typeface="Helvetica Neue"/>
              <a:sym typeface="Helvetica Neue"/>
            </a:endParaRPr>
          </a:p>
        </p:txBody>
      </p:sp>
      <p:sp>
        <p:nvSpPr>
          <p:cNvPr id="185" name="Google Shape;185;p11"/>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b="1" lang="en-US" sz="2800">
                <a:solidFill>
                  <a:srgbClr val="0A1623"/>
                </a:solidFill>
              </a:rPr>
              <a:t>Method – Models – MPNN + LSTM</a:t>
            </a:r>
            <a:endParaRPr/>
          </a:p>
        </p:txBody>
      </p:sp>
      <p:pic>
        <p:nvPicPr>
          <p:cNvPr id="186" name="Google Shape;186;p11"/>
          <p:cNvPicPr preferRelativeResize="0"/>
          <p:nvPr/>
        </p:nvPicPr>
        <p:blipFill rotWithShape="1">
          <a:blip r:embed="rId3">
            <a:alphaModFix/>
          </a:blip>
          <a:srcRect b="0" l="0" r="0" t="0"/>
          <a:stretch/>
        </p:blipFill>
        <p:spPr>
          <a:xfrm>
            <a:off x="1143000" y="1546679"/>
            <a:ext cx="6858000" cy="24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640077" y="369582"/>
            <a:ext cx="7772400" cy="3877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rgbClr val="0A1623"/>
              </a:buClr>
              <a:buSzPts val="2800"/>
              <a:buFont typeface="Helvetica Neue"/>
              <a:buNone/>
            </a:pPr>
            <a:r>
              <a:rPr b="1" lang="en-US" sz="2800">
                <a:solidFill>
                  <a:srgbClr val="0A1623"/>
                </a:solidFill>
              </a:rPr>
              <a:t>Dataset</a:t>
            </a:r>
            <a:endParaRPr/>
          </a:p>
        </p:txBody>
      </p:sp>
      <p:sp>
        <p:nvSpPr>
          <p:cNvPr id="192" name="Google Shape;192;p7"/>
          <p:cNvSpPr txBox="1"/>
          <p:nvPr/>
        </p:nvSpPr>
        <p:spPr>
          <a:xfrm>
            <a:off x="812350" y="1215175"/>
            <a:ext cx="5934900" cy="28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Helvetica Neue"/>
                <a:ea typeface="Helvetica Neue"/>
                <a:cs typeface="Helvetica Neue"/>
                <a:sym typeface="Helvetica Neue"/>
              </a:rPr>
              <a:t>Major source of the data comes from:</a:t>
            </a:r>
            <a:endParaRPr b="1" sz="1700">
              <a:latin typeface="Helvetica Neue"/>
              <a:ea typeface="Helvetica Neue"/>
              <a:cs typeface="Helvetica Neue"/>
              <a:sym typeface="Helvetica Neue"/>
            </a:endParaRPr>
          </a:p>
          <a:p>
            <a:pPr indent="0" lvl="0" marL="0" rtl="0" algn="l">
              <a:spcBef>
                <a:spcPts val="0"/>
              </a:spcBef>
              <a:spcAft>
                <a:spcPts val="0"/>
              </a:spcAft>
              <a:buNone/>
            </a:pPr>
            <a:r>
              <a:t/>
            </a:r>
            <a:endParaRPr b="1" sz="1600">
              <a:latin typeface="Helvetica Neue"/>
              <a:ea typeface="Helvetica Neue"/>
              <a:cs typeface="Helvetica Neue"/>
              <a:sym typeface="Helvetica Neue"/>
            </a:endParaRPr>
          </a:p>
          <a:p>
            <a:pPr indent="457200" lvl="0" marL="0" rtl="0" algn="l">
              <a:spcBef>
                <a:spcPts val="0"/>
              </a:spcBef>
              <a:spcAft>
                <a:spcPts val="0"/>
              </a:spcAft>
              <a:buNone/>
            </a:pPr>
            <a:r>
              <a:rPr b="1" lang="en-US" sz="1600">
                <a:latin typeface="Helvetica Neue"/>
                <a:ea typeface="Helvetica Neue"/>
                <a:cs typeface="Helvetica Neue"/>
                <a:sym typeface="Helvetica Neue"/>
              </a:rPr>
              <a:t>- SafeGraph Mobility Data</a:t>
            </a:r>
            <a:endParaRPr b="1" sz="1600">
              <a:latin typeface="Helvetica Neue"/>
              <a:ea typeface="Helvetica Neue"/>
              <a:cs typeface="Helvetica Neue"/>
              <a:sym typeface="Helvetica Neue"/>
            </a:endParaRPr>
          </a:p>
          <a:p>
            <a:pPr indent="457200" lvl="0" marL="0" rtl="0" algn="l">
              <a:spcBef>
                <a:spcPts val="0"/>
              </a:spcBef>
              <a:spcAft>
                <a:spcPts val="0"/>
              </a:spcAft>
              <a:buNone/>
            </a:pPr>
            <a:r>
              <a:rPr b="1" lang="en-US" sz="1600">
                <a:latin typeface="Helvetica Neue"/>
                <a:ea typeface="Helvetica Neue"/>
                <a:cs typeface="Helvetica Neue"/>
                <a:sym typeface="Helvetica Neue"/>
              </a:rPr>
              <a:t>	</a:t>
            </a:r>
            <a:endParaRPr b="1" sz="1600">
              <a:latin typeface="Helvetica Neue"/>
              <a:ea typeface="Helvetica Neue"/>
              <a:cs typeface="Helvetica Neue"/>
              <a:sym typeface="Helvetica Neue"/>
            </a:endParaRPr>
          </a:p>
          <a:p>
            <a:pPr indent="457200" lvl="0" marL="0" rtl="0" algn="l">
              <a:spcBef>
                <a:spcPts val="0"/>
              </a:spcBef>
              <a:spcAft>
                <a:spcPts val="0"/>
              </a:spcAft>
              <a:buNone/>
            </a:pPr>
            <a:r>
              <a:t/>
            </a:r>
            <a:endParaRPr b="1" sz="1600">
              <a:latin typeface="Helvetica Neue"/>
              <a:ea typeface="Helvetica Neue"/>
              <a:cs typeface="Helvetica Neue"/>
              <a:sym typeface="Helvetica Neue"/>
            </a:endParaRPr>
          </a:p>
          <a:p>
            <a:pPr indent="457200" lvl="0" marL="0" rtl="0" algn="l">
              <a:spcBef>
                <a:spcPts val="0"/>
              </a:spcBef>
              <a:spcAft>
                <a:spcPts val="0"/>
              </a:spcAft>
              <a:buNone/>
            </a:pPr>
            <a:r>
              <a:rPr b="1" lang="en-US" sz="1600">
                <a:latin typeface="Helvetica Neue"/>
                <a:ea typeface="Helvetica Neue"/>
                <a:cs typeface="Helvetica Neue"/>
                <a:sym typeface="Helvetica Neue"/>
              </a:rPr>
              <a:t>- CDC pandemic trackers</a:t>
            </a:r>
            <a:endParaRPr b="1" sz="16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2020-03-12T21:19:17Z</dcterms:created>
  <dc:creator>Wang, Tom</dc:creator>
</cp:coreProperties>
</file>