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24338-472C-46A6-99D9-CC75DD2CB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D22316-2184-4015-88B3-BFC10D726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94774-5A88-4D88-AB5B-3A10E59A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5F23-D84D-4A31-A23A-0AE94B44047C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3514A-5776-424E-872F-50AD10C6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D14EA-2701-4F60-92F7-4E71844C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F99A-D044-4DFF-A449-A4B4D3FB3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26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9B475-0F2B-492B-9884-FE287607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6F4B71-9C67-4C93-9045-90B67F11A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246C43-AC16-475C-A048-22747965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5F23-D84D-4A31-A23A-0AE94B44047C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ABAEA-8FCC-4352-BAD5-635E92F0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EAA5C-6956-4A83-93AC-D760ACC8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F99A-D044-4DFF-A449-A4B4D3FB3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87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FF2AB7-71BB-4DB4-BF6C-0C0B8729A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C1318F-289A-4FC9-9EBC-68985517C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E3B19-ABFA-496B-911E-07CC4EB1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5F23-D84D-4A31-A23A-0AE94B44047C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68045-7280-40DF-8AD4-9D0BAD2E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9085A-68D1-4D16-84ED-F09A2F6A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F99A-D044-4DFF-A449-A4B4D3FB3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CA1E2-534B-46BB-80A1-F907831B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3F5A5-A89D-4C89-ADB9-A73BF273A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8AF17-0675-45E3-A62A-B04EE4DF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5F23-D84D-4A31-A23A-0AE94B44047C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3E3DD-DE1B-46AF-A30C-1AEFF919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74D410-4EFC-47F9-9C9F-5CE6BC2C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F99A-D044-4DFF-A449-A4B4D3FB3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6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CF239-7BAE-4C8B-B9D6-3563AC3D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DBE686-8F50-46C9-995C-327849C2B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5B981-4D34-4110-A597-8C114D05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5F23-D84D-4A31-A23A-0AE94B44047C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A2217-D9FB-4C1E-B4A5-D3C907CD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DC91A-2A4D-4AC3-B333-9FE97745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F99A-D044-4DFF-A449-A4B4D3FB3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01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F138E-5678-4D3E-85CB-93935AFB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3725B-2685-4627-81EB-DFD541FBB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E85FA9-24EF-4DB5-A2AC-36198B850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53656A-9C27-43E7-9271-7DF33702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5F23-D84D-4A31-A23A-0AE94B44047C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3865EA-4521-4B26-8158-1CBA1FDC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034709-1809-4FBB-955B-D31D2639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F99A-D044-4DFF-A449-A4B4D3FB3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1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B6727-D046-44DE-B01A-56BAFCC4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147D1B-E4EE-4FF0-8B68-EF534E361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DE3785-62FA-46BD-869E-889F731F7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1CB7A3-CDB8-40BC-B002-8BD9F4819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6CF530-D8E6-4898-9E6F-E9BD3A3FA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A390F4-6511-450F-8ADE-F9DBC7BF4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5F23-D84D-4A31-A23A-0AE94B44047C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C68F50-0DF9-429A-BA79-D135D7AC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D4497B-2E1E-4F97-B7CA-428301CC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F99A-D044-4DFF-A449-A4B4D3FB3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75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3897C-3BFD-4BB5-A714-0C089F0B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E6F518-9445-42AB-9797-105EC3FF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5F23-D84D-4A31-A23A-0AE94B44047C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89C995-54A2-48FB-A36E-0F27CD77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83B807-8573-4CFE-B48F-38B60BB3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F99A-D044-4DFF-A449-A4B4D3FB3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69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CAD0D8-F719-4F29-913D-D5CA8796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5F23-D84D-4A31-A23A-0AE94B44047C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04A29B-09F6-4C2D-B836-5A9E4402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C86138-7EF7-4603-9168-BE3096A6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F99A-D044-4DFF-A449-A4B4D3FB3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01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EAF-95F3-4957-8E0C-D891F648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58F939-D78C-4F35-9401-D226FA54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6B9401-5DC5-4461-A2E7-F5237DEA2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69E335-5179-452C-895B-0D8C8857C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5F23-D84D-4A31-A23A-0AE94B44047C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E4843-BB2E-45DF-B336-60CAAEEB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F2BE63-7C35-4194-B59A-9EA07CCC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F99A-D044-4DFF-A449-A4B4D3FB3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16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76E55-888F-406E-AEE4-283060F04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E7B768-7C7C-4B44-978D-E60CE153B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E441A5-559C-406C-9E33-66B13A893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DE798A-702C-4DC9-9EC6-190087AE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5F23-D84D-4A31-A23A-0AE94B44047C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DA0407-04D3-4918-85C2-31B9EF96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68971E-02FF-451B-868E-8A93FFD1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F99A-D044-4DFF-A449-A4B4D3FB3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0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30E6A7-247E-4ABD-A504-4E06723D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203BAE-9573-4D3D-86E0-D233690BA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4BA9F-2BEC-4EEC-935B-1CF354C21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75F23-D84D-4A31-A23A-0AE94B44047C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83035-3DA2-46B8-AE1B-AC13CD157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51E756-3245-4C3F-849E-62F210407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CF99A-D044-4DFF-A449-A4B4D3FB3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3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B33C3-29A4-46F0-9E0B-CCED73582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5D9D75-389B-4FDB-B789-AF716C630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022BD9-1533-4593-8964-32CF2631A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7184"/>
            <a:ext cx="12191999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1327BCE-0230-4D63-8EB4-4835D9721324}"/>
              </a:ext>
            </a:extLst>
          </p:cNvPr>
          <p:cNvSpPr txBox="1"/>
          <p:nvPr/>
        </p:nvSpPr>
        <p:spPr>
          <a:xfrm>
            <a:off x="3564294" y="718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Chenyang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697BB2-437A-4F34-A0C5-8B123E60550A}"/>
              </a:ext>
            </a:extLst>
          </p:cNvPr>
          <p:cNvSpPr txBox="1"/>
          <p:nvPr/>
        </p:nvSpPr>
        <p:spPr>
          <a:xfrm>
            <a:off x="7856376" y="7184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07/26/2020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469764-F6FD-4F77-982D-47B0B2E3239A}"/>
              </a:ext>
            </a:extLst>
          </p:cNvPr>
          <p:cNvSpPr txBox="1"/>
          <p:nvPr/>
        </p:nvSpPr>
        <p:spPr>
          <a:xfrm>
            <a:off x="7380514" y="1030288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 Rule 10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F5BFD2-3FE0-4264-B3E6-480258A83FE4}"/>
              </a:ext>
            </a:extLst>
          </p:cNvPr>
          <p:cNvSpPr txBox="1"/>
          <p:nvPr/>
        </p:nvSpPr>
        <p:spPr>
          <a:xfrm>
            <a:off x="626533" y="446088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 Rule 33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2BD0D5-90DE-4ABD-A481-09E748722303}"/>
              </a:ext>
            </a:extLst>
          </p:cNvPr>
          <p:cNvSpPr txBox="1"/>
          <p:nvPr/>
        </p:nvSpPr>
        <p:spPr>
          <a:xfrm>
            <a:off x="2167467" y="131233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 Rule 30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BCC828-62B8-416B-997C-BE75DF39CF5D}"/>
              </a:ext>
            </a:extLst>
          </p:cNvPr>
          <p:cNvSpPr txBox="1"/>
          <p:nvPr/>
        </p:nvSpPr>
        <p:spPr>
          <a:xfrm>
            <a:off x="9073847" y="338694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 Rule 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FE6582-D251-4782-AF9F-5345C5C5EFF2}"/>
              </a:ext>
            </a:extLst>
          </p:cNvPr>
          <p:cNvSpPr txBox="1"/>
          <p:nvPr/>
        </p:nvSpPr>
        <p:spPr>
          <a:xfrm>
            <a:off x="6195180" y="1980698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 Rule 12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743649-6828-46BB-AC9D-4ECC26F94109}"/>
              </a:ext>
            </a:extLst>
          </p:cNvPr>
          <p:cNvSpPr/>
          <p:nvPr/>
        </p:nvSpPr>
        <p:spPr>
          <a:xfrm>
            <a:off x="711994" y="4632326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 Rule 16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DDD18F2-0D5D-4675-BACC-6330CC17EA7F}"/>
              </a:ext>
            </a:extLst>
          </p:cNvPr>
          <p:cNvSpPr/>
          <p:nvPr/>
        </p:nvSpPr>
        <p:spPr>
          <a:xfrm>
            <a:off x="3759994" y="5001658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 Rule 30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07CB02-F94F-4271-B2AA-B97F72808E2C}"/>
              </a:ext>
            </a:extLst>
          </p:cNvPr>
          <p:cNvSpPr/>
          <p:nvPr/>
        </p:nvSpPr>
        <p:spPr>
          <a:xfrm>
            <a:off x="6740365" y="2999331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 Rule 9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DBAE5D1-9775-45E2-A002-8EE10C7B2447}"/>
              </a:ext>
            </a:extLst>
          </p:cNvPr>
          <p:cNvSpPr/>
          <p:nvPr/>
        </p:nvSpPr>
        <p:spPr>
          <a:xfrm>
            <a:off x="6753185" y="2253484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 Rule 18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0FE7049-158F-43D3-BC6B-FFE624ECDFCD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096001" y="2438150"/>
            <a:ext cx="657184" cy="448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A3CF788-DB97-4F06-921B-182CC0FCC855}"/>
              </a:ext>
            </a:extLst>
          </p:cNvPr>
          <p:cNvSpPr/>
          <p:nvPr/>
        </p:nvSpPr>
        <p:spPr>
          <a:xfrm>
            <a:off x="6993828" y="3387230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 Rule 8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F73E855-3B0D-45EB-96CC-41EB2E4D15D9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251201"/>
            <a:ext cx="982133" cy="30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C7E26DAF-B788-42CC-9BB6-62A1FCB21122}"/>
              </a:ext>
            </a:extLst>
          </p:cNvPr>
          <p:cNvSpPr/>
          <p:nvPr/>
        </p:nvSpPr>
        <p:spPr>
          <a:xfrm>
            <a:off x="7078133" y="3767159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 Rule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99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Wang, Tom</dc:creator>
  <cp:lastModifiedBy>Wang, Tom</cp:lastModifiedBy>
  <cp:revision>2</cp:revision>
  <dcterms:created xsi:type="dcterms:W3CDTF">2020-07-26T23:57:38Z</dcterms:created>
  <dcterms:modified xsi:type="dcterms:W3CDTF">2020-07-27T00:04:31Z</dcterms:modified>
</cp:coreProperties>
</file>