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2761-2B37-47D9-ADB1-F4AA38D01B83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7AB5-849F-4C5B-A52A-D9C927BD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Congressional Community Breakdown from 1979 to </a:t>
            </a:r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7886699" cy="823912"/>
          </a:xfrm>
        </p:spPr>
        <p:txBody>
          <a:bodyPr anchor="t"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smtClean="0"/>
              <a:t>Sharp divisions between groups visible in later congresses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dirty="0" smtClean="0"/>
              <a:t>Number of groups differs between Senate and House</a:t>
            </a:r>
            <a:endParaRPr lang="en-US" sz="2000" b="0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896593"/>
            <a:ext cx="3868737" cy="2901552"/>
          </a:xfrm>
        </p:spPr>
      </p:pic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89448"/>
            <a:ext cx="3887788" cy="2915841"/>
          </a:xfrm>
        </p:spPr>
      </p:pic>
    </p:spTree>
    <p:extLst>
      <p:ext uri="{BB962C8B-B14F-4D97-AF65-F5344CB8AC3E}">
        <p14:creationId xmlns:p14="http://schemas.microsoft.com/office/powerpoint/2010/main" val="3613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Degree </a:t>
            </a:r>
            <a:r>
              <a:rPr lang="en-US" dirty="0"/>
              <a:t>D</a:t>
            </a:r>
            <a:r>
              <a:rPr lang="en-US" dirty="0" smtClean="0"/>
              <a:t>istribution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7886699" cy="121543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Highly connected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No clear trend over time</a:t>
            </a:r>
            <a:endParaRPr lang="en-US" b="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896593"/>
            <a:ext cx="3868737" cy="2901552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89448"/>
            <a:ext cx="3887788" cy="2915841"/>
          </a:xfrm>
        </p:spPr>
      </p:pic>
    </p:spTree>
    <p:extLst>
      <p:ext uri="{BB962C8B-B14F-4D97-AF65-F5344CB8AC3E}">
        <p14:creationId xmlns:p14="http://schemas.microsoft.com/office/powerpoint/2010/main" val="21976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Does weighted make a difference?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8" y="2896593"/>
            <a:ext cx="3868737" cy="29015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89448"/>
            <a:ext cx="3887788" cy="2915841"/>
          </a:xfrm>
        </p:spPr>
      </p:pic>
    </p:spTree>
    <p:extLst>
      <p:ext uri="{BB962C8B-B14F-4D97-AF65-F5344CB8AC3E}">
        <p14:creationId xmlns:p14="http://schemas.microsoft.com/office/powerpoint/2010/main" val="40756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Can Degree Distribution Predict Seniority?</a:t>
            </a:r>
            <a:br>
              <a:rPr lang="en-US" dirty="0" smtClean="0"/>
            </a:br>
            <a:r>
              <a:rPr lang="en-US" sz="2000" dirty="0" smtClean="0"/>
              <a:t>(110’th Senate Pictured for more accurate seniority)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4572000"/>
            <a:ext cx="9144000" cy="2286000"/>
            <a:chOff x="-1619428" y="4079105"/>
            <a:chExt cx="12109644" cy="30274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668" y="4079105"/>
              <a:ext cx="4036548" cy="30274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19428" y="4079105"/>
              <a:ext cx="4036548" cy="30274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120" y="4079106"/>
              <a:ext cx="4036548" cy="302741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0" y="2286000"/>
            <a:ext cx="9144000" cy="2286000"/>
            <a:chOff x="-1561763" y="754035"/>
            <a:chExt cx="12109644" cy="302741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333" y="754035"/>
              <a:ext cx="4036548" cy="30274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1763" y="754036"/>
              <a:ext cx="4036548" cy="302741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785" y="754036"/>
              <a:ext cx="4036548" cy="3027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7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110</a:t>
            </a:r>
            <a:r>
              <a:rPr lang="en-US" baseline="30000" dirty="0" smtClean="0"/>
              <a:t>th</a:t>
            </a:r>
            <a:r>
              <a:rPr lang="en-US" dirty="0" smtClean="0"/>
              <a:t> House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2285996"/>
            <a:ext cx="9144000" cy="2286001"/>
            <a:chOff x="-1848023" y="4133893"/>
            <a:chExt cx="11960316" cy="29900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521" y="4133893"/>
              <a:ext cx="3986772" cy="29900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48023" y="4133894"/>
              <a:ext cx="3986772" cy="299007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749" y="4133894"/>
              <a:ext cx="3986772" cy="299007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0" y="4571998"/>
            <a:ext cx="9144000" cy="2286001"/>
            <a:chOff x="-1848023" y="1143815"/>
            <a:chExt cx="11960316" cy="29900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521" y="1143815"/>
              <a:ext cx="3986772" cy="29900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48023" y="1143816"/>
              <a:ext cx="3986772" cy="299007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749" y="1143816"/>
              <a:ext cx="3986772" cy="2990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4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47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Congressional Community Breakdown from 1979 to 2007</vt:lpstr>
      <vt:lpstr>Degree Distribution</vt:lpstr>
      <vt:lpstr>Does weighted make a difference?</vt:lpstr>
      <vt:lpstr>Can Degree Distribution Predict Seniority? (110’th Senate Pictured for more accurate seniority)</vt:lpstr>
      <vt:lpstr>110th House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9</cp:revision>
  <dcterms:created xsi:type="dcterms:W3CDTF">2015-11-22T02:09:15Z</dcterms:created>
  <dcterms:modified xsi:type="dcterms:W3CDTF">2015-11-22T04:31:15Z</dcterms:modified>
</cp:coreProperties>
</file>