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sldIdLst>
    <p:sldId id="257" r:id="rId5"/>
    <p:sldId id="258" r:id="rId6"/>
    <p:sldId id="261" r:id="rId7"/>
    <p:sldId id="260" r:id="rId8"/>
    <p:sldId id="262" r:id="rId9"/>
    <p:sldId id="263" r:id="rId10"/>
    <p:sldId id="259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0F0"/>
    <a:srgbClr val="007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2" autoAdjust="0"/>
    <p:restoredTop sz="65686" autoAdjust="0"/>
  </p:normalViewPr>
  <p:slideViewPr>
    <p:cSldViewPr snapToGrid="0" snapToObjects="1">
      <p:cViewPr>
        <p:scale>
          <a:sx n="100" d="100"/>
          <a:sy n="100" d="100"/>
        </p:scale>
        <p:origin x="87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 Wildenhain" userId="9a9e652f-4ff3-45ef-a839-1cb530c5c1c3" providerId="ADAL" clId="{47C868E7-37DA-4FEE-B91F-14216300FE90}"/>
    <pc:docChg chg="undo redo custSel addSld delSld modSld">
      <pc:chgData name="Tom Wildenhain" userId="9a9e652f-4ff3-45ef-a839-1cb530c5c1c3" providerId="ADAL" clId="{47C868E7-37DA-4FEE-B91F-14216300FE90}" dt="2020-07-31T07:02:11.067" v="6336" actId="1076"/>
      <pc:docMkLst>
        <pc:docMk/>
      </pc:docMkLst>
      <pc:sldChg chg="modSp del mod">
        <pc:chgData name="Tom Wildenhain" userId="9a9e652f-4ff3-45ef-a839-1cb530c5c1c3" providerId="ADAL" clId="{47C868E7-37DA-4FEE-B91F-14216300FE90}" dt="2020-07-31T01:39:11.592" v="3" actId="47"/>
        <pc:sldMkLst>
          <pc:docMk/>
          <pc:sldMk cId="1086733238" sldId="256"/>
        </pc:sldMkLst>
        <pc:spChg chg="mod">
          <ac:chgData name="Tom Wildenhain" userId="9a9e652f-4ff3-45ef-a839-1cb530c5c1c3" providerId="ADAL" clId="{47C868E7-37DA-4FEE-B91F-14216300FE90}" dt="2020-07-31T01:39:04.147" v="2" actId="1076"/>
          <ac:spMkLst>
            <pc:docMk/>
            <pc:sldMk cId="1086733238" sldId="256"/>
            <ac:spMk id="21" creationId="{1CEAA38F-C705-44A9-B53E-787A9D9A1BD3}"/>
          </ac:spMkLst>
        </pc:spChg>
      </pc:sldChg>
      <pc:sldChg chg="addSp modSp new mod">
        <pc:chgData name="Tom Wildenhain" userId="9a9e652f-4ff3-45ef-a839-1cb530c5c1c3" providerId="ADAL" clId="{47C868E7-37DA-4FEE-B91F-14216300FE90}" dt="2020-07-31T07:02:11.067" v="6336" actId="1076"/>
        <pc:sldMkLst>
          <pc:docMk/>
          <pc:sldMk cId="883087644" sldId="257"/>
        </pc:sldMkLst>
        <pc:spChg chg="add mod ord">
          <ac:chgData name="Tom Wildenhain" userId="9a9e652f-4ff3-45ef-a839-1cb530c5c1c3" providerId="ADAL" clId="{47C868E7-37DA-4FEE-B91F-14216300FE90}" dt="2020-07-31T07:01:55.037" v="6329" actId="1076"/>
          <ac:spMkLst>
            <pc:docMk/>
            <pc:sldMk cId="883087644" sldId="257"/>
            <ac:spMk id="2" creationId="{10FFDE5F-F996-4E14-AB25-79211D535231}"/>
          </ac:spMkLst>
        </pc:spChg>
        <pc:spChg chg="add mod">
          <ac:chgData name="Tom Wildenhain" userId="9a9e652f-4ff3-45ef-a839-1cb530c5c1c3" providerId="ADAL" clId="{47C868E7-37DA-4FEE-B91F-14216300FE90}" dt="2020-07-31T07:01:55.037" v="6329" actId="1076"/>
          <ac:spMkLst>
            <pc:docMk/>
            <pc:sldMk cId="883087644" sldId="257"/>
            <ac:spMk id="3" creationId="{C96F5078-117F-4921-95F3-5A2E5BD22ED9}"/>
          </ac:spMkLst>
        </pc:spChg>
        <pc:spChg chg="add mod">
          <ac:chgData name="Tom Wildenhain" userId="9a9e652f-4ff3-45ef-a839-1cb530c5c1c3" providerId="ADAL" clId="{47C868E7-37DA-4FEE-B91F-14216300FE90}" dt="2020-07-31T05:15:42.800" v="3316" actId="1076"/>
          <ac:spMkLst>
            <pc:docMk/>
            <pc:sldMk cId="883087644" sldId="257"/>
            <ac:spMk id="4" creationId="{F8CE5A7F-DF93-4C16-9322-5D52CBAAF244}"/>
          </ac:spMkLst>
        </pc:spChg>
        <pc:picChg chg="add mod ord modCrop">
          <ac:chgData name="Tom Wildenhain" userId="9a9e652f-4ff3-45ef-a839-1cb530c5c1c3" providerId="ADAL" clId="{47C868E7-37DA-4FEE-B91F-14216300FE90}" dt="2020-07-31T07:02:11.067" v="6336" actId="1076"/>
          <ac:picMkLst>
            <pc:docMk/>
            <pc:sldMk cId="883087644" sldId="257"/>
            <ac:picMk id="6" creationId="{A989EA53-B419-4C35-B1B6-470BC774A10B}"/>
          </ac:picMkLst>
        </pc:picChg>
        <pc:cxnChg chg="add mod">
          <ac:chgData name="Tom Wildenhain" userId="9a9e652f-4ff3-45ef-a839-1cb530c5c1c3" providerId="ADAL" clId="{47C868E7-37DA-4FEE-B91F-14216300FE90}" dt="2020-07-31T07:01:55.037" v="6329" actId="1076"/>
          <ac:cxnSpMkLst>
            <pc:docMk/>
            <pc:sldMk cId="883087644" sldId="257"/>
            <ac:cxnSpMk id="5" creationId="{34FACE9E-D375-474E-9F92-EBAA5CAD91AA}"/>
          </ac:cxnSpMkLst>
        </pc:cxnChg>
        <pc:cxnChg chg="add mod">
          <ac:chgData name="Tom Wildenhain" userId="9a9e652f-4ff3-45ef-a839-1cb530c5c1c3" providerId="ADAL" clId="{47C868E7-37DA-4FEE-B91F-14216300FE90}" dt="2020-07-31T07:01:55.037" v="6329" actId="1076"/>
          <ac:cxnSpMkLst>
            <pc:docMk/>
            <pc:sldMk cId="883087644" sldId="257"/>
            <ac:cxnSpMk id="7" creationId="{7ACDA3C2-F6A8-4EC7-9F7E-E1959CEDEE78}"/>
          </ac:cxnSpMkLst>
        </pc:cxnChg>
        <pc:cxnChg chg="add mod">
          <ac:chgData name="Tom Wildenhain" userId="9a9e652f-4ff3-45ef-a839-1cb530c5c1c3" providerId="ADAL" clId="{47C868E7-37DA-4FEE-B91F-14216300FE90}" dt="2020-07-31T07:02:01.725" v="6333" actId="14100"/>
          <ac:cxnSpMkLst>
            <pc:docMk/>
            <pc:sldMk cId="883087644" sldId="257"/>
            <ac:cxnSpMk id="8" creationId="{D4F9D7F8-905D-40AE-BB8D-9497C7142D2A}"/>
          </ac:cxnSpMkLst>
        </pc:cxnChg>
        <pc:cxnChg chg="add mod">
          <ac:chgData name="Tom Wildenhain" userId="9a9e652f-4ff3-45ef-a839-1cb530c5c1c3" providerId="ADAL" clId="{47C868E7-37DA-4FEE-B91F-14216300FE90}" dt="2020-07-31T07:01:55.037" v="6329" actId="1076"/>
          <ac:cxnSpMkLst>
            <pc:docMk/>
            <pc:sldMk cId="883087644" sldId="257"/>
            <ac:cxnSpMk id="10" creationId="{12C69D31-DB33-40EA-8461-D9306F29B67B}"/>
          </ac:cxnSpMkLst>
        </pc:cxnChg>
      </pc:sldChg>
      <pc:sldChg chg="addSp delSp modSp new mod">
        <pc:chgData name="Tom Wildenhain" userId="9a9e652f-4ff3-45ef-a839-1cb530c5c1c3" providerId="ADAL" clId="{47C868E7-37DA-4FEE-B91F-14216300FE90}" dt="2020-07-31T04:06:59.134" v="571" actId="1076"/>
        <pc:sldMkLst>
          <pc:docMk/>
          <pc:sldMk cId="767949414" sldId="258"/>
        </pc:sldMkLst>
        <pc:spChg chg="add mod">
          <ac:chgData name="Tom Wildenhain" userId="9a9e652f-4ff3-45ef-a839-1cb530c5c1c3" providerId="ADAL" clId="{47C868E7-37DA-4FEE-B91F-14216300FE90}" dt="2020-07-31T04:06:59.134" v="571" actId="1076"/>
          <ac:spMkLst>
            <pc:docMk/>
            <pc:sldMk cId="767949414" sldId="258"/>
            <ac:spMk id="2" creationId="{6AC213AB-965F-42BD-B170-D2F466A97497}"/>
          </ac:spMkLst>
        </pc:spChg>
        <pc:spChg chg="add del mod">
          <ac:chgData name="Tom Wildenhain" userId="9a9e652f-4ff3-45ef-a839-1cb530c5c1c3" providerId="ADAL" clId="{47C868E7-37DA-4FEE-B91F-14216300FE90}" dt="2020-07-31T03:42:24.116" v="120" actId="478"/>
          <ac:spMkLst>
            <pc:docMk/>
            <pc:sldMk cId="767949414" sldId="258"/>
            <ac:spMk id="5" creationId="{95562FDB-99A4-496A-BC4B-DCAAA45B615C}"/>
          </ac:spMkLst>
        </pc:spChg>
        <pc:picChg chg="add del mod">
          <ac:chgData name="Tom Wildenhain" userId="9a9e652f-4ff3-45ef-a839-1cb530c5c1c3" providerId="ADAL" clId="{47C868E7-37DA-4FEE-B91F-14216300FE90}" dt="2020-07-31T04:06:38.894" v="563" actId="478"/>
          <ac:picMkLst>
            <pc:docMk/>
            <pc:sldMk cId="767949414" sldId="258"/>
            <ac:picMk id="7" creationId="{3A3E2C13-00AD-4F08-839D-9D1B28EBE9EB}"/>
          </ac:picMkLst>
        </pc:picChg>
        <pc:picChg chg="add mod">
          <ac:chgData name="Tom Wildenhain" userId="9a9e652f-4ff3-45ef-a839-1cb530c5c1c3" providerId="ADAL" clId="{47C868E7-37DA-4FEE-B91F-14216300FE90}" dt="2020-07-31T04:06:59.134" v="571" actId="1076"/>
          <ac:picMkLst>
            <pc:docMk/>
            <pc:sldMk cId="767949414" sldId="258"/>
            <ac:picMk id="8" creationId="{B6FD2983-12C4-40B7-9C3F-93A31D326F39}"/>
          </ac:picMkLst>
        </pc:picChg>
        <pc:picChg chg="add del mod">
          <ac:chgData name="Tom Wildenhain" userId="9a9e652f-4ff3-45ef-a839-1cb530c5c1c3" providerId="ADAL" clId="{47C868E7-37DA-4FEE-B91F-14216300FE90}" dt="2020-07-31T04:06:38.894" v="563" actId="478"/>
          <ac:picMkLst>
            <pc:docMk/>
            <pc:sldMk cId="767949414" sldId="258"/>
            <ac:picMk id="1026" creationId="{2E8FF067-7F51-4888-9173-CFCDB05DDAA0}"/>
          </ac:picMkLst>
        </pc:picChg>
        <pc:picChg chg="add del mod">
          <ac:chgData name="Tom Wildenhain" userId="9a9e652f-4ff3-45ef-a839-1cb530c5c1c3" providerId="ADAL" clId="{47C868E7-37DA-4FEE-B91F-14216300FE90}" dt="2020-07-31T04:06:38.894" v="563" actId="478"/>
          <ac:picMkLst>
            <pc:docMk/>
            <pc:sldMk cId="767949414" sldId="258"/>
            <ac:picMk id="1028" creationId="{8C27E25E-9C56-49B7-B9EC-3144B6303ADE}"/>
          </ac:picMkLst>
        </pc:picChg>
      </pc:sldChg>
      <pc:sldChg chg="addSp delSp modSp new mod">
        <pc:chgData name="Tom Wildenhain" userId="9a9e652f-4ff3-45ef-a839-1cb530c5c1c3" providerId="ADAL" clId="{47C868E7-37DA-4FEE-B91F-14216300FE90}" dt="2020-07-31T04:34:48.004" v="1979" actId="12788"/>
        <pc:sldMkLst>
          <pc:docMk/>
          <pc:sldMk cId="2495390592" sldId="259"/>
        </pc:sldMkLst>
        <pc:spChg chg="add mod topLvl">
          <ac:chgData name="Tom Wildenhain" userId="9a9e652f-4ff3-45ef-a839-1cb530c5c1c3" providerId="ADAL" clId="{47C868E7-37DA-4FEE-B91F-14216300FE90}" dt="2020-07-31T04:34:48.004" v="1979" actId="12788"/>
          <ac:spMkLst>
            <pc:docMk/>
            <pc:sldMk cId="2495390592" sldId="259"/>
            <ac:spMk id="2" creationId="{7F3239CE-B2AC-4484-8ECE-DBE489D0D6B6}"/>
          </ac:spMkLst>
        </pc:spChg>
        <pc:spChg chg="add del mod topLvl">
          <ac:chgData name="Tom Wildenhain" userId="9a9e652f-4ff3-45ef-a839-1cb530c5c1c3" providerId="ADAL" clId="{47C868E7-37DA-4FEE-B91F-14216300FE90}" dt="2020-07-31T04:23:34.503" v="1723" actId="478"/>
          <ac:spMkLst>
            <pc:docMk/>
            <pc:sldMk cId="2495390592" sldId="259"/>
            <ac:spMk id="3" creationId="{3289A9DA-F974-443A-8A7D-2698A53CDC83}"/>
          </ac:spMkLst>
        </pc:spChg>
        <pc:spChg chg="add mod topLvl">
          <ac:chgData name="Tom Wildenhain" userId="9a9e652f-4ff3-45ef-a839-1cb530c5c1c3" providerId="ADAL" clId="{47C868E7-37DA-4FEE-B91F-14216300FE90}" dt="2020-07-31T04:34:43.827" v="1978" actId="165"/>
          <ac:spMkLst>
            <pc:docMk/>
            <pc:sldMk cId="2495390592" sldId="259"/>
            <ac:spMk id="4" creationId="{F40FA2BF-4C05-4D39-8B97-65F2A71DF5AA}"/>
          </ac:spMkLst>
        </pc:spChg>
        <pc:spChg chg="add mod topLvl">
          <ac:chgData name="Tom Wildenhain" userId="9a9e652f-4ff3-45ef-a839-1cb530c5c1c3" providerId="ADAL" clId="{47C868E7-37DA-4FEE-B91F-14216300FE90}" dt="2020-07-31T04:34:43.827" v="1978" actId="165"/>
          <ac:spMkLst>
            <pc:docMk/>
            <pc:sldMk cId="2495390592" sldId="259"/>
            <ac:spMk id="5" creationId="{07ED86FA-9B97-44AD-8220-533B5CFEE2A9}"/>
          </ac:spMkLst>
        </pc:spChg>
        <pc:spChg chg="add mod">
          <ac:chgData name="Tom Wildenhain" userId="9a9e652f-4ff3-45ef-a839-1cb530c5c1c3" providerId="ADAL" clId="{47C868E7-37DA-4FEE-B91F-14216300FE90}" dt="2020-07-31T04:29:51.798" v="1917" actId="1582"/>
          <ac:spMkLst>
            <pc:docMk/>
            <pc:sldMk cId="2495390592" sldId="259"/>
            <ac:spMk id="6" creationId="{9C4F951A-567C-4851-B2B2-14FDEE5F8D1D}"/>
          </ac:spMkLst>
        </pc:spChg>
        <pc:spChg chg="add mod">
          <ac:chgData name="Tom Wildenhain" userId="9a9e652f-4ff3-45ef-a839-1cb530c5c1c3" providerId="ADAL" clId="{47C868E7-37DA-4FEE-B91F-14216300FE90}" dt="2020-07-31T04:29:51.798" v="1917" actId="1582"/>
          <ac:spMkLst>
            <pc:docMk/>
            <pc:sldMk cId="2495390592" sldId="259"/>
            <ac:spMk id="7" creationId="{C79F770D-06F4-45A9-9768-2C2CDA49DF80}"/>
          </ac:spMkLst>
        </pc:spChg>
        <pc:spChg chg="add mod">
          <ac:chgData name="Tom Wildenhain" userId="9a9e652f-4ff3-45ef-a839-1cb530c5c1c3" providerId="ADAL" clId="{47C868E7-37DA-4FEE-B91F-14216300FE90}" dt="2020-07-31T04:29:51.798" v="1917" actId="1582"/>
          <ac:spMkLst>
            <pc:docMk/>
            <pc:sldMk cId="2495390592" sldId="259"/>
            <ac:spMk id="8" creationId="{666E4A31-F107-4EEB-9EFE-68A3671573A4}"/>
          </ac:spMkLst>
        </pc:spChg>
        <pc:spChg chg="mod">
          <ac:chgData name="Tom Wildenhain" userId="9a9e652f-4ff3-45ef-a839-1cb530c5c1c3" providerId="ADAL" clId="{47C868E7-37DA-4FEE-B91F-14216300FE90}" dt="2020-07-31T04:23:40.192" v="1725" actId="571"/>
          <ac:spMkLst>
            <pc:docMk/>
            <pc:sldMk cId="2495390592" sldId="259"/>
            <ac:spMk id="14" creationId="{3E37B106-9BCE-483D-8167-AAA9AB6D88F0}"/>
          </ac:spMkLst>
        </pc:spChg>
        <pc:spChg chg="mod">
          <ac:chgData name="Tom Wildenhain" userId="9a9e652f-4ff3-45ef-a839-1cb530c5c1c3" providerId="ADAL" clId="{47C868E7-37DA-4FEE-B91F-14216300FE90}" dt="2020-07-31T04:23:40.192" v="1725" actId="571"/>
          <ac:spMkLst>
            <pc:docMk/>
            <pc:sldMk cId="2495390592" sldId="259"/>
            <ac:spMk id="15" creationId="{FABAF86E-97CF-4B16-B805-257B38286D4D}"/>
          </ac:spMkLst>
        </pc:spChg>
        <pc:spChg chg="mod">
          <ac:chgData name="Tom Wildenhain" userId="9a9e652f-4ff3-45ef-a839-1cb530c5c1c3" providerId="ADAL" clId="{47C868E7-37DA-4FEE-B91F-14216300FE90}" dt="2020-07-31T04:23:40.192" v="1725" actId="571"/>
          <ac:spMkLst>
            <pc:docMk/>
            <pc:sldMk cId="2495390592" sldId="259"/>
            <ac:spMk id="16" creationId="{79871C26-794C-48F5-9EDF-7C7B43484BA1}"/>
          </ac:spMkLst>
        </pc:spChg>
        <pc:spChg chg="mod">
          <ac:chgData name="Tom Wildenhain" userId="9a9e652f-4ff3-45ef-a839-1cb530c5c1c3" providerId="ADAL" clId="{47C868E7-37DA-4FEE-B91F-14216300FE90}" dt="2020-07-31T04:29:51.798" v="1917" actId="1582"/>
          <ac:spMkLst>
            <pc:docMk/>
            <pc:sldMk cId="2495390592" sldId="259"/>
            <ac:spMk id="18" creationId="{66F23140-1FA9-44CB-882B-814A3BC504F6}"/>
          </ac:spMkLst>
        </pc:spChg>
        <pc:spChg chg="mod">
          <ac:chgData name="Tom Wildenhain" userId="9a9e652f-4ff3-45ef-a839-1cb530c5c1c3" providerId="ADAL" clId="{47C868E7-37DA-4FEE-B91F-14216300FE90}" dt="2020-07-31T04:29:51.798" v="1917" actId="1582"/>
          <ac:spMkLst>
            <pc:docMk/>
            <pc:sldMk cId="2495390592" sldId="259"/>
            <ac:spMk id="19" creationId="{2368293B-14C4-455E-A9A4-97B7F052A02B}"/>
          </ac:spMkLst>
        </pc:spChg>
        <pc:spChg chg="mod">
          <ac:chgData name="Tom Wildenhain" userId="9a9e652f-4ff3-45ef-a839-1cb530c5c1c3" providerId="ADAL" clId="{47C868E7-37DA-4FEE-B91F-14216300FE90}" dt="2020-07-31T04:29:51.798" v="1917" actId="1582"/>
          <ac:spMkLst>
            <pc:docMk/>
            <pc:sldMk cId="2495390592" sldId="259"/>
            <ac:spMk id="20" creationId="{E001B68D-8516-42B3-9899-DE5E8FC4BFF7}"/>
          </ac:spMkLst>
        </pc:spChg>
        <pc:spChg chg="add del mod">
          <ac:chgData name="Tom Wildenhain" userId="9a9e652f-4ff3-45ef-a839-1cb530c5c1c3" providerId="ADAL" clId="{47C868E7-37DA-4FEE-B91F-14216300FE90}" dt="2020-07-31T04:32:42.924" v="1960" actId="478"/>
          <ac:spMkLst>
            <pc:docMk/>
            <pc:sldMk cId="2495390592" sldId="259"/>
            <ac:spMk id="21" creationId="{5348FCA8-2235-4030-A319-4BA85443A289}"/>
          </ac:spMkLst>
        </pc:spChg>
        <pc:spChg chg="add mod">
          <ac:chgData name="Tom Wildenhain" userId="9a9e652f-4ff3-45ef-a839-1cb530c5c1c3" providerId="ADAL" clId="{47C868E7-37DA-4FEE-B91F-14216300FE90}" dt="2020-07-31T04:24:52.272" v="1790" actId="571"/>
          <ac:spMkLst>
            <pc:docMk/>
            <pc:sldMk cId="2495390592" sldId="259"/>
            <ac:spMk id="22" creationId="{F00AB93C-8C9A-46A7-A5E9-A27CFE9E2D1F}"/>
          </ac:spMkLst>
        </pc:spChg>
        <pc:spChg chg="add del mod">
          <ac:chgData name="Tom Wildenhain" userId="9a9e652f-4ff3-45ef-a839-1cb530c5c1c3" providerId="ADAL" clId="{47C868E7-37DA-4FEE-B91F-14216300FE90}" dt="2020-07-31T04:26:13.596" v="1814"/>
          <ac:spMkLst>
            <pc:docMk/>
            <pc:sldMk cId="2495390592" sldId="259"/>
            <ac:spMk id="24" creationId="{9EF5CBFA-F48A-4A3D-A41B-C2838871FB81}"/>
          </ac:spMkLst>
        </pc:spChg>
        <pc:spChg chg="add del mod">
          <ac:chgData name="Tom Wildenhain" userId="9a9e652f-4ff3-45ef-a839-1cb530c5c1c3" providerId="ADAL" clId="{47C868E7-37DA-4FEE-B91F-14216300FE90}" dt="2020-07-31T04:32:42.924" v="1960" actId="478"/>
          <ac:spMkLst>
            <pc:docMk/>
            <pc:sldMk cId="2495390592" sldId="259"/>
            <ac:spMk id="26" creationId="{1A71E3FC-709A-4B3C-9CAA-566BB734FD37}"/>
          </ac:spMkLst>
        </pc:spChg>
        <pc:spChg chg="add mod">
          <ac:chgData name="Tom Wildenhain" userId="9a9e652f-4ff3-45ef-a839-1cb530c5c1c3" providerId="ADAL" clId="{47C868E7-37DA-4FEE-B91F-14216300FE90}" dt="2020-07-31T04:33:24.347" v="1967" actId="207"/>
          <ac:spMkLst>
            <pc:docMk/>
            <pc:sldMk cId="2495390592" sldId="259"/>
            <ac:spMk id="32" creationId="{07D6EEC9-CCFC-4642-BDA5-B0637294261E}"/>
          </ac:spMkLst>
        </pc:spChg>
        <pc:grpChg chg="add del mod topLvl">
          <ac:chgData name="Tom Wildenhain" userId="9a9e652f-4ff3-45ef-a839-1cb530c5c1c3" providerId="ADAL" clId="{47C868E7-37DA-4FEE-B91F-14216300FE90}" dt="2020-07-31T04:34:43.827" v="1978" actId="165"/>
          <ac:grpSpMkLst>
            <pc:docMk/>
            <pc:sldMk cId="2495390592" sldId="259"/>
            <ac:grpSpMk id="9" creationId="{EC2FAD85-8DA6-4F29-AE0C-70AD9AA1A5DD}"/>
          </ac:grpSpMkLst>
        </pc:grpChg>
        <pc:grpChg chg="add mod topLvl">
          <ac:chgData name="Tom Wildenhain" userId="9a9e652f-4ff3-45ef-a839-1cb530c5c1c3" providerId="ADAL" clId="{47C868E7-37DA-4FEE-B91F-14216300FE90}" dt="2020-07-31T04:29:46.766" v="1915" actId="207"/>
          <ac:grpSpMkLst>
            <pc:docMk/>
            <pc:sldMk cId="2495390592" sldId="259"/>
            <ac:grpSpMk id="10" creationId="{DA84A0EA-1716-4B48-80F0-1FF15181E450}"/>
          </ac:grpSpMkLst>
        </pc:grpChg>
        <pc:grpChg chg="add del mod">
          <ac:chgData name="Tom Wildenhain" userId="9a9e652f-4ff3-45ef-a839-1cb530c5c1c3" providerId="ADAL" clId="{47C868E7-37DA-4FEE-B91F-14216300FE90}" dt="2020-07-31T04:23:14.462" v="1719" actId="165"/>
          <ac:grpSpMkLst>
            <pc:docMk/>
            <pc:sldMk cId="2495390592" sldId="259"/>
            <ac:grpSpMk id="11" creationId="{E8796854-754C-4660-BBBD-12A18A9D8B87}"/>
          </ac:grpSpMkLst>
        </pc:grpChg>
        <pc:grpChg chg="add del mod">
          <ac:chgData name="Tom Wildenhain" userId="9a9e652f-4ff3-45ef-a839-1cb530c5c1c3" providerId="ADAL" clId="{47C868E7-37DA-4FEE-B91F-14216300FE90}" dt="2020-07-31T04:23:41.692" v="1726" actId="478"/>
          <ac:grpSpMkLst>
            <pc:docMk/>
            <pc:sldMk cId="2495390592" sldId="259"/>
            <ac:grpSpMk id="13" creationId="{43BF11A3-7E88-4B13-891C-0EFB74A2DEB4}"/>
          </ac:grpSpMkLst>
        </pc:grpChg>
        <pc:grpChg chg="add mod">
          <ac:chgData name="Tom Wildenhain" userId="9a9e652f-4ff3-45ef-a839-1cb530c5c1c3" providerId="ADAL" clId="{47C868E7-37DA-4FEE-B91F-14216300FE90}" dt="2020-07-31T04:29:46.766" v="1915" actId="207"/>
          <ac:grpSpMkLst>
            <pc:docMk/>
            <pc:sldMk cId="2495390592" sldId="259"/>
            <ac:grpSpMk id="17" creationId="{0FB79BE9-43DF-44EF-A3AD-335B49AA8B3F}"/>
          </ac:grpSpMkLst>
        </pc:grpChg>
        <pc:picChg chg="add del mod">
          <ac:chgData name="Tom Wildenhain" userId="9a9e652f-4ff3-45ef-a839-1cb530c5c1c3" providerId="ADAL" clId="{47C868E7-37DA-4FEE-B91F-14216300FE90}" dt="2020-07-31T04:02:21.072" v="538" actId="21"/>
          <ac:picMkLst>
            <pc:docMk/>
            <pc:sldMk cId="2495390592" sldId="259"/>
            <ac:picMk id="2050" creationId="{F3BC0A54-49CD-4B9D-927C-A07AC50FA6F6}"/>
          </ac:picMkLst>
        </pc:picChg>
        <pc:cxnChg chg="add del mod">
          <ac:chgData name="Tom Wildenhain" userId="9a9e652f-4ff3-45ef-a839-1cb530c5c1c3" providerId="ADAL" clId="{47C868E7-37DA-4FEE-B91F-14216300FE90}" dt="2020-07-31T04:32:42.924" v="1960" actId="478"/>
          <ac:cxnSpMkLst>
            <pc:docMk/>
            <pc:sldMk cId="2495390592" sldId="259"/>
            <ac:cxnSpMk id="23" creationId="{13BFEAB4-148E-4A95-A10C-EDE3F34DEF6A}"/>
          </ac:cxnSpMkLst>
        </pc:cxnChg>
        <pc:cxnChg chg="add mod">
          <ac:chgData name="Tom Wildenhain" userId="9a9e652f-4ff3-45ef-a839-1cb530c5c1c3" providerId="ADAL" clId="{47C868E7-37DA-4FEE-B91F-14216300FE90}" dt="2020-07-31T04:32:53.563" v="1961"/>
          <ac:cxnSpMkLst>
            <pc:docMk/>
            <pc:sldMk cId="2495390592" sldId="259"/>
            <ac:cxnSpMk id="28" creationId="{05416D6E-6FE5-4CDB-8DDC-4F7FF35DCBBF}"/>
          </ac:cxnSpMkLst>
        </pc:cxnChg>
        <pc:cxnChg chg="add mod">
          <ac:chgData name="Tom Wildenhain" userId="9a9e652f-4ff3-45ef-a839-1cb530c5c1c3" providerId="ADAL" clId="{47C868E7-37DA-4FEE-B91F-14216300FE90}" dt="2020-07-31T04:34:48.004" v="1979" actId="12788"/>
          <ac:cxnSpMkLst>
            <pc:docMk/>
            <pc:sldMk cId="2495390592" sldId="259"/>
            <ac:cxnSpMk id="29" creationId="{19121374-64B1-4BA2-BB2A-A899872F7C09}"/>
          </ac:cxnSpMkLst>
        </pc:cxnChg>
        <pc:cxnChg chg="add mod">
          <ac:chgData name="Tom Wildenhain" userId="9a9e652f-4ff3-45ef-a839-1cb530c5c1c3" providerId="ADAL" clId="{47C868E7-37DA-4FEE-B91F-14216300FE90}" dt="2020-07-31T04:34:40.644" v="1977" actId="12789"/>
          <ac:cxnSpMkLst>
            <pc:docMk/>
            <pc:sldMk cId="2495390592" sldId="259"/>
            <ac:cxnSpMk id="30" creationId="{C0D03B28-4ACC-47AA-93B0-2C34B0F05CC8}"/>
          </ac:cxnSpMkLst>
        </pc:cxnChg>
        <pc:cxnChg chg="add mod">
          <ac:chgData name="Tom Wildenhain" userId="9a9e652f-4ff3-45ef-a839-1cb530c5c1c3" providerId="ADAL" clId="{47C868E7-37DA-4FEE-B91F-14216300FE90}" dt="2020-07-31T04:34:48.004" v="1979" actId="12788"/>
          <ac:cxnSpMkLst>
            <pc:docMk/>
            <pc:sldMk cId="2495390592" sldId="259"/>
            <ac:cxnSpMk id="31" creationId="{B6FDBB5C-BA57-4FFA-AC9E-42F7F144D974}"/>
          </ac:cxnSpMkLst>
        </pc:cxnChg>
      </pc:sldChg>
      <pc:sldChg chg="addSp delSp modSp add mod">
        <pc:chgData name="Tom Wildenhain" userId="9a9e652f-4ff3-45ef-a839-1cb530c5c1c3" providerId="ADAL" clId="{47C868E7-37DA-4FEE-B91F-14216300FE90}" dt="2020-07-31T04:15:24.556" v="619" actId="20577"/>
        <pc:sldMkLst>
          <pc:docMk/>
          <pc:sldMk cId="3830225989" sldId="260"/>
        </pc:sldMkLst>
        <pc:spChg chg="add del mod">
          <ac:chgData name="Tom Wildenhain" userId="9a9e652f-4ff3-45ef-a839-1cb530c5c1c3" providerId="ADAL" clId="{47C868E7-37DA-4FEE-B91F-14216300FE90}" dt="2020-07-31T04:15:24.556" v="619" actId="20577"/>
          <ac:spMkLst>
            <pc:docMk/>
            <pc:sldMk cId="3830225989" sldId="260"/>
            <ac:spMk id="2" creationId="{6AC213AB-965F-42BD-B170-D2F466A97497}"/>
          </ac:spMkLst>
        </pc:spChg>
        <pc:spChg chg="add del mod">
          <ac:chgData name="Tom Wildenhain" userId="9a9e652f-4ff3-45ef-a839-1cb530c5c1c3" providerId="ADAL" clId="{47C868E7-37DA-4FEE-B91F-14216300FE90}" dt="2020-07-31T04:15:03.271" v="608" actId="478"/>
          <ac:spMkLst>
            <pc:docMk/>
            <pc:sldMk cId="3830225989" sldId="260"/>
            <ac:spMk id="6" creationId="{19BACAA4-8BE9-4E44-A59A-3F3C84D24951}"/>
          </ac:spMkLst>
        </pc:spChg>
        <pc:spChg chg="add del mod">
          <ac:chgData name="Tom Wildenhain" userId="9a9e652f-4ff3-45ef-a839-1cb530c5c1c3" providerId="ADAL" clId="{47C868E7-37DA-4FEE-B91F-14216300FE90}" dt="2020-07-31T04:15:02.974" v="607"/>
          <ac:spMkLst>
            <pc:docMk/>
            <pc:sldMk cId="3830225989" sldId="260"/>
            <ac:spMk id="9" creationId="{48044D3E-1607-4BCB-89E1-A8533E9CC5A0}"/>
          </ac:spMkLst>
        </pc:spChg>
        <pc:spChg chg="add del mod">
          <ac:chgData name="Tom Wildenhain" userId="9a9e652f-4ff3-45ef-a839-1cb530c5c1c3" providerId="ADAL" clId="{47C868E7-37DA-4FEE-B91F-14216300FE90}" dt="2020-07-31T04:15:02.974" v="607"/>
          <ac:spMkLst>
            <pc:docMk/>
            <pc:sldMk cId="3830225989" sldId="260"/>
            <ac:spMk id="10" creationId="{2F8B6689-117A-4F6D-BA0F-D6F404BD496B}"/>
          </ac:spMkLst>
        </pc:spChg>
        <pc:picChg chg="add del mod">
          <ac:chgData name="Tom Wildenhain" userId="9a9e652f-4ff3-45ef-a839-1cb530c5c1c3" providerId="ADAL" clId="{47C868E7-37DA-4FEE-B91F-14216300FE90}" dt="2020-07-31T03:56:50.883" v="417" actId="478"/>
          <ac:picMkLst>
            <pc:docMk/>
            <pc:sldMk cId="3830225989" sldId="260"/>
            <ac:picMk id="3" creationId="{4D79229E-325F-4A50-AC86-3EE07AA9EF58}"/>
          </ac:picMkLst>
        </pc:picChg>
        <pc:picChg chg="add mod">
          <ac:chgData name="Tom Wildenhain" userId="9a9e652f-4ff3-45ef-a839-1cb530c5c1c3" providerId="ADAL" clId="{47C868E7-37DA-4FEE-B91F-14216300FE90}" dt="2020-07-31T03:56:58.780" v="420" actId="12788"/>
          <ac:picMkLst>
            <pc:docMk/>
            <pc:sldMk cId="3830225989" sldId="260"/>
            <ac:picMk id="4" creationId="{CCFACC9E-71A3-4985-B6E2-D4DFD62274A2}"/>
          </ac:picMkLst>
        </pc:picChg>
        <pc:picChg chg="del">
          <ac:chgData name="Tom Wildenhain" userId="9a9e652f-4ff3-45ef-a839-1cb530c5c1c3" providerId="ADAL" clId="{47C868E7-37DA-4FEE-B91F-14216300FE90}" dt="2020-07-31T03:56:11.611" v="413" actId="478"/>
          <ac:picMkLst>
            <pc:docMk/>
            <pc:sldMk cId="3830225989" sldId="260"/>
            <ac:picMk id="7" creationId="{3A3E2C13-00AD-4F08-839D-9D1B28EBE9EB}"/>
          </ac:picMkLst>
        </pc:picChg>
        <pc:picChg chg="del">
          <ac:chgData name="Tom Wildenhain" userId="9a9e652f-4ff3-45ef-a839-1cb530c5c1c3" providerId="ADAL" clId="{47C868E7-37DA-4FEE-B91F-14216300FE90}" dt="2020-07-31T03:56:11.611" v="413" actId="478"/>
          <ac:picMkLst>
            <pc:docMk/>
            <pc:sldMk cId="3830225989" sldId="260"/>
            <ac:picMk id="1026" creationId="{2E8FF067-7F51-4888-9173-CFCDB05DDAA0}"/>
          </ac:picMkLst>
        </pc:picChg>
        <pc:picChg chg="del">
          <ac:chgData name="Tom Wildenhain" userId="9a9e652f-4ff3-45ef-a839-1cb530c5c1c3" providerId="ADAL" clId="{47C868E7-37DA-4FEE-B91F-14216300FE90}" dt="2020-07-31T03:56:11.611" v="413" actId="478"/>
          <ac:picMkLst>
            <pc:docMk/>
            <pc:sldMk cId="3830225989" sldId="260"/>
            <ac:picMk id="1028" creationId="{8C27E25E-9C56-49B7-B9EC-3144B6303ADE}"/>
          </ac:picMkLst>
        </pc:picChg>
      </pc:sldChg>
      <pc:sldChg chg="addSp delSp modSp add mod">
        <pc:chgData name="Tom Wildenhain" userId="9a9e652f-4ff3-45ef-a839-1cb530c5c1c3" providerId="ADAL" clId="{47C868E7-37DA-4FEE-B91F-14216300FE90}" dt="2020-07-31T04:09:12.784" v="601" actId="12788"/>
        <pc:sldMkLst>
          <pc:docMk/>
          <pc:sldMk cId="1514263090" sldId="261"/>
        </pc:sldMkLst>
        <pc:spChg chg="del mod">
          <ac:chgData name="Tom Wildenhain" userId="9a9e652f-4ff3-45ef-a839-1cb530c5c1c3" providerId="ADAL" clId="{47C868E7-37DA-4FEE-B91F-14216300FE90}" dt="2020-07-31T04:07:04.733" v="572" actId="478"/>
          <ac:spMkLst>
            <pc:docMk/>
            <pc:sldMk cId="1514263090" sldId="261"/>
            <ac:spMk id="2" creationId="{6AC213AB-965F-42BD-B170-D2F466A97497}"/>
          </ac:spMkLst>
        </pc:spChg>
        <pc:spChg chg="add mod">
          <ac:chgData name="Tom Wildenhain" userId="9a9e652f-4ff3-45ef-a839-1cb530c5c1c3" providerId="ADAL" clId="{47C868E7-37DA-4FEE-B91F-14216300FE90}" dt="2020-07-31T04:07:13.836" v="597" actId="14100"/>
          <ac:spMkLst>
            <pc:docMk/>
            <pc:sldMk cId="1514263090" sldId="261"/>
            <ac:spMk id="8" creationId="{EC3A872F-FAAC-4235-9C81-902BC595F670}"/>
          </ac:spMkLst>
        </pc:spChg>
        <pc:picChg chg="del">
          <ac:chgData name="Tom Wildenhain" userId="9a9e652f-4ff3-45ef-a839-1cb530c5c1c3" providerId="ADAL" clId="{47C868E7-37DA-4FEE-B91F-14216300FE90}" dt="2020-07-31T04:03:35.147" v="559" actId="478"/>
          <ac:picMkLst>
            <pc:docMk/>
            <pc:sldMk cId="1514263090" sldId="261"/>
            <ac:picMk id="7" creationId="{3A3E2C13-00AD-4F08-839D-9D1B28EBE9EB}"/>
          </ac:picMkLst>
        </pc:picChg>
        <pc:picChg chg="del">
          <ac:chgData name="Tom Wildenhain" userId="9a9e652f-4ff3-45ef-a839-1cb530c5c1c3" providerId="ADAL" clId="{47C868E7-37DA-4FEE-B91F-14216300FE90}" dt="2020-07-31T04:03:35.147" v="559" actId="478"/>
          <ac:picMkLst>
            <pc:docMk/>
            <pc:sldMk cId="1514263090" sldId="261"/>
            <ac:picMk id="1026" creationId="{2E8FF067-7F51-4888-9173-CFCDB05DDAA0}"/>
          </ac:picMkLst>
        </pc:picChg>
        <pc:picChg chg="del">
          <ac:chgData name="Tom Wildenhain" userId="9a9e652f-4ff3-45ef-a839-1cb530c5c1c3" providerId="ADAL" clId="{47C868E7-37DA-4FEE-B91F-14216300FE90}" dt="2020-07-31T04:03:35.147" v="559" actId="478"/>
          <ac:picMkLst>
            <pc:docMk/>
            <pc:sldMk cId="1514263090" sldId="261"/>
            <ac:picMk id="1028" creationId="{8C27E25E-9C56-49B7-B9EC-3144B6303ADE}"/>
          </ac:picMkLst>
        </pc:picChg>
        <pc:picChg chg="add del mod">
          <ac:chgData name="Tom Wildenhain" userId="9a9e652f-4ff3-45ef-a839-1cb530c5c1c3" providerId="ADAL" clId="{47C868E7-37DA-4FEE-B91F-14216300FE90}" dt="2020-07-31T04:06:35.888" v="562" actId="21"/>
          <ac:picMkLst>
            <pc:docMk/>
            <pc:sldMk cId="1514263090" sldId="261"/>
            <ac:picMk id="5122" creationId="{6FC30DD5-38C2-4BB8-BB12-F5FD6F79B34B}"/>
          </ac:picMkLst>
        </pc:picChg>
        <pc:picChg chg="add mod">
          <ac:chgData name="Tom Wildenhain" userId="9a9e652f-4ff3-45ef-a839-1cb530c5c1c3" providerId="ADAL" clId="{47C868E7-37DA-4FEE-B91F-14216300FE90}" dt="2020-07-31T04:09:12.784" v="601" actId="12788"/>
          <ac:picMkLst>
            <pc:docMk/>
            <pc:sldMk cId="1514263090" sldId="261"/>
            <ac:picMk id="5124" creationId="{75F3680A-B959-4DB7-8F02-89F544F90C40}"/>
          </ac:picMkLst>
        </pc:picChg>
      </pc:sldChg>
      <pc:sldChg chg="addSp delSp modSp add mod">
        <pc:chgData name="Tom Wildenhain" userId="9a9e652f-4ff3-45ef-a839-1cb530c5c1c3" providerId="ADAL" clId="{47C868E7-37DA-4FEE-B91F-14216300FE90}" dt="2020-07-31T05:41:43.694" v="3344" actId="20577"/>
        <pc:sldMkLst>
          <pc:docMk/>
          <pc:sldMk cId="3676471011" sldId="262"/>
        </pc:sldMkLst>
        <pc:spChg chg="mod">
          <ac:chgData name="Tom Wildenhain" userId="9a9e652f-4ff3-45ef-a839-1cb530c5c1c3" providerId="ADAL" clId="{47C868E7-37DA-4FEE-B91F-14216300FE90}" dt="2020-07-31T05:41:43.694" v="3344" actId="20577"/>
          <ac:spMkLst>
            <pc:docMk/>
            <pc:sldMk cId="3676471011" sldId="262"/>
            <ac:spMk id="2" creationId="{6AC213AB-965F-42BD-B170-D2F466A97497}"/>
          </ac:spMkLst>
        </pc:spChg>
        <pc:spChg chg="add mod">
          <ac:chgData name="Tom Wildenhain" userId="9a9e652f-4ff3-45ef-a839-1cb530c5c1c3" providerId="ADAL" clId="{47C868E7-37DA-4FEE-B91F-14216300FE90}" dt="2020-07-31T03:58:37.914" v="428" actId="1582"/>
          <ac:spMkLst>
            <pc:docMk/>
            <pc:sldMk cId="3676471011" sldId="262"/>
            <ac:spMk id="4" creationId="{CA5AFA15-3EB4-4D02-9592-8CB2604D62D2}"/>
          </ac:spMkLst>
        </pc:spChg>
        <pc:spChg chg="mod">
          <ac:chgData name="Tom Wildenhain" userId="9a9e652f-4ff3-45ef-a839-1cb530c5c1c3" providerId="ADAL" clId="{47C868E7-37DA-4FEE-B91F-14216300FE90}" dt="2020-07-31T03:48:32.720" v="247" actId="20577"/>
          <ac:spMkLst>
            <pc:docMk/>
            <pc:sldMk cId="3676471011" sldId="262"/>
            <ac:spMk id="6" creationId="{19BACAA4-8BE9-4E44-A59A-3F3C84D24951}"/>
          </ac:spMkLst>
        </pc:spChg>
        <pc:spChg chg="add mod">
          <ac:chgData name="Tom Wildenhain" userId="9a9e652f-4ff3-45ef-a839-1cb530c5c1c3" providerId="ADAL" clId="{47C868E7-37DA-4FEE-B91F-14216300FE90}" dt="2020-07-31T03:58:49.954" v="431" actId="14100"/>
          <ac:spMkLst>
            <pc:docMk/>
            <pc:sldMk cId="3676471011" sldId="262"/>
            <ac:spMk id="9" creationId="{A03D6EF3-7811-4B69-864F-00C476FF8242}"/>
          </ac:spMkLst>
        </pc:spChg>
        <pc:spChg chg="add mod">
          <ac:chgData name="Tom Wildenhain" userId="9a9e652f-4ff3-45ef-a839-1cb530c5c1c3" providerId="ADAL" clId="{47C868E7-37DA-4FEE-B91F-14216300FE90}" dt="2020-07-31T03:59:09.032" v="435" actId="14100"/>
          <ac:spMkLst>
            <pc:docMk/>
            <pc:sldMk cId="3676471011" sldId="262"/>
            <ac:spMk id="10" creationId="{89581BCD-14DE-4141-B584-DB5F7768904B}"/>
          </ac:spMkLst>
        </pc:spChg>
        <pc:spChg chg="add mod">
          <ac:chgData name="Tom Wildenhain" userId="9a9e652f-4ff3-45ef-a839-1cb530c5c1c3" providerId="ADAL" clId="{47C868E7-37DA-4FEE-B91F-14216300FE90}" dt="2020-07-31T03:59:21.399" v="438" actId="14100"/>
          <ac:spMkLst>
            <pc:docMk/>
            <pc:sldMk cId="3676471011" sldId="262"/>
            <ac:spMk id="11" creationId="{9EE448B0-83FB-4F89-82F2-9EE77ECFB968}"/>
          </ac:spMkLst>
        </pc:spChg>
        <pc:spChg chg="add mod">
          <ac:chgData name="Tom Wildenhain" userId="9a9e652f-4ff3-45ef-a839-1cb530c5c1c3" providerId="ADAL" clId="{47C868E7-37DA-4FEE-B91F-14216300FE90}" dt="2020-07-31T03:59:43.763" v="442" actId="14100"/>
          <ac:spMkLst>
            <pc:docMk/>
            <pc:sldMk cId="3676471011" sldId="262"/>
            <ac:spMk id="12" creationId="{330A0B04-0C5D-4C50-9A44-661A6E70BD4E}"/>
          </ac:spMkLst>
        </pc:spChg>
        <pc:spChg chg="add mod">
          <ac:chgData name="Tom Wildenhain" userId="9a9e652f-4ff3-45ef-a839-1cb530c5c1c3" providerId="ADAL" clId="{47C868E7-37DA-4FEE-B91F-14216300FE90}" dt="2020-07-31T03:59:59.390" v="444" actId="14100"/>
          <ac:spMkLst>
            <pc:docMk/>
            <pc:sldMk cId="3676471011" sldId="262"/>
            <ac:spMk id="13" creationId="{0D6E5CDA-D5FF-4ECF-8814-70647EC2CACE}"/>
          </ac:spMkLst>
        </pc:spChg>
        <pc:picChg chg="add mod">
          <ac:chgData name="Tom Wildenhain" userId="9a9e652f-4ff3-45ef-a839-1cb530c5c1c3" providerId="ADAL" clId="{47C868E7-37DA-4FEE-B91F-14216300FE90}" dt="2020-07-31T03:58:14.998" v="424" actId="1076"/>
          <ac:picMkLst>
            <pc:docMk/>
            <pc:sldMk cId="3676471011" sldId="262"/>
            <ac:picMk id="3" creationId="{407705EA-1E57-492D-8C79-BF5857215A99}"/>
          </ac:picMkLst>
        </pc:picChg>
        <pc:picChg chg="del">
          <ac:chgData name="Tom Wildenhain" userId="9a9e652f-4ff3-45ef-a839-1cb530c5c1c3" providerId="ADAL" clId="{47C868E7-37DA-4FEE-B91F-14216300FE90}" dt="2020-07-31T03:57:07.098" v="421" actId="478"/>
          <ac:picMkLst>
            <pc:docMk/>
            <pc:sldMk cId="3676471011" sldId="262"/>
            <ac:picMk id="7" creationId="{3A3E2C13-00AD-4F08-839D-9D1B28EBE9EB}"/>
          </ac:picMkLst>
        </pc:picChg>
        <pc:picChg chg="del">
          <ac:chgData name="Tom Wildenhain" userId="9a9e652f-4ff3-45ef-a839-1cb530c5c1c3" providerId="ADAL" clId="{47C868E7-37DA-4FEE-B91F-14216300FE90}" dt="2020-07-31T03:57:07.098" v="421" actId="478"/>
          <ac:picMkLst>
            <pc:docMk/>
            <pc:sldMk cId="3676471011" sldId="262"/>
            <ac:picMk id="1026" creationId="{2E8FF067-7F51-4888-9173-CFCDB05DDAA0}"/>
          </ac:picMkLst>
        </pc:picChg>
        <pc:picChg chg="del">
          <ac:chgData name="Tom Wildenhain" userId="9a9e652f-4ff3-45ef-a839-1cb530c5c1c3" providerId="ADAL" clId="{47C868E7-37DA-4FEE-B91F-14216300FE90}" dt="2020-07-31T03:57:07.098" v="421" actId="478"/>
          <ac:picMkLst>
            <pc:docMk/>
            <pc:sldMk cId="3676471011" sldId="262"/>
            <ac:picMk id="1028" creationId="{8C27E25E-9C56-49B7-B9EC-3144B6303ADE}"/>
          </ac:picMkLst>
        </pc:picChg>
      </pc:sldChg>
      <pc:sldChg chg="addSp delSp modSp add mod">
        <pc:chgData name="Tom Wildenhain" userId="9a9e652f-4ff3-45ef-a839-1cb530c5c1c3" providerId="ADAL" clId="{47C868E7-37DA-4FEE-B91F-14216300FE90}" dt="2020-07-31T04:15:31.247" v="621" actId="20577"/>
        <pc:sldMkLst>
          <pc:docMk/>
          <pc:sldMk cId="266572648" sldId="263"/>
        </pc:sldMkLst>
        <pc:spChg chg="mod">
          <ac:chgData name="Tom Wildenhain" userId="9a9e652f-4ff3-45ef-a839-1cb530c5c1c3" providerId="ADAL" clId="{47C868E7-37DA-4FEE-B91F-14216300FE90}" dt="2020-07-31T04:15:31.247" v="621" actId="20577"/>
          <ac:spMkLst>
            <pc:docMk/>
            <pc:sldMk cId="266572648" sldId="263"/>
            <ac:spMk id="2" creationId="{6AC213AB-965F-42BD-B170-D2F466A97497}"/>
          </ac:spMkLst>
        </pc:spChg>
        <pc:spChg chg="add del mod">
          <ac:chgData name="Tom Wildenhain" userId="9a9e652f-4ff3-45ef-a839-1cb530c5c1c3" providerId="ADAL" clId="{47C868E7-37DA-4FEE-B91F-14216300FE90}" dt="2020-07-31T04:15:11.973" v="610" actId="20577"/>
          <ac:spMkLst>
            <pc:docMk/>
            <pc:sldMk cId="266572648" sldId="263"/>
            <ac:spMk id="6" creationId="{19BACAA4-8BE9-4E44-A59A-3F3C84D24951}"/>
          </ac:spMkLst>
        </pc:spChg>
        <pc:picChg chg="mod">
          <ac:chgData name="Tom Wildenhain" userId="9a9e652f-4ff3-45ef-a839-1cb530c5c1c3" providerId="ADAL" clId="{47C868E7-37DA-4FEE-B91F-14216300FE90}" dt="2020-07-31T04:03:12.780" v="555" actId="1076"/>
          <ac:picMkLst>
            <pc:docMk/>
            <pc:sldMk cId="266572648" sldId="263"/>
            <ac:picMk id="7" creationId="{3A3E2C13-00AD-4F08-839D-9D1B28EBE9EB}"/>
          </ac:picMkLst>
        </pc:picChg>
        <pc:picChg chg="add mod">
          <ac:chgData name="Tom Wildenhain" userId="9a9e652f-4ff3-45ef-a839-1cb530c5c1c3" providerId="ADAL" clId="{47C868E7-37DA-4FEE-B91F-14216300FE90}" dt="2020-07-31T04:03:15.675" v="557" actId="1076"/>
          <ac:picMkLst>
            <pc:docMk/>
            <pc:sldMk cId="266572648" sldId="263"/>
            <ac:picMk id="9" creationId="{54E80337-BB6E-40A4-B0F0-C5D764C5F1BB}"/>
          </ac:picMkLst>
        </pc:picChg>
        <pc:picChg chg="del">
          <ac:chgData name="Tom Wildenhain" userId="9a9e652f-4ff3-45ef-a839-1cb530c5c1c3" providerId="ADAL" clId="{47C868E7-37DA-4FEE-B91F-14216300FE90}" dt="2020-07-31T04:00:18.722" v="445" actId="478"/>
          <ac:picMkLst>
            <pc:docMk/>
            <pc:sldMk cId="266572648" sldId="263"/>
            <ac:picMk id="1026" creationId="{2E8FF067-7F51-4888-9173-CFCDB05DDAA0}"/>
          </ac:picMkLst>
        </pc:picChg>
        <pc:picChg chg="mod">
          <ac:chgData name="Tom Wildenhain" userId="9a9e652f-4ff3-45ef-a839-1cb530c5c1c3" providerId="ADAL" clId="{47C868E7-37DA-4FEE-B91F-14216300FE90}" dt="2020-07-31T04:03:16.628" v="558" actId="1076"/>
          <ac:picMkLst>
            <pc:docMk/>
            <pc:sldMk cId="266572648" sldId="263"/>
            <ac:picMk id="1028" creationId="{8C27E25E-9C56-49B7-B9EC-3144B6303ADE}"/>
          </ac:picMkLst>
        </pc:picChg>
        <pc:picChg chg="add mod">
          <ac:chgData name="Tom Wildenhain" userId="9a9e652f-4ff3-45ef-a839-1cb530c5c1c3" providerId="ADAL" clId="{47C868E7-37DA-4FEE-B91F-14216300FE90}" dt="2020-07-31T04:03:10.995" v="554" actId="1076"/>
          <ac:picMkLst>
            <pc:docMk/>
            <pc:sldMk cId="266572648" sldId="263"/>
            <ac:picMk id="3074" creationId="{D5DF81BA-F052-4753-94ED-BC0127F1E9E6}"/>
          </ac:picMkLst>
        </pc:picChg>
        <pc:picChg chg="add del">
          <ac:chgData name="Tom Wildenhain" userId="9a9e652f-4ff3-45ef-a839-1cb530c5c1c3" providerId="ADAL" clId="{47C868E7-37DA-4FEE-B91F-14216300FE90}" dt="2020-07-31T04:01:52.721" v="498" actId="478"/>
          <ac:picMkLst>
            <pc:docMk/>
            <pc:sldMk cId="266572648" sldId="263"/>
            <ac:picMk id="3076" creationId="{2C471005-DB6B-434C-9B8A-17AB361FB0FE}"/>
          </ac:picMkLst>
        </pc:picChg>
      </pc:sldChg>
      <pc:sldChg chg="addSp delSp modSp new del mod">
        <pc:chgData name="Tom Wildenhain" userId="9a9e652f-4ff3-45ef-a839-1cb530c5c1c3" providerId="ADAL" clId="{47C868E7-37DA-4FEE-B91F-14216300FE90}" dt="2020-07-31T04:36:47.322" v="1980" actId="47"/>
        <pc:sldMkLst>
          <pc:docMk/>
          <pc:sldMk cId="3753823980" sldId="264"/>
        </pc:sldMkLst>
        <pc:spChg chg="add mod">
          <ac:chgData name="Tom Wildenhain" userId="9a9e652f-4ff3-45ef-a839-1cb530c5c1c3" providerId="ADAL" clId="{47C868E7-37DA-4FEE-B91F-14216300FE90}" dt="2020-07-31T04:21:24.911" v="1699"/>
          <ac:spMkLst>
            <pc:docMk/>
            <pc:sldMk cId="3753823980" sldId="264"/>
            <ac:spMk id="2" creationId="{2AC61F48-A188-43D7-9F8E-F577227D707A}"/>
          </ac:spMkLst>
        </pc:spChg>
        <pc:spChg chg="add mod">
          <ac:chgData name="Tom Wildenhain" userId="9a9e652f-4ff3-45ef-a839-1cb530c5c1c3" providerId="ADAL" clId="{47C868E7-37DA-4FEE-B91F-14216300FE90}" dt="2020-07-31T04:21:24.911" v="1699"/>
          <ac:spMkLst>
            <pc:docMk/>
            <pc:sldMk cId="3753823980" sldId="264"/>
            <ac:spMk id="3" creationId="{5B592C95-E624-46FB-B65C-D9C1AA937867}"/>
          </ac:spMkLst>
        </pc:spChg>
        <pc:spChg chg="add mod">
          <ac:chgData name="Tom Wildenhain" userId="9a9e652f-4ff3-45ef-a839-1cb530c5c1c3" providerId="ADAL" clId="{47C868E7-37DA-4FEE-B91F-14216300FE90}" dt="2020-07-31T04:21:24.911" v="1699"/>
          <ac:spMkLst>
            <pc:docMk/>
            <pc:sldMk cId="3753823980" sldId="264"/>
            <ac:spMk id="4" creationId="{3B73D631-3712-4BAC-80CC-D8BC87E84686}"/>
          </ac:spMkLst>
        </pc:spChg>
        <pc:spChg chg="add mod topLvl">
          <ac:chgData name="Tom Wildenhain" userId="9a9e652f-4ff3-45ef-a839-1cb530c5c1c3" providerId="ADAL" clId="{47C868E7-37DA-4FEE-B91F-14216300FE90}" dt="2020-07-31T04:21:24.911" v="1699"/>
          <ac:spMkLst>
            <pc:docMk/>
            <pc:sldMk cId="3753823980" sldId="264"/>
            <ac:spMk id="5" creationId="{3333C239-9F4B-4858-8A49-A66259696A05}"/>
          </ac:spMkLst>
        </pc:spChg>
        <pc:spChg chg="add mod topLvl">
          <ac:chgData name="Tom Wildenhain" userId="9a9e652f-4ff3-45ef-a839-1cb530c5c1c3" providerId="ADAL" clId="{47C868E7-37DA-4FEE-B91F-14216300FE90}" dt="2020-07-31T04:21:24.911" v="1699"/>
          <ac:spMkLst>
            <pc:docMk/>
            <pc:sldMk cId="3753823980" sldId="264"/>
            <ac:spMk id="6" creationId="{48436124-7B94-45D9-B77A-74E2A80F5004}"/>
          </ac:spMkLst>
        </pc:spChg>
        <pc:spChg chg="add mod topLvl">
          <ac:chgData name="Tom Wildenhain" userId="9a9e652f-4ff3-45ef-a839-1cb530c5c1c3" providerId="ADAL" clId="{47C868E7-37DA-4FEE-B91F-14216300FE90}" dt="2020-07-31T04:21:24.911" v="1699"/>
          <ac:spMkLst>
            <pc:docMk/>
            <pc:sldMk cId="3753823980" sldId="264"/>
            <ac:spMk id="7" creationId="{9B90FDBF-E1BE-44A9-B98D-F6E149ACFE5C}"/>
          </ac:spMkLst>
        </pc:spChg>
        <pc:spChg chg="add mod topLvl">
          <ac:chgData name="Tom Wildenhain" userId="9a9e652f-4ff3-45ef-a839-1cb530c5c1c3" providerId="ADAL" clId="{47C868E7-37DA-4FEE-B91F-14216300FE90}" dt="2020-07-31T04:21:24.911" v="1699"/>
          <ac:spMkLst>
            <pc:docMk/>
            <pc:sldMk cId="3753823980" sldId="264"/>
            <ac:spMk id="8" creationId="{CEFA6ADC-9AC0-4EF9-A3F9-FC61E8FBF3D4}"/>
          </ac:spMkLst>
        </pc:spChg>
        <pc:spChg chg="add del mod">
          <ac:chgData name="Tom Wildenhain" userId="9a9e652f-4ff3-45ef-a839-1cb530c5c1c3" providerId="ADAL" clId="{47C868E7-37DA-4FEE-B91F-14216300FE90}" dt="2020-07-31T04:18:50.533" v="871" actId="478"/>
          <ac:spMkLst>
            <pc:docMk/>
            <pc:sldMk cId="3753823980" sldId="264"/>
            <ac:spMk id="15" creationId="{22D787F6-459D-4452-BD11-338C22E66A41}"/>
          </ac:spMkLst>
        </pc:spChg>
        <pc:spChg chg="add mod topLvl">
          <ac:chgData name="Tom Wildenhain" userId="9a9e652f-4ff3-45ef-a839-1cb530c5c1c3" providerId="ADAL" clId="{47C868E7-37DA-4FEE-B91F-14216300FE90}" dt="2020-07-31T04:21:24.911" v="1699"/>
          <ac:spMkLst>
            <pc:docMk/>
            <pc:sldMk cId="3753823980" sldId="264"/>
            <ac:spMk id="20" creationId="{2AA41D26-C3F4-4128-8101-D93CB34998E3}"/>
          </ac:spMkLst>
        </pc:spChg>
        <pc:spChg chg="add mod">
          <ac:chgData name="Tom Wildenhain" userId="9a9e652f-4ff3-45ef-a839-1cb530c5c1c3" providerId="ADAL" clId="{47C868E7-37DA-4FEE-B91F-14216300FE90}" dt="2020-07-31T04:21:38.975" v="1700" actId="1076"/>
          <ac:spMkLst>
            <pc:docMk/>
            <pc:sldMk cId="3753823980" sldId="264"/>
            <ac:spMk id="21" creationId="{FDCF241E-4E9F-4196-8DEC-98CDC4C105C0}"/>
          </ac:spMkLst>
        </pc:spChg>
        <pc:spChg chg="add mod">
          <ac:chgData name="Tom Wildenhain" userId="9a9e652f-4ff3-45ef-a839-1cb530c5c1c3" providerId="ADAL" clId="{47C868E7-37DA-4FEE-B91F-14216300FE90}" dt="2020-07-31T04:21:38.975" v="1700" actId="1076"/>
          <ac:spMkLst>
            <pc:docMk/>
            <pc:sldMk cId="3753823980" sldId="264"/>
            <ac:spMk id="22" creationId="{69801B56-DE0C-4A12-8FF5-6ECA454ED259}"/>
          </ac:spMkLst>
        </pc:spChg>
        <pc:spChg chg="add mod">
          <ac:chgData name="Tom Wildenhain" userId="9a9e652f-4ff3-45ef-a839-1cb530c5c1c3" providerId="ADAL" clId="{47C868E7-37DA-4FEE-B91F-14216300FE90}" dt="2020-07-31T04:21:38.975" v="1700" actId="1076"/>
          <ac:spMkLst>
            <pc:docMk/>
            <pc:sldMk cId="3753823980" sldId="264"/>
            <ac:spMk id="23" creationId="{B998AD39-F452-4449-BF47-CBA0D2551DD9}"/>
          </ac:spMkLst>
        </pc:spChg>
        <pc:spChg chg="add mod">
          <ac:chgData name="Tom Wildenhain" userId="9a9e652f-4ff3-45ef-a839-1cb530c5c1c3" providerId="ADAL" clId="{47C868E7-37DA-4FEE-B91F-14216300FE90}" dt="2020-07-31T04:21:38.975" v="1700" actId="1076"/>
          <ac:spMkLst>
            <pc:docMk/>
            <pc:sldMk cId="3753823980" sldId="264"/>
            <ac:spMk id="24" creationId="{EC3101E6-396E-4B2F-99A9-2649D7E6F2CC}"/>
          </ac:spMkLst>
        </pc:spChg>
        <pc:spChg chg="add mod">
          <ac:chgData name="Tom Wildenhain" userId="9a9e652f-4ff3-45ef-a839-1cb530c5c1c3" providerId="ADAL" clId="{47C868E7-37DA-4FEE-B91F-14216300FE90}" dt="2020-07-31T04:21:38.975" v="1700" actId="1076"/>
          <ac:spMkLst>
            <pc:docMk/>
            <pc:sldMk cId="3753823980" sldId="264"/>
            <ac:spMk id="25" creationId="{41D39131-F7A5-4A23-879B-C13FCF5C092E}"/>
          </ac:spMkLst>
        </pc:spChg>
        <pc:spChg chg="add mod">
          <ac:chgData name="Tom Wildenhain" userId="9a9e652f-4ff3-45ef-a839-1cb530c5c1c3" providerId="ADAL" clId="{47C868E7-37DA-4FEE-B91F-14216300FE90}" dt="2020-07-31T04:21:38.975" v="1700" actId="1076"/>
          <ac:spMkLst>
            <pc:docMk/>
            <pc:sldMk cId="3753823980" sldId="264"/>
            <ac:spMk id="26" creationId="{CB4CA841-6AA5-49EC-9A45-D47CCA081773}"/>
          </ac:spMkLst>
        </pc:spChg>
        <pc:spChg chg="add mod">
          <ac:chgData name="Tom Wildenhain" userId="9a9e652f-4ff3-45ef-a839-1cb530c5c1c3" providerId="ADAL" clId="{47C868E7-37DA-4FEE-B91F-14216300FE90}" dt="2020-07-31T04:21:38.975" v="1700" actId="1076"/>
          <ac:spMkLst>
            <pc:docMk/>
            <pc:sldMk cId="3753823980" sldId="264"/>
            <ac:spMk id="27" creationId="{D70082C3-E063-4086-B563-AB5D58B723FA}"/>
          </ac:spMkLst>
        </pc:spChg>
        <pc:spChg chg="add mod">
          <ac:chgData name="Tom Wildenhain" userId="9a9e652f-4ff3-45ef-a839-1cb530c5c1c3" providerId="ADAL" clId="{47C868E7-37DA-4FEE-B91F-14216300FE90}" dt="2020-07-31T04:21:38.975" v="1700" actId="1076"/>
          <ac:spMkLst>
            <pc:docMk/>
            <pc:sldMk cId="3753823980" sldId="264"/>
            <ac:spMk id="28" creationId="{629DBDB0-FCD1-4E74-9A70-CB1B51A6F489}"/>
          </ac:spMkLst>
        </pc:spChg>
        <pc:spChg chg="add del mod">
          <ac:chgData name="Tom Wildenhain" userId="9a9e652f-4ff3-45ef-a839-1cb530c5c1c3" providerId="ADAL" clId="{47C868E7-37DA-4FEE-B91F-14216300FE90}" dt="2020-07-31T04:21:59.969" v="1702" actId="478"/>
          <ac:spMkLst>
            <pc:docMk/>
            <pc:sldMk cId="3753823980" sldId="264"/>
            <ac:spMk id="44" creationId="{B3B0349B-7A1D-4DC0-90EE-6100C265E4BE}"/>
          </ac:spMkLst>
        </pc:spChg>
        <pc:grpChg chg="add del mod">
          <ac:chgData name="Tom Wildenhain" userId="9a9e652f-4ff3-45ef-a839-1cb530c5c1c3" providerId="ADAL" clId="{47C868E7-37DA-4FEE-B91F-14216300FE90}" dt="2020-07-31T04:19:49.143" v="881" actId="165"/>
          <ac:grpSpMkLst>
            <pc:docMk/>
            <pc:sldMk cId="3753823980" sldId="264"/>
            <ac:grpSpMk id="29" creationId="{1D814499-E990-4C30-98F4-C0A0C8C23632}"/>
          </ac:grpSpMkLst>
        </pc:grpChg>
        <pc:cxnChg chg="add del">
          <ac:chgData name="Tom Wildenhain" userId="9a9e652f-4ff3-45ef-a839-1cb530c5c1c3" providerId="ADAL" clId="{47C868E7-37DA-4FEE-B91F-14216300FE90}" dt="2020-07-31T04:17:53.196" v="641" actId="478"/>
          <ac:cxnSpMkLst>
            <pc:docMk/>
            <pc:sldMk cId="3753823980" sldId="264"/>
            <ac:cxnSpMk id="10" creationId="{503C2997-74E8-444B-9D2D-08D961694F61}"/>
          </ac:cxnSpMkLst>
        </pc:cxnChg>
        <pc:cxnChg chg="add del mod">
          <ac:chgData name="Tom Wildenhain" userId="9a9e652f-4ff3-45ef-a839-1cb530c5c1c3" providerId="ADAL" clId="{47C868E7-37DA-4FEE-B91F-14216300FE90}" dt="2020-07-31T04:18:11.005" v="716" actId="478"/>
          <ac:cxnSpMkLst>
            <pc:docMk/>
            <pc:sldMk cId="3753823980" sldId="264"/>
            <ac:cxnSpMk id="12" creationId="{84FBEBEB-0A61-426E-908B-579A08FC3DB7}"/>
          </ac:cxnSpMkLst>
        </pc:cxnChg>
        <pc:cxnChg chg="add del mod">
          <ac:chgData name="Tom Wildenhain" userId="9a9e652f-4ff3-45ef-a839-1cb530c5c1c3" providerId="ADAL" clId="{47C868E7-37DA-4FEE-B91F-14216300FE90}" dt="2020-07-31T04:18:11.005" v="716" actId="478"/>
          <ac:cxnSpMkLst>
            <pc:docMk/>
            <pc:sldMk cId="3753823980" sldId="264"/>
            <ac:cxnSpMk id="14" creationId="{AD0AFF51-F11D-40C6-8F7B-A3AAA911519E}"/>
          </ac:cxnSpMkLst>
        </pc:cxnChg>
        <pc:cxnChg chg="add del mod">
          <ac:chgData name="Tom Wildenhain" userId="9a9e652f-4ff3-45ef-a839-1cb530c5c1c3" providerId="ADAL" clId="{47C868E7-37DA-4FEE-B91F-14216300FE90}" dt="2020-07-31T04:18:43.255" v="801" actId="478"/>
          <ac:cxnSpMkLst>
            <pc:docMk/>
            <pc:sldMk cId="3753823980" sldId="264"/>
            <ac:cxnSpMk id="17" creationId="{40533CFF-6C42-4F5A-A64D-51402BD445D1}"/>
          </ac:cxnSpMkLst>
        </pc:cxnChg>
        <pc:cxnChg chg="add del mod">
          <ac:chgData name="Tom Wildenhain" userId="9a9e652f-4ff3-45ef-a839-1cb530c5c1c3" providerId="ADAL" clId="{47C868E7-37DA-4FEE-B91F-14216300FE90}" dt="2020-07-31T04:18:43.255" v="801" actId="478"/>
          <ac:cxnSpMkLst>
            <pc:docMk/>
            <pc:sldMk cId="3753823980" sldId="264"/>
            <ac:cxnSpMk id="19" creationId="{1448DA57-ACCE-4935-AEBF-90C346894200}"/>
          </ac:cxnSpMkLst>
        </pc:cxnChg>
        <pc:cxnChg chg="add del mod">
          <ac:chgData name="Tom Wildenhain" userId="9a9e652f-4ff3-45ef-a839-1cb530c5c1c3" providerId="ADAL" clId="{47C868E7-37DA-4FEE-B91F-14216300FE90}" dt="2020-07-31T04:20:09.188" v="1028" actId="478"/>
          <ac:cxnSpMkLst>
            <pc:docMk/>
            <pc:sldMk cId="3753823980" sldId="264"/>
            <ac:cxnSpMk id="31" creationId="{4CBAD407-1936-49E5-BCDE-9478818F4BA6}"/>
          </ac:cxnSpMkLst>
        </pc:cxnChg>
        <pc:cxnChg chg="add del mod">
          <ac:chgData name="Tom Wildenhain" userId="9a9e652f-4ff3-45ef-a839-1cb530c5c1c3" providerId="ADAL" clId="{47C868E7-37DA-4FEE-B91F-14216300FE90}" dt="2020-07-31T04:20:09.188" v="1028" actId="478"/>
          <ac:cxnSpMkLst>
            <pc:docMk/>
            <pc:sldMk cId="3753823980" sldId="264"/>
            <ac:cxnSpMk id="33" creationId="{39D75CF3-8169-45D6-BAF9-FCF22F8C7D96}"/>
          </ac:cxnSpMkLst>
        </pc:cxnChg>
        <pc:cxnChg chg="add del mod">
          <ac:chgData name="Tom Wildenhain" userId="9a9e652f-4ff3-45ef-a839-1cb530c5c1c3" providerId="ADAL" clId="{47C868E7-37DA-4FEE-B91F-14216300FE90}" dt="2020-07-31T04:20:28.059" v="1175" actId="478"/>
          <ac:cxnSpMkLst>
            <pc:docMk/>
            <pc:sldMk cId="3753823980" sldId="264"/>
            <ac:cxnSpMk id="35" creationId="{47F8DDE5-0DBB-4DB6-95DD-06E74F2F4989}"/>
          </ac:cxnSpMkLst>
        </pc:cxnChg>
        <pc:cxnChg chg="add del mod">
          <ac:chgData name="Tom Wildenhain" userId="9a9e652f-4ff3-45ef-a839-1cb530c5c1c3" providerId="ADAL" clId="{47C868E7-37DA-4FEE-B91F-14216300FE90}" dt="2020-07-31T04:20:55.591" v="1500" actId="478"/>
          <ac:cxnSpMkLst>
            <pc:docMk/>
            <pc:sldMk cId="3753823980" sldId="264"/>
            <ac:cxnSpMk id="37" creationId="{8CDAED3C-8C22-4FC6-9156-ED2605E33C84}"/>
          </ac:cxnSpMkLst>
        </pc:cxnChg>
        <pc:cxnChg chg="add del mod">
          <ac:chgData name="Tom Wildenhain" userId="9a9e652f-4ff3-45ef-a839-1cb530c5c1c3" providerId="ADAL" clId="{47C868E7-37DA-4FEE-B91F-14216300FE90}" dt="2020-07-31T04:20:52.955" v="1499" actId="478"/>
          <ac:cxnSpMkLst>
            <pc:docMk/>
            <pc:sldMk cId="3753823980" sldId="264"/>
            <ac:cxnSpMk id="39" creationId="{F6045EB2-0BBB-48E8-89ED-BB1AE6A2C77C}"/>
          </ac:cxnSpMkLst>
        </pc:cxnChg>
        <pc:cxnChg chg="add del mod">
          <ac:chgData name="Tom Wildenhain" userId="9a9e652f-4ff3-45ef-a839-1cb530c5c1c3" providerId="ADAL" clId="{47C868E7-37DA-4FEE-B91F-14216300FE90}" dt="2020-07-31T04:20:52.955" v="1499" actId="478"/>
          <ac:cxnSpMkLst>
            <pc:docMk/>
            <pc:sldMk cId="3753823980" sldId="264"/>
            <ac:cxnSpMk id="41" creationId="{229630EE-30D0-4A4E-B8D5-B03DDB7CE2DC}"/>
          </ac:cxnSpMkLst>
        </pc:cxnChg>
        <pc:cxnChg chg="add del mod">
          <ac:chgData name="Tom Wildenhain" userId="9a9e652f-4ff3-45ef-a839-1cb530c5c1c3" providerId="ADAL" clId="{47C868E7-37DA-4FEE-B91F-14216300FE90}" dt="2020-07-31T04:20:52.955" v="1499" actId="478"/>
          <ac:cxnSpMkLst>
            <pc:docMk/>
            <pc:sldMk cId="3753823980" sldId="264"/>
            <ac:cxnSpMk id="43" creationId="{334BC101-7755-4BA9-91BF-905729AA9FFC}"/>
          </ac:cxnSpMkLst>
        </pc:cxnChg>
      </pc:sldChg>
      <pc:sldChg chg="addSp delSp modSp add mod">
        <pc:chgData name="Tom Wildenhain" userId="9a9e652f-4ff3-45ef-a839-1cb530c5c1c3" providerId="ADAL" clId="{47C868E7-37DA-4FEE-B91F-14216300FE90}" dt="2020-07-31T04:34:34.691" v="1976" actId="12789"/>
        <pc:sldMkLst>
          <pc:docMk/>
          <pc:sldMk cId="733623822" sldId="265"/>
        </pc:sldMkLst>
        <pc:spChg chg="mod topLvl">
          <ac:chgData name="Tom Wildenhain" userId="9a9e652f-4ff3-45ef-a839-1cb530c5c1c3" providerId="ADAL" clId="{47C868E7-37DA-4FEE-B91F-14216300FE90}" dt="2020-07-31T04:34:24.315" v="1974" actId="12789"/>
          <ac:spMkLst>
            <pc:docMk/>
            <pc:sldMk cId="733623822" sldId="265"/>
            <ac:spMk id="24" creationId="{4EEF6787-4566-48DE-AD6C-754EFD195BFE}"/>
          </ac:spMkLst>
        </pc:spChg>
        <pc:spChg chg="mod topLvl">
          <ac:chgData name="Tom Wildenhain" userId="9a9e652f-4ff3-45ef-a839-1cb530c5c1c3" providerId="ADAL" clId="{47C868E7-37DA-4FEE-B91F-14216300FE90}" dt="2020-07-31T04:34:13.651" v="1972" actId="12788"/>
          <ac:spMkLst>
            <pc:docMk/>
            <pc:sldMk cId="733623822" sldId="265"/>
            <ac:spMk id="25" creationId="{599342E7-894D-450E-8D9B-499A3680EDB7}"/>
          </ac:spMkLst>
        </pc:spChg>
        <pc:spChg chg="mod topLvl">
          <ac:chgData name="Tom Wildenhain" userId="9a9e652f-4ff3-45ef-a839-1cb530c5c1c3" providerId="ADAL" clId="{47C868E7-37DA-4FEE-B91F-14216300FE90}" dt="2020-07-31T04:34:18.172" v="1973" actId="12788"/>
          <ac:spMkLst>
            <pc:docMk/>
            <pc:sldMk cId="733623822" sldId="265"/>
            <ac:spMk id="27" creationId="{640E08B6-AD72-4184-ADC4-FF9199B44CA8}"/>
          </ac:spMkLst>
        </pc:spChg>
        <pc:spChg chg="mod">
          <ac:chgData name="Tom Wildenhain" userId="9a9e652f-4ff3-45ef-a839-1cb530c5c1c3" providerId="ADAL" clId="{47C868E7-37DA-4FEE-B91F-14216300FE90}" dt="2020-07-31T04:29:55.904" v="1919"/>
          <ac:spMkLst>
            <pc:docMk/>
            <pc:sldMk cId="733623822" sldId="265"/>
            <ac:spMk id="29" creationId="{81BD3DBD-66A1-4E81-B77B-647BEEB69D17}"/>
          </ac:spMkLst>
        </pc:spChg>
        <pc:spChg chg="mod">
          <ac:chgData name="Tom Wildenhain" userId="9a9e652f-4ff3-45ef-a839-1cb530c5c1c3" providerId="ADAL" clId="{47C868E7-37DA-4FEE-B91F-14216300FE90}" dt="2020-07-31T04:29:55.904" v="1919"/>
          <ac:spMkLst>
            <pc:docMk/>
            <pc:sldMk cId="733623822" sldId="265"/>
            <ac:spMk id="30" creationId="{2573D9C3-88CA-4F8F-832C-2341BC987B3F}"/>
          </ac:spMkLst>
        </pc:spChg>
        <pc:spChg chg="mod">
          <ac:chgData name="Tom Wildenhain" userId="9a9e652f-4ff3-45ef-a839-1cb530c5c1c3" providerId="ADAL" clId="{47C868E7-37DA-4FEE-B91F-14216300FE90}" dt="2020-07-31T04:29:55.904" v="1919"/>
          <ac:spMkLst>
            <pc:docMk/>
            <pc:sldMk cId="733623822" sldId="265"/>
            <ac:spMk id="31" creationId="{3EF4B6C6-14F5-4A0F-903D-70D8EDF64D63}"/>
          </ac:spMkLst>
        </pc:spChg>
        <pc:spChg chg="mod">
          <ac:chgData name="Tom Wildenhain" userId="9a9e652f-4ff3-45ef-a839-1cb530c5c1c3" providerId="ADAL" clId="{47C868E7-37DA-4FEE-B91F-14216300FE90}" dt="2020-07-31T04:29:55.904" v="1919"/>
          <ac:spMkLst>
            <pc:docMk/>
            <pc:sldMk cId="733623822" sldId="265"/>
            <ac:spMk id="33" creationId="{08AE5AC3-4507-43B8-A16B-F4CA9256F4AD}"/>
          </ac:spMkLst>
        </pc:spChg>
        <pc:spChg chg="mod">
          <ac:chgData name="Tom Wildenhain" userId="9a9e652f-4ff3-45ef-a839-1cb530c5c1c3" providerId="ADAL" clId="{47C868E7-37DA-4FEE-B91F-14216300FE90}" dt="2020-07-31T04:29:55.904" v="1919"/>
          <ac:spMkLst>
            <pc:docMk/>
            <pc:sldMk cId="733623822" sldId="265"/>
            <ac:spMk id="34" creationId="{C29DA8ED-0A4E-49EE-A31E-8A8E3480EC54}"/>
          </ac:spMkLst>
        </pc:spChg>
        <pc:spChg chg="mod">
          <ac:chgData name="Tom Wildenhain" userId="9a9e652f-4ff3-45ef-a839-1cb530c5c1c3" providerId="ADAL" clId="{47C868E7-37DA-4FEE-B91F-14216300FE90}" dt="2020-07-31T04:29:55.904" v="1919"/>
          <ac:spMkLst>
            <pc:docMk/>
            <pc:sldMk cId="733623822" sldId="265"/>
            <ac:spMk id="35" creationId="{C41370AB-A091-4C07-A65A-9D485CBE6CE6}"/>
          </ac:spMkLst>
        </pc:spChg>
        <pc:spChg chg="add del mod">
          <ac:chgData name="Tom Wildenhain" userId="9a9e652f-4ff3-45ef-a839-1cb530c5c1c3" providerId="ADAL" clId="{47C868E7-37DA-4FEE-B91F-14216300FE90}" dt="2020-07-31T04:31:03.033" v="1941" actId="478"/>
          <ac:spMkLst>
            <pc:docMk/>
            <pc:sldMk cId="733623822" sldId="265"/>
            <ac:spMk id="46" creationId="{4BD3BEE5-9B59-4D06-9B21-FB3C545992C5}"/>
          </ac:spMkLst>
        </pc:spChg>
        <pc:spChg chg="add del mod">
          <ac:chgData name="Tom Wildenhain" userId="9a9e652f-4ff3-45ef-a839-1cb530c5c1c3" providerId="ADAL" clId="{47C868E7-37DA-4FEE-B91F-14216300FE90}" dt="2020-07-31T04:31:03.033" v="1941" actId="478"/>
          <ac:spMkLst>
            <pc:docMk/>
            <pc:sldMk cId="733623822" sldId="265"/>
            <ac:spMk id="50" creationId="{EC8F2082-C883-48AA-869B-DDFC0EBCF189}"/>
          </ac:spMkLst>
        </pc:spChg>
        <pc:spChg chg="add del mod">
          <ac:chgData name="Tom Wildenhain" userId="9a9e652f-4ff3-45ef-a839-1cb530c5c1c3" providerId="ADAL" clId="{47C868E7-37DA-4FEE-B91F-14216300FE90}" dt="2020-07-31T04:31:50.835" v="1951" actId="478"/>
          <ac:spMkLst>
            <pc:docMk/>
            <pc:sldMk cId="733623822" sldId="265"/>
            <ac:spMk id="57" creationId="{AB6773FF-1AEC-4443-841E-63CAA810AA6D}"/>
          </ac:spMkLst>
        </pc:spChg>
        <pc:spChg chg="add del mod">
          <ac:chgData name="Tom Wildenhain" userId="9a9e652f-4ff3-45ef-a839-1cb530c5c1c3" providerId="ADAL" clId="{47C868E7-37DA-4FEE-B91F-14216300FE90}" dt="2020-07-31T04:31:51.837" v="1952" actId="478"/>
          <ac:spMkLst>
            <pc:docMk/>
            <pc:sldMk cId="733623822" sldId="265"/>
            <ac:spMk id="58" creationId="{4CC00D17-C7BA-4EB5-A981-88AA6EC3D9CD}"/>
          </ac:spMkLst>
        </pc:spChg>
        <pc:spChg chg="add del mod">
          <ac:chgData name="Tom Wildenhain" userId="9a9e652f-4ff3-45ef-a839-1cb530c5c1c3" providerId="ADAL" clId="{47C868E7-37DA-4FEE-B91F-14216300FE90}" dt="2020-07-31T04:31:52.740" v="1953" actId="478"/>
          <ac:spMkLst>
            <pc:docMk/>
            <pc:sldMk cId="733623822" sldId="265"/>
            <ac:spMk id="59" creationId="{803F7A36-0514-45ED-A8B7-F080990F2977}"/>
          </ac:spMkLst>
        </pc:spChg>
        <pc:spChg chg="mod">
          <ac:chgData name="Tom Wildenhain" userId="9a9e652f-4ff3-45ef-a839-1cb530c5c1c3" providerId="ADAL" clId="{47C868E7-37DA-4FEE-B91F-14216300FE90}" dt="2020-07-31T04:31:57.240" v="1954" actId="571"/>
          <ac:spMkLst>
            <pc:docMk/>
            <pc:sldMk cId="733623822" sldId="265"/>
            <ac:spMk id="73" creationId="{FAD5A7AE-D139-460A-9F6A-AED17D27C722}"/>
          </ac:spMkLst>
        </pc:spChg>
        <pc:spChg chg="mod">
          <ac:chgData name="Tom Wildenhain" userId="9a9e652f-4ff3-45ef-a839-1cb530c5c1c3" providerId="ADAL" clId="{47C868E7-37DA-4FEE-B91F-14216300FE90}" dt="2020-07-31T04:31:57.240" v="1954" actId="571"/>
          <ac:spMkLst>
            <pc:docMk/>
            <pc:sldMk cId="733623822" sldId="265"/>
            <ac:spMk id="74" creationId="{96125D31-54BE-4151-BA47-5502F7F98556}"/>
          </ac:spMkLst>
        </pc:spChg>
        <pc:spChg chg="mod">
          <ac:chgData name="Tom Wildenhain" userId="9a9e652f-4ff3-45ef-a839-1cb530c5c1c3" providerId="ADAL" clId="{47C868E7-37DA-4FEE-B91F-14216300FE90}" dt="2020-07-31T04:31:57.240" v="1954" actId="571"/>
          <ac:spMkLst>
            <pc:docMk/>
            <pc:sldMk cId="733623822" sldId="265"/>
            <ac:spMk id="75" creationId="{BD0A9EEB-6333-4061-BB58-9EEF3B9A0CB2}"/>
          </ac:spMkLst>
        </pc:spChg>
        <pc:grpChg chg="del mod">
          <ac:chgData name="Tom Wildenhain" userId="9a9e652f-4ff3-45ef-a839-1cb530c5c1c3" providerId="ADAL" clId="{47C868E7-37DA-4FEE-B91F-14216300FE90}" dt="2020-07-31T04:29:55.677" v="1918" actId="478"/>
          <ac:grpSpMkLst>
            <pc:docMk/>
            <pc:sldMk cId="733623822" sldId="265"/>
            <ac:grpSpMk id="9" creationId="{EC2FAD85-8DA6-4F29-AE0C-70AD9AA1A5DD}"/>
          </ac:grpSpMkLst>
        </pc:grpChg>
        <pc:grpChg chg="del">
          <ac:chgData name="Tom Wildenhain" userId="9a9e652f-4ff3-45ef-a839-1cb530c5c1c3" providerId="ADAL" clId="{47C868E7-37DA-4FEE-B91F-14216300FE90}" dt="2020-07-31T04:29:55.677" v="1918" actId="478"/>
          <ac:grpSpMkLst>
            <pc:docMk/>
            <pc:sldMk cId="733623822" sldId="265"/>
            <ac:grpSpMk id="10" creationId="{DA84A0EA-1716-4B48-80F0-1FF15181E450}"/>
          </ac:grpSpMkLst>
        </pc:grpChg>
        <pc:grpChg chg="del">
          <ac:chgData name="Tom Wildenhain" userId="9a9e652f-4ff3-45ef-a839-1cb530c5c1c3" providerId="ADAL" clId="{47C868E7-37DA-4FEE-B91F-14216300FE90}" dt="2020-07-31T04:29:55.677" v="1918" actId="478"/>
          <ac:grpSpMkLst>
            <pc:docMk/>
            <pc:sldMk cId="733623822" sldId="265"/>
            <ac:grpSpMk id="17" creationId="{0FB79BE9-43DF-44EF-A3AD-335B49AA8B3F}"/>
          </ac:grpSpMkLst>
        </pc:grpChg>
        <pc:grpChg chg="add del mod">
          <ac:chgData name="Tom Wildenhain" userId="9a9e652f-4ff3-45ef-a839-1cb530c5c1c3" providerId="ADAL" clId="{47C868E7-37DA-4FEE-B91F-14216300FE90}" dt="2020-07-31T04:30:53.482" v="1938" actId="165"/>
          <ac:grpSpMkLst>
            <pc:docMk/>
            <pc:sldMk cId="733623822" sldId="265"/>
            <ac:grpSpMk id="22" creationId="{5CA012A8-6FA8-4EF9-A2FF-A425EFCC53B3}"/>
          </ac:grpSpMkLst>
        </pc:grpChg>
        <pc:grpChg chg="add mod">
          <ac:chgData name="Tom Wildenhain" userId="9a9e652f-4ff3-45ef-a839-1cb530c5c1c3" providerId="ADAL" clId="{47C868E7-37DA-4FEE-B91F-14216300FE90}" dt="2020-07-31T04:34:29.749" v="1975" actId="12789"/>
          <ac:grpSpMkLst>
            <pc:docMk/>
            <pc:sldMk cId="733623822" sldId="265"/>
            <ac:grpSpMk id="28" creationId="{3CA0F45F-B5C4-4F0C-AFBE-FE64CD37CAD6}"/>
          </ac:grpSpMkLst>
        </pc:grpChg>
        <pc:grpChg chg="add mod">
          <ac:chgData name="Tom Wildenhain" userId="9a9e652f-4ff3-45ef-a839-1cb530c5c1c3" providerId="ADAL" clId="{47C868E7-37DA-4FEE-B91F-14216300FE90}" dt="2020-07-31T04:34:34.691" v="1976" actId="12789"/>
          <ac:grpSpMkLst>
            <pc:docMk/>
            <pc:sldMk cId="733623822" sldId="265"/>
            <ac:grpSpMk id="32" creationId="{9C1E1A0B-E6C5-4629-82E9-9C8AC6CFBB8E}"/>
          </ac:grpSpMkLst>
        </pc:grpChg>
        <pc:grpChg chg="add del mod">
          <ac:chgData name="Tom Wildenhain" userId="9a9e652f-4ff3-45ef-a839-1cb530c5c1c3" providerId="ADAL" clId="{47C868E7-37DA-4FEE-B91F-14216300FE90}" dt="2020-07-31T04:34:03.316" v="1969" actId="165"/>
          <ac:grpSpMkLst>
            <pc:docMk/>
            <pc:sldMk cId="733623822" sldId="265"/>
            <ac:grpSpMk id="71" creationId="{FCB54FB7-D50A-4B31-9821-AF8BEB80399A}"/>
          </ac:grpSpMkLst>
        </pc:grpChg>
        <pc:grpChg chg="add del mod">
          <ac:chgData name="Tom Wildenhain" userId="9a9e652f-4ff3-45ef-a839-1cb530c5c1c3" providerId="ADAL" clId="{47C868E7-37DA-4FEE-B91F-14216300FE90}" dt="2020-07-31T04:31:59.933" v="1955" actId="478"/>
          <ac:grpSpMkLst>
            <pc:docMk/>
            <pc:sldMk cId="733623822" sldId="265"/>
            <ac:grpSpMk id="72" creationId="{79E28416-7AAC-4872-860A-17591E00A4BB}"/>
          </ac:grpSpMkLst>
        </pc:grpChg>
        <pc:grpChg chg="add del mod">
          <ac:chgData name="Tom Wildenhain" userId="9a9e652f-4ff3-45ef-a839-1cb530c5c1c3" providerId="ADAL" clId="{47C868E7-37DA-4FEE-B91F-14216300FE90}" dt="2020-07-31T04:34:04.626" v="1970" actId="165"/>
          <ac:grpSpMkLst>
            <pc:docMk/>
            <pc:sldMk cId="733623822" sldId="265"/>
            <ac:grpSpMk id="80" creationId="{8C32E7E1-0963-4D8B-B49A-8FF00BB16B21}"/>
          </ac:grpSpMkLst>
        </pc:grpChg>
        <pc:cxnChg chg="add mod">
          <ac:chgData name="Tom Wildenhain" userId="9a9e652f-4ff3-45ef-a839-1cb530c5c1c3" providerId="ADAL" clId="{47C868E7-37DA-4FEE-B91F-14216300FE90}" dt="2020-07-31T04:34:24.315" v="1974" actId="12789"/>
          <ac:cxnSpMkLst>
            <pc:docMk/>
            <pc:sldMk cId="733623822" sldId="265"/>
            <ac:cxnSpMk id="11" creationId="{9FA903E5-5F82-4B3B-8D5F-0FADB673475B}"/>
          </ac:cxnSpMkLst>
        </pc:cxnChg>
        <pc:cxnChg chg="add del mod">
          <ac:chgData name="Tom Wildenhain" userId="9a9e652f-4ff3-45ef-a839-1cb530c5c1c3" providerId="ADAL" clId="{47C868E7-37DA-4FEE-B91F-14216300FE90}" dt="2020-07-31T04:30:14.375" v="1924" actId="478"/>
          <ac:cxnSpMkLst>
            <pc:docMk/>
            <pc:sldMk cId="733623822" sldId="265"/>
            <ac:cxnSpMk id="36" creationId="{D638DA3A-C1B8-4E12-840C-B4F6FE4F470E}"/>
          </ac:cxnSpMkLst>
        </pc:cxnChg>
        <pc:cxnChg chg="add del mod">
          <ac:chgData name="Tom Wildenhain" userId="9a9e652f-4ff3-45ef-a839-1cb530c5c1c3" providerId="ADAL" clId="{47C868E7-37DA-4FEE-B91F-14216300FE90}" dt="2020-07-31T04:30:14.375" v="1924" actId="478"/>
          <ac:cxnSpMkLst>
            <pc:docMk/>
            <pc:sldMk cId="733623822" sldId="265"/>
            <ac:cxnSpMk id="37" creationId="{EB10FBBC-4A0B-4637-97B7-0DE8B145910D}"/>
          </ac:cxnSpMkLst>
        </pc:cxnChg>
        <pc:cxnChg chg="add mod">
          <ac:chgData name="Tom Wildenhain" userId="9a9e652f-4ff3-45ef-a839-1cb530c5c1c3" providerId="ADAL" clId="{47C868E7-37DA-4FEE-B91F-14216300FE90}" dt="2020-07-31T04:34:08.144" v="1971" actId="12788"/>
          <ac:cxnSpMkLst>
            <pc:docMk/>
            <pc:sldMk cId="733623822" sldId="265"/>
            <ac:cxnSpMk id="38" creationId="{800874D8-30A2-4519-9B1B-E9772FF60547}"/>
          </ac:cxnSpMkLst>
        </pc:cxnChg>
        <pc:cxnChg chg="add del mod">
          <ac:chgData name="Tom Wildenhain" userId="9a9e652f-4ff3-45ef-a839-1cb530c5c1c3" providerId="ADAL" clId="{47C868E7-37DA-4FEE-B91F-14216300FE90}" dt="2020-07-31T04:30:29.940" v="1929" actId="478"/>
          <ac:cxnSpMkLst>
            <pc:docMk/>
            <pc:sldMk cId="733623822" sldId="265"/>
            <ac:cxnSpMk id="39" creationId="{5F99A96C-B669-44FA-83E9-AE7D122BF89E}"/>
          </ac:cxnSpMkLst>
        </pc:cxnChg>
        <pc:cxnChg chg="add mod">
          <ac:chgData name="Tom Wildenhain" userId="9a9e652f-4ff3-45ef-a839-1cb530c5c1c3" providerId="ADAL" clId="{47C868E7-37DA-4FEE-B91F-14216300FE90}" dt="2020-07-31T04:34:24.315" v="1974" actId="12789"/>
          <ac:cxnSpMkLst>
            <pc:docMk/>
            <pc:sldMk cId="733623822" sldId="265"/>
            <ac:cxnSpMk id="40" creationId="{605277EE-DBB5-4CB8-9927-08540A713345}"/>
          </ac:cxnSpMkLst>
        </pc:cxnChg>
        <pc:cxnChg chg="add mod">
          <ac:chgData name="Tom Wildenhain" userId="9a9e652f-4ff3-45ef-a839-1cb530c5c1c3" providerId="ADAL" clId="{47C868E7-37DA-4FEE-B91F-14216300FE90}" dt="2020-07-31T04:34:08.144" v="1971" actId="12788"/>
          <ac:cxnSpMkLst>
            <pc:docMk/>
            <pc:sldMk cId="733623822" sldId="265"/>
            <ac:cxnSpMk id="43" creationId="{55568C68-4942-4225-9A02-94F113374DE8}"/>
          </ac:cxnSpMkLst>
        </pc:cxnChg>
        <pc:cxnChg chg="add mod">
          <ac:chgData name="Tom Wildenhain" userId="9a9e652f-4ff3-45ef-a839-1cb530c5c1c3" providerId="ADAL" clId="{47C868E7-37DA-4FEE-B91F-14216300FE90}" dt="2020-07-31T04:34:13.651" v="1972" actId="12788"/>
          <ac:cxnSpMkLst>
            <pc:docMk/>
            <pc:sldMk cId="733623822" sldId="265"/>
            <ac:cxnSpMk id="47" creationId="{BCC0CD65-1678-4DB2-8F69-C5EB51D7D13D}"/>
          </ac:cxnSpMkLst>
        </pc:cxnChg>
        <pc:cxnChg chg="add mod">
          <ac:chgData name="Tom Wildenhain" userId="9a9e652f-4ff3-45ef-a839-1cb530c5c1c3" providerId="ADAL" clId="{47C868E7-37DA-4FEE-B91F-14216300FE90}" dt="2020-07-31T04:34:24.315" v="1974" actId="12789"/>
          <ac:cxnSpMkLst>
            <pc:docMk/>
            <pc:sldMk cId="733623822" sldId="265"/>
            <ac:cxnSpMk id="48" creationId="{99D799AE-EE91-41DE-9C9A-A1E3BCC754D7}"/>
          </ac:cxnSpMkLst>
        </pc:cxnChg>
        <pc:cxnChg chg="add mod">
          <ac:chgData name="Tom Wildenhain" userId="9a9e652f-4ff3-45ef-a839-1cb530c5c1c3" providerId="ADAL" clId="{47C868E7-37DA-4FEE-B91F-14216300FE90}" dt="2020-07-31T04:34:13.651" v="1972" actId="12788"/>
          <ac:cxnSpMkLst>
            <pc:docMk/>
            <pc:sldMk cId="733623822" sldId="265"/>
            <ac:cxnSpMk id="49" creationId="{A3753F32-576F-4EDA-B78C-EE3E31420789}"/>
          </ac:cxnSpMkLst>
        </pc:cxnChg>
        <pc:cxnChg chg="add mod">
          <ac:chgData name="Tom Wildenhain" userId="9a9e652f-4ff3-45ef-a839-1cb530c5c1c3" providerId="ADAL" clId="{47C868E7-37DA-4FEE-B91F-14216300FE90}" dt="2020-07-31T04:34:18.172" v="1973" actId="12788"/>
          <ac:cxnSpMkLst>
            <pc:docMk/>
            <pc:sldMk cId="733623822" sldId="265"/>
            <ac:cxnSpMk id="51" creationId="{66815837-435B-47DA-B2EF-9F4F57B37BD7}"/>
          </ac:cxnSpMkLst>
        </pc:cxnChg>
        <pc:cxnChg chg="add mod">
          <ac:chgData name="Tom Wildenhain" userId="9a9e652f-4ff3-45ef-a839-1cb530c5c1c3" providerId="ADAL" clId="{47C868E7-37DA-4FEE-B91F-14216300FE90}" dt="2020-07-31T04:34:24.315" v="1974" actId="12789"/>
          <ac:cxnSpMkLst>
            <pc:docMk/>
            <pc:sldMk cId="733623822" sldId="265"/>
            <ac:cxnSpMk id="52" creationId="{5FC81269-BCC9-4666-8130-4BF46DF5C1CA}"/>
          </ac:cxnSpMkLst>
        </pc:cxnChg>
        <pc:cxnChg chg="add mod">
          <ac:chgData name="Tom Wildenhain" userId="9a9e652f-4ff3-45ef-a839-1cb530c5c1c3" providerId="ADAL" clId="{47C868E7-37DA-4FEE-B91F-14216300FE90}" dt="2020-07-31T04:34:18.172" v="1973" actId="12788"/>
          <ac:cxnSpMkLst>
            <pc:docMk/>
            <pc:sldMk cId="733623822" sldId="265"/>
            <ac:cxnSpMk id="53" creationId="{53D70F26-9BF5-403D-82E1-23F009B9DAD1}"/>
          </ac:cxnSpMkLst>
        </pc:cxnChg>
        <pc:cxnChg chg="add mod">
          <ac:chgData name="Tom Wildenhain" userId="9a9e652f-4ff3-45ef-a839-1cb530c5c1c3" providerId="ADAL" clId="{47C868E7-37DA-4FEE-B91F-14216300FE90}" dt="2020-07-31T04:34:24.315" v="1974" actId="12789"/>
          <ac:cxnSpMkLst>
            <pc:docMk/>
            <pc:sldMk cId="733623822" sldId="265"/>
            <ac:cxnSpMk id="54" creationId="{12E91863-40A9-45D7-8FC7-8A05F6E7A99A}"/>
          </ac:cxnSpMkLst>
        </pc:cxnChg>
        <pc:cxnChg chg="add mod">
          <ac:chgData name="Tom Wildenhain" userId="9a9e652f-4ff3-45ef-a839-1cb530c5c1c3" providerId="ADAL" clId="{47C868E7-37DA-4FEE-B91F-14216300FE90}" dt="2020-07-31T04:34:24.315" v="1974" actId="12789"/>
          <ac:cxnSpMkLst>
            <pc:docMk/>
            <pc:sldMk cId="733623822" sldId="265"/>
            <ac:cxnSpMk id="56" creationId="{9C8464D8-9D88-4DB3-B309-2165E7644D8B}"/>
          </ac:cxnSpMkLst>
        </pc:cxnChg>
        <pc:cxnChg chg="add mod topLvl">
          <ac:chgData name="Tom Wildenhain" userId="9a9e652f-4ff3-45ef-a839-1cb530c5c1c3" providerId="ADAL" clId="{47C868E7-37DA-4FEE-B91F-14216300FE90}" dt="2020-07-31T04:34:08.144" v="1971" actId="12788"/>
          <ac:cxnSpMkLst>
            <pc:docMk/>
            <pc:sldMk cId="733623822" sldId="265"/>
            <ac:cxnSpMk id="60" creationId="{EE83F48F-C428-4CDF-BEE8-4C63E2B1288B}"/>
          </ac:cxnSpMkLst>
        </pc:cxnChg>
        <pc:cxnChg chg="add mod">
          <ac:chgData name="Tom Wildenhain" userId="9a9e652f-4ff3-45ef-a839-1cb530c5c1c3" providerId="ADAL" clId="{47C868E7-37DA-4FEE-B91F-14216300FE90}" dt="2020-07-31T04:34:29.749" v="1975" actId="12789"/>
          <ac:cxnSpMkLst>
            <pc:docMk/>
            <pc:sldMk cId="733623822" sldId="265"/>
            <ac:cxnSpMk id="61" creationId="{99719B6E-664F-4C6B-8687-FAF3D7072354}"/>
          </ac:cxnSpMkLst>
        </pc:cxnChg>
        <pc:cxnChg chg="add mod">
          <ac:chgData name="Tom Wildenhain" userId="9a9e652f-4ff3-45ef-a839-1cb530c5c1c3" providerId="ADAL" clId="{47C868E7-37DA-4FEE-B91F-14216300FE90}" dt="2020-07-31T04:34:08.144" v="1971" actId="12788"/>
          <ac:cxnSpMkLst>
            <pc:docMk/>
            <pc:sldMk cId="733623822" sldId="265"/>
            <ac:cxnSpMk id="62" creationId="{7E9850A5-4851-48CE-967B-70BDBDE45628}"/>
          </ac:cxnSpMkLst>
        </pc:cxnChg>
        <pc:cxnChg chg="add mod topLvl">
          <ac:chgData name="Tom Wildenhain" userId="9a9e652f-4ff3-45ef-a839-1cb530c5c1c3" providerId="ADAL" clId="{47C868E7-37DA-4FEE-B91F-14216300FE90}" dt="2020-07-31T04:34:13.651" v="1972" actId="12788"/>
          <ac:cxnSpMkLst>
            <pc:docMk/>
            <pc:sldMk cId="733623822" sldId="265"/>
            <ac:cxnSpMk id="63" creationId="{01273B6A-5023-49A9-8257-E82BE5678627}"/>
          </ac:cxnSpMkLst>
        </pc:cxnChg>
        <pc:cxnChg chg="add mod">
          <ac:chgData name="Tom Wildenhain" userId="9a9e652f-4ff3-45ef-a839-1cb530c5c1c3" providerId="ADAL" clId="{47C868E7-37DA-4FEE-B91F-14216300FE90}" dt="2020-07-31T04:34:29.749" v="1975" actId="12789"/>
          <ac:cxnSpMkLst>
            <pc:docMk/>
            <pc:sldMk cId="733623822" sldId="265"/>
            <ac:cxnSpMk id="64" creationId="{F97CC48D-4A4F-44D0-9DFA-B65CCFE62CC2}"/>
          </ac:cxnSpMkLst>
        </pc:cxnChg>
        <pc:cxnChg chg="add mod">
          <ac:chgData name="Tom Wildenhain" userId="9a9e652f-4ff3-45ef-a839-1cb530c5c1c3" providerId="ADAL" clId="{47C868E7-37DA-4FEE-B91F-14216300FE90}" dt="2020-07-31T04:34:13.651" v="1972" actId="12788"/>
          <ac:cxnSpMkLst>
            <pc:docMk/>
            <pc:sldMk cId="733623822" sldId="265"/>
            <ac:cxnSpMk id="65" creationId="{A9F779CB-CA7E-4DFD-AE1A-8D7B418A2845}"/>
          </ac:cxnSpMkLst>
        </pc:cxnChg>
        <pc:cxnChg chg="add mod topLvl">
          <ac:chgData name="Tom Wildenhain" userId="9a9e652f-4ff3-45ef-a839-1cb530c5c1c3" providerId="ADAL" clId="{47C868E7-37DA-4FEE-B91F-14216300FE90}" dt="2020-07-31T04:34:18.172" v="1973" actId="12788"/>
          <ac:cxnSpMkLst>
            <pc:docMk/>
            <pc:sldMk cId="733623822" sldId="265"/>
            <ac:cxnSpMk id="66" creationId="{CAB7825D-C5CF-4A0D-A3F7-E15CC09B933E}"/>
          </ac:cxnSpMkLst>
        </pc:cxnChg>
        <pc:cxnChg chg="add mod">
          <ac:chgData name="Tom Wildenhain" userId="9a9e652f-4ff3-45ef-a839-1cb530c5c1c3" providerId="ADAL" clId="{47C868E7-37DA-4FEE-B91F-14216300FE90}" dt="2020-07-31T04:34:29.749" v="1975" actId="12789"/>
          <ac:cxnSpMkLst>
            <pc:docMk/>
            <pc:sldMk cId="733623822" sldId="265"/>
            <ac:cxnSpMk id="67" creationId="{0DBF51F2-DF63-4BF3-B200-4EAC81616A1B}"/>
          </ac:cxnSpMkLst>
        </pc:cxnChg>
        <pc:cxnChg chg="add mod">
          <ac:chgData name="Tom Wildenhain" userId="9a9e652f-4ff3-45ef-a839-1cb530c5c1c3" providerId="ADAL" clId="{47C868E7-37DA-4FEE-B91F-14216300FE90}" dt="2020-07-31T04:34:18.172" v="1973" actId="12788"/>
          <ac:cxnSpMkLst>
            <pc:docMk/>
            <pc:sldMk cId="733623822" sldId="265"/>
            <ac:cxnSpMk id="68" creationId="{BB33BC7F-FC84-44F4-8E13-2B62911CC0CD}"/>
          </ac:cxnSpMkLst>
        </pc:cxnChg>
        <pc:cxnChg chg="add mod">
          <ac:chgData name="Tom Wildenhain" userId="9a9e652f-4ff3-45ef-a839-1cb530c5c1c3" providerId="ADAL" clId="{47C868E7-37DA-4FEE-B91F-14216300FE90}" dt="2020-07-31T04:34:29.749" v="1975" actId="12789"/>
          <ac:cxnSpMkLst>
            <pc:docMk/>
            <pc:sldMk cId="733623822" sldId="265"/>
            <ac:cxnSpMk id="69" creationId="{BE16CB47-CF82-423D-B352-8FA162AEB1EB}"/>
          </ac:cxnSpMkLst>
        </pc:cxnChg>
        <pc:cxnChg chg="add mod">
          <ac:chgData name="Tom Wildenhain" userId="9a9e652f-4ff3-45ef-a839-1cb530c5c1c3" providerId="ADAL" clId="{47C868E7-37DA-4FEE-B91F-14216300FE90}" dt="2020-07-31T04:34:29.749" v="1975" actId="12789"/>
          <ac:cxnSpMkLst>
            <pc:docMk/>
            <pc:sldMk cId="733623822" sldId="265"/>
            <ac:cxnSpMk id="70" creationId="{A23F0859-08FE-4318-9770-E2EEC36E4407}"/>
          </ac:cxnSpMkLst>
        </pc:cxnChg>
        <pc:cxnChg chg="add mod">
          <ac:chgData name="Tom Wildenhain" userId="9a9e652f-4ff3-45ef-a839-1cb530c5c1c3" providerId="ADAL" clId="{47C868E7-37DA-4FEE-B91F-14216300FE90}" dt="2020-07-31T04:34:34.691" v="1976" actId="12789"/>
          <ac:cxnSpMkLst>
            <pc:docMk/>
            <pc:sldMk cId="733623822" sldId="265"/>
            <ac:cxnSpMk id="76" creationId="{53EF4AB8-F3F5-4F2F-94BD-CEAD539A5781}"/>
          </ac:cxnSpMkLst>
        </pc:cxnChg>
        <pc:cxnChg chg="add mod">
          <ac:chgData name="Tom Wildenhain" userId="9a9e652f-4ff3-45ef-a839-1cb530c5c1c3" providerId="ADAL" clId="{47C868E7-37DA-4FEE-B91F-14216300FE90}" dt="2020-07-31T04:34:08.144" v="1971" actId="12788"/>
          <ac:cxnSpMkLst>
            <pc:docMk/>
            <pc:sldMk cId="733623822" sldId="265"/>
            <ac:cxnSpMk id="77" creationId="{B3ADBF27-D044-47B6-81BE-DDC92AA3022E}"/>
          </ac:cxnSpMkLst>
        </pc:cxnChg>
        <pc:cxnChg chg="add mod">
          <ac:chgData name="Tom Wildenhain" userId="9a9e652f-4ff3-45ef-a839-1cb530c5c1c3" providerId="ADAL" clId="{47C868E7-37DA-4FEE-B91F-14216300FE90}" dt="2020-07-31T04:34:34.691" v="1976" actId="12789"/>
          <ac:cxnSpMkLst>
            <pc:docMk/>
            <pc:sldMk cId="733623822" sldId="265"/>
            <ac:cxnSpMk id="78" creationId="{890E9E89-29D0-4239-A5E1-1A616CCE1CA3}"/>
          </ac:cxnSpMkLst>
        </pc:cxnChg>
        <pc:cxnChg chg="add mod">
          <ac:chgData name="Tom Wildenhain" userId="9a9e652f-4ff3-45ef-a839-1cb530c5c1c3" providerId="ADAL" clId="{47C868E7-37DA-4FEE-B91F-14216300FE90}" dt="2020-07-31T04:34:13.651" v="1972" actId="12788"/>
          <ac:cxnSpMkLst>
            <pc:docMk/>
            <pc:sldMk cId="733623822" sldId="265"/>
            <ac:cxnSpMk id="79" creationId="{0C77CDE5-393F-403E-9545-2EF51BE26925}"/>
          </ac:cxnSpMkLst>
        </pc:cxnChg>
        <pc:cxnChg chg="mod topLvl">
          <ac:chgData name="Tom Wildenhain" userId="9a9e652f-4ff3-45ef-a839-1cb530c5c1c3" providerId="ADAL" clId="{47C868E7-37DA-4FEE-B91F-14216300FE90}" dt="2020-07-31T04:34:08.144" v="1971" actId="12788"/>
          <ac:cxnSpMkLst>
            <pc:docMk/>
            <pc:sldMk cId="733623822" sldId="265"/>
            <ac:cxnSpMk id="81" creationId="{A49EFD67-7569-4A72-9CC3-2231DA9ECACD}"/>
          </ac:cxnSpMkLst>
        </pc:cxnChg>
        <pc:cxnChg chg="mod topLvl">
          <ac:chgData name="Tom Wildenhain" userId="9a9e652f-4ff3-45ef-a839-1cb530c5c1c3" providerId="ADAL" clId="{47C868E7-37DA-4FEE-B91F-14216300FE90}" dt="2020-07-31T04:34:13.651" v="1972" actId="12788"/>
          <ac:cxnSpMkLst>
            <pc:docMk/>
            <pc:sldMk cId="733623822" sldId="265"/>
            <ac:cxnSpMk id="82" creationId="{0AB5462B-9D77-4FEB-B671-E7247C853FD2}"/>
          </ac:cxnSpMkLst>
        </pc:cxnChg>
        <pc:cxnChg chg="mod topLvl">
          <ac:chgData name="Tom Wildenhain" userId="9a9e652f-4ff3-45ef-a839-1cb530c5c1c3" providerId="ADAL" clId="{47C868E7-37DA-4FEE-B91F-14216300FE90}" dt="2020-07-31T04:34:18.172" v="1973" actId="12788"/>
          <ac:cxnSpMkLst>
            <pc:docMk/>
            <pc:sldMk cId="733623822" sldId="265"/>
            <ac:cxnSpMk id="83" creationId="{BF8C3B8C-BA8C-44ED-B7A1-D02ACC48B54E}"/>
          </ac:cxnSpMkLst>
        </pc:cxnChg>
        <pc:cxnChg chg="add mod">
          <ac:chgData name="Tom Wildenhain" userId="9a9e652f-4ff3-45ef-a839-1cb530c5c1c3" providerId="ADAL" clId="{47C868E7-37DA-4FEE-B91F-14216300FE90}" dt="2020-07-31T04:34:34.691" v="1976" actId="12789"/>
          <ac:cxnSpMkLst>
            <pc:docMk/>
            <pc:sldMk cId="733623822" sldId="265"/>
            <ac:cxnSpMk id="84" creationId="{1787202F-483F-4515-BE3F-5E9DBE6F5D34}"/>
          </ac:cxnSpMkLst>
        </pc:cxnChg>
        <pc:cxnChg chg="add mod">
          <ac:chgData name="Tom Wildenhain" userId="9a9e652f-4ff3-45ef-a839-1cb530c5c1c3" providerId="ADAL" clId="{47C868E7-37DA-4FEE-B91F-14216300FE90}" dt="2020-07-31T04:34:18.172" v="1973" actId="12788"/>
          <ac:cxnSpMkLst>
            <pc:docMk/>
            <pc:sldMk cId="733623822" sldId="265"/>
            <ac:cxnSpMk id="85" creationId="{9A8CD52E-9BE8-42D4-9E18-ADA8A2135396}"/>
          </ac:cxnSpMkLst>
        </pc:cxnChg>
        <pc:cxnChg chg="add mod">
          <ac:chgData name="Tom Wildenhain" userId="9a9e652f-4ff3-45ef-a839-1cb530c5c1c3" providerId="ADAL" clId="{47C868E7-37DA-4FEE-B91F-14216300FE90}" dt="2020-07-31T04:34:34.691" v="1976" actId="12789"/>
          <ac:cxnSpMkLst>
            <pc:docMk/>
            <pc:sldMk cId="733623822" sldId="265"/>
            <ac:cxnSpMk id="86" creationId="{97EC772D-F198-47B9-BDF2-6872D920E532}"/>
          </ac:cxnSpMkLst>
        </pc:cxnChg>
        <pc:cxnChg chg="add mod">
          <ac:chgData name="Tom Wildenhain" userId="9a9e652f-4ff3-45ef-a839-1cb530c5c1c3" providerId="ADAL" clId="{47C868E7-37DA-4FEE-B91F-14216300FE90}" dt="2020-07-31T04:34:34.691" v="1976" actId="12789"/>
          <ac:cxnSpMkLst>
            <pc:docMk/>
            <pc:sldMk cId="733623822" sldId="265"/>
            <ac:cxnSpMk id="87" creationId="{9A17A374-A7D1-4946-A830-EE774EB75800}"/>
          </ac:cxnSpMkLst>
        </pc:cxnChg>
        <pc:cxnChg chg="add mod">
          <ac:chgData name="Tom Wildenhain" userId="9a9e652f-4ff3-45ef-a839-1cb530c5c1c3" providerId="ADAL" clId="{47C868E7-37DA-4FEE-B91F-14216300FE90}" dt="2020-07-31T04:34:29.749" v="1975" actId="12789"/>
          <ac:cxnSpMkLst>
            <pc:docMk/>
            <pc:sldMk cId="733623822" sldId="265"/>
            <ac:cxnSpMk id="88" creationId="{CDD4AA02-CE90-4B16-93BA-6F54B56F1614}"/>
          </ac:cxnSpMkLst>
        </pc:cxnChg>
        <pc:cxnChg chg="add mod">
          <ac:chgData name="Tom Wildenhain" userId="9a9e652f-4ff3-45ef-a839-1cb530c5c1c3" providerId="ADAL" clId="{47C868E7-37DA-4FEE-B91F-14216300FE90}" dt="2020-07-31T04:34:34.691" v="1976" actId="12789"/>
          <ac:cxnSpMkLst>
            <pc:docMk/>
            <pc:sldMk cId="733623822" sldId="265"/>
            <ac:cxnSpMk id="89" creationId="{42554942-6F76-4545-B0E7-B1DCD5299EDA}"/>
          </ac:cxnSpMkLst>
        </pc:cxnChg>
      </pc:sldChg>
      <pc:sldChg chg="addSp delSp modSp add mod">
        <pc:chgData name="Tom Wildenhain" userId="9a9e652f-4ff3-45ef-a839-1cb530c5c1c3" providerId="ADAL" clId="{47C868E7-37DA-4FEE-B91F-14216300FE90}" dt="2020-07-31T04:43:23.558" v="2156" actId="478"/>
        <pc:sldMkLst>
          <pc:docMk/>
          <pc:sldMk cId="4087131213" sldId="266"/>
        </pc:sldMkLst>
        <pc:spChg chg="mod">
          <ac:chgData name="Tom Wildenhain" userId="9a9e652f-4ff3-45ef-a839-1cb530c5c1c3" providerId="ADAL" clId="{47C868E7-37DA-4FEE-B91F-14216300FE90}" dt="2020-07-31T04:38:58.647" v="2008" actId="1076"/>
          <ac:spMkLst>
            <pc:docMk/>
            <pc:sldMk cId="4087131213" sldId="266"/>
            <ac:spMk id="2" creationId="{6AC213AB-965F-42BD-B170-D2F466A97497}"/>
          </ac:spMkLst>
        </pc:spChg>
        <pc:spChg chg="add del mod">
          <ac:chgData name="Tom Wildenhain" userId="9a9e652f-4ff3-45ef-a839-1cb530c5c1c3" providerId="ADAL" clId="{47C868E7-37DA-4FEE-B91F-14216300FE90}" dt="2020-07-31T04:39:29.521" v="2010" actId="478"/>
          <ac:spMkLst>
            <pc:docMk/>
            <pc:sldMk cId="4087131213" sldId="266"/>
            <ac:spMk id="3" creationId="{35A99BA1-220D-44CF-96AA-E56F4313ED38}"/>
          </ac:spMkLst>
        </pc:spChg>
        <pc:spChg chg="add del mod">
          <ac:chgData name="Tom Wildenhain" userId="9a9e652f-4ff3-45ef-a839-1cb530c5c1c3" providerId="ADAL" clId="{47C868E7-37DA-4FEE-B91F-14216300FE90}" dt="2020-07-31T04:43:23.558" v="2156" actId="478"/>
          <ac:spMkLst>
            <pc:docMk/>
            <pc:sldMk cId="4087131213" sldId="266"/>
            <ac:spMk id="4" creationId="{2BFE92A8-5A68-4188-8329-635A4F181B2F}"/>
          </ac:spMkLst>
        </pc:spChg>
        <pc:spChg chg="add del mod">
          <ac:chgData name="Tom Wildenhain" userId="9a9e652f-4ff3-45ef-a839-1cb530c5c1c3" providerId="ADAL" clId="{47C868E7-37DA-4FEE-B91F-14216300FE90}" dt="2020-07-31T04:43:23.558" v="2156" actId="478"/>
          <ac:spMkLst>
            <pc:docMk/>
            <pc:sldMk cId="4087131213" sldId="266"/>
            <ac:spMk id="5" creationId="{A4674123-9B56-489B-91CA-A61A25879A68}"/>
          </ac:spMkLst>
        </pc:spChg>
        <pc:spChg chg="del">
          <ac:chgData name="Tom Wildenhain" userId="9a9e652f-4ff3-45ef-a839-1cb530c5c1c3" providerId="ADAL" clId="{47C868E7-37DA-4FEE-B91F-14216300FE90}" dt="2020-07-31T04:37:57.661" v="1996" actId="478"/>
          <ac:spMkLst>
            <pc:docMk/>
            <pc:sldMk cId="4087131213" sldId="266"/>
            <ac:spMk id="6" creationId="{19BACAA4-8BE9-4E44-A59A-3F3C84D24951}"/>
          </ac:spMkLst>
        </pc:spChg>
        <pc:spChg chg="add mod">
          <ac:chgData name="Tom Wildenhain" userId="9a9e652f-4ff3-45ef-a839-1cb530c5c1c3" providerId="ADAL" clId="{47C868E7-37DA-4FEE-B91F-14216300FE90}" dt="2020-07-31T04:40:56.156" v="2087" actId="164"/>
          <ac:spMkLst>
            <pc:docMk/>
            <pc:sldMk cId="4087131213" sldId="266"/>
            <ac:spMk id="6" creationId="{A41F35D5-5C8E-4A4F-8D37-D9CE40BA8246}"/>
          </ac:spMkLst>
        </pc:spChg>
        <pc:spChg chg="add mod">
          <ac:chgData name="Tom Wildenhain" userId="9a9e652f-4ff3-45ef-a839-1cb530c5c1c3" providerId="ADAL" clId="{47C868E7-37DA-4FEE-B91F-14216300FE90}" dt="2020-07-31T04:40:56.156" v="2087" actId="164"/>
          <ac:spMkLst>
            <pc:docMk/>
            <pc:sldMk cId="4087131213" sldId="266"/>
            <ac:spMk id="7" creationId="{569A2F2A-EE89-42F4-AE2D-B490141CF38D}"/>
          </ac:spMkLst>
        </pc:spChg>
        <pc:spChg chg="add del mod">
          <ac:chgData name="Tom Wildenhain" userId="9a9e652f-4ff3-45ef-a839-1cb530c5c1c3" providerId="ADAL" clId="{47C868E7-37DA-4FEE-B91F-14216300FE90}" dt="2020-07-31T04:40:41.720" v="2083" actId="478"/>
          <ac:spMkLst>
            <pc:docMk/>
            <pc:sldMk cId="4087131213" sldId="266"/>
            <ac:spMk id="8" creationId="{7DD8510F-A021-4E84-8932-3B93B5F87F7F}"/>
          </ac:spMkLst>
        </pc:spChg>
        <pc:grpChg chg="add del mod ord">
          <ac:chgData name="Tom Wildenhain" userId="9a9e652f-4ff3-45ef-a839-1cb530c5c1c3" providerId="ADAL" clId="{47C868E7-37DA-4FEE-B91F-14216300FE90}" dt="2020-07-31T04:43:23.558" v="2156" actId="478"/>
          <ac:grpSpMkLst>
            <pc:docMk/>
            <pc:sldMk cId="4087131213" sldId="266"/>
            <ac:grpSpMk id="9" creationId="{24867574-8A70-483C-8FB4-E699BF58ABCF}"/>
          </ac:grpSpMkLst>
        </pc:grpChg>
        <pc:picChg chg="del">
          <ac:chgData name="Tom Wildenhain" userId="9a9e652f-4ff3-45ef-a839-1cb530c5c1c3" providerId="ADAL" clId="{47C868E7-37DA-4FEE-B91F-14216300FE90}" dt="2020-07-31T04:37:52.300" v="1995" actId="478"/>
          <ac:picMkLst>
            <pc:docMk/>
            <pc:sldMk cId="4087131213" sldId="266"/>
            <ac:picMk id="7" creationId="{3A3E2C13-00AD-4F08-839D-9D1B28EBE9EB}"/>
          </ac:picMkLst>
        </pc:picChg>
        <pc:picChg chg="del">
          <ac:chgData name="Tom Wildenhain" userId="9a9e652f-4ff3-45ef-a839-1cb530c5c1c3" providerId="ADAL" clId="{47C868E7-37DA-4FEE-B91F-14216300FE90}" dt="2020-07-31T04:37:52.300" v="1995" actId="478"/>
          <ac:picMkLst>
            <pc:docMk/>
            <pc:sldMk cId="4087131213" sldId="266"/>
            <ac:picMk id="9" creationId="{54E80337-BB6E-40A4-B0F0-C5D764C5F1BB}"/>
          </ac:picMkLst>
        </pc:picChg>
        <pc:picChg chg="del">
          <ac:chgData name="Tom Wildenhain" userId="9a9e652f-4ff3-45ef-a839-1cb530c5c1c3" providerId="ADAL" clId="{47C868E7-37DA-4FEE-B91F-14216300FE90}" dt="2020-07-31T04:37:52.300" v="1995" actId="478"/>
          <ac:picMkLst>
            <pc:docMk/>
            <pc:sldMk cId="4087131213" sldId="266"/>
            <ac:picMk id="1028" creationId="{8C27E25E-9C56-49B7-B9EC-3144B6303ADE}"/>
          </ac:picMkLst>
        </pc:picChg>
        <pc:picChg chg="del">
          <ac:chgData name="Tom Wildenhain" userId="9a9e652f-4ff3-45ef-a839-1cb530c5c1c3" providerId="ADAL" clId="{47C868E7-37DA-4FEE-B91F-14216300FE90}" dt="2020-07-31T04:37:52.300" v="1995" actId="478"/>
          <ac:picMkLst>
            <pc:docMk/>
            <pc:sldMk cId="4087131213" sldId="266"/>
            <ac:picMk id="3074" creationId="{D5DF81BA-F052-4753-94ED-BC0127F1E9E6}"/>
          </ac:picMkLst>
        </pc:picChg>
        <pc:cxnChg chg="add del mod">
          <ac:chgData name="Tom Wildenhain" userId="9a9e652f-4ff3-45ef-a839-1cb530c5c1c3" providerId="ADAL" clId="{47C868E7-37DA-4FEE-B91F-14216300FE90}" dt="2020-07-31T04:43:23.558" v="2156" actId="478"/>
          <ac:cxnSpMkLst>
            <pc:docMk/>
            <pc:sldMk cId="4087131213" sldId="266"/>
            <ac:cxnSpMk id="11" creationId="{0CED4E88-E437-41D8-9551-43E0A7BC4EEB}"/>
          </ac:cxnSpMkLst>
        </pc:cxnChg>
      </pc:sldChg>
      <pc:sldChg chg="addSp delSp add del mod">
        <pc:chgData name="Tom Wildenhain" userId="9a9e652f-4ff3-45ef-a839-1cb530c5c1c3" providerId="ADAL" clId="{47C868E7-37DA-4FEE-B91F-14216300FE90}" dt="2020-07-31T04:43:26.843" v="2157" actId="478"/>
        <pc:sldMkLst>
          <pc:docMk/>
          <pc:sldMk cId="2767908908" sldId="267"/>
        </pc:sldMkLst>
        <pc:spChg chg="add del">
          <ac:chgData name="Tom Wildenhain" userId="9a9e652f-4ff3-45ef-a839-1cb530c5c1c3" providerId="ADAL" clId="{47C868E7-37DA-4FEE-B91F-14216300FE90}" dt="2020-07-31T04:43:12.265" v="2150" actId="478"/>
          <ac:spMkLst>
            <pc:docMk/>
            <pc:sldMk cId="2767908908" sldId="267"/>
            <ac:spMk id="4" creationId="{2BFE92A8-5A68-4188-8329-635A4F181B2F}"/>
          </ac:spMkLst>
        </pc:spChg>
        <pc:spChg chg="add del">
          <ac:chgData name="Tom Wildenhain" userId="9a9e652f-4ff3-45ef-a839-1cb530c5c1c3" providerId="ADAL" clId="{47C868E7-37DA-4FEE-B91F-14216300FE90}" dt="2020-07-31T04:43:26.843" v="2157" actId="478"/>
          <ac:spMkLst>
            <pc:docMk/>
            <pc:sldMk cId="2767908908" sldId="267"/>
            <ac:spMk id="5" creationId="{A4674123-9B56-489B-91CA-A61A25879A68}"/>
          </ac:spMkLst>
        </pc:spChg>
        <pc:grpChg chg="add del">
          <ac:chgData name="Tom Wildenhain" userId="9a9e652f-4ff3-45ef-a839-1cb530c5c1c3" providerId="ADAL" clId="{47C868E7-37DA-4FEE-B91F-14216300FE90}" dt="2020-07-31T04:43:26.843" v="2157" actId="478"/>
          <ac:grpSpMkLst>
            <pc:docMk/>
            <pc:sldMk cId="2767908908" sldId="267"/>
            <ac:grpSpMk id="9" creationId="{24867574-8A70-483C-8FB4-E699BF58ABCF}"/>
          </ac:grpSpMkLst>
        </pc:grpChg>
        <pc:cxnChg chg="add del">
          <ac:chgData name="Tom Wildenhain" userId="9a9e652f-4ff3-45ef-a839-1cb530c5c1c3" providerId="ADAL" clId="{47C868E7-37DA-4FEE-B91F-14216300FE90}" dt="2020-07-31T04:43:26.843" v="2157" actId="478"/>
          <ac:cxnSpMkLst>
            <pc:docMk/>
            <pc:sldMk cId="2767908908" sldId="267"/>
            <ac:cxnSpMk id="11" creationId="{0CED4E88-E437-41D8-9551-43E0A7BC4EEB}"/>
          </ac:cxnSpMkLst>
        </pc:cxnChg>
      </pc:sldChg>
      <pc:sldChg chg="addSp delSp modSp add del mod">
        <pc:chgData name="Tom Wildenhain" userId="9a9e652f-4ff3-45ef-a839-1cb530c5c1c3" providerId="ADAL" clId="{47C868E7-37DA-4FEE-B91F-14216300FE90}" dt="2020-07-31T06:14:30.800" v="3359"/>
        <pc:sldMkLst>
          <pc:docMk/>
          <pc:sldMk cId="3483204144" sldId="268"/>
        </pc:sldMkLst>
        <pc:spChg chg="add del">
          <ac:chgData name="Tom Wildenhain" userId="9a9e652f-4ff3-45ef-a839-1cb530c5c1c3" providerId="ADAL" clId="{47C868E7-37DA-4FEE-B91F-14216300FE90}" dt="2020-07-31T04:46:59.917" v="2747" actId="478"/>
          <ac:spMkLst>
            <pc:docMk/>
            <pc:sldMk cId="3483204144" sldId="268"/>
            <ac:spMk id="5" creationId="{A4674123-9B56-489B-91CA-A61A25879A68}"/>
          </ac:spMkLst>
        </pc:spChg>
        <pc:spChg chg="add mod">
          <ac:chgData name="Tom Wildenhain" userId="9a9e652f-4ff3-45ef-a839-1cb530c5c1c3" providerId="ADAL" clId="{47C868E7-37DA-4FEE-B91F-14216300FE90}" dt="2020-07-31T04:43:11.730" v="2148" actId="571"/>
          <ac:spMkLst>
            <pc:docMk/>
            <pc:sldMk cId="3483204144" sldId="268"/>
            <ac:spMk id="10" creationId="{D838B0D2-6B56-4A14-AD34-E58C1C28BB95}"/>
          </ac:spMkLst>
        </pc:spChg>
        <pc:spChg chg="add del mod">
          <ac:chgData name="Tom Wildenhain" userId="9a9e652f-4ff3-45ef-a839-1cb530c5c1c3" providerId="ADAL" clId="{47C868E7-37DA-4FEE-B91F-14216300FE90}" dt="2020-07-31T04:46:59.031" v="2746"/>
          <ac:spMkLst>
            <pc:docMk/>
            <pc:sldMk cId="3483204144" sldId="268"/>
            <ac:spMk id="12" creationId="{EC74988F-D646-4EFD-AE90-8E0505AE6FF1}"/>
          </ac:spMkLst>
        </pc:spChg>
        <pc:spChg chg="mod">
          <ac:chgData name="Tom Wildenhain" userId="9a9e652f-4ff3-45ef-a839-1cb530c5c1c3" providerId="ADAL" clId="{47C868E7-37DA-4FEE-B91F-14216300FE90}" dt="2020-07-31T04:46:57.672" v="2745"/>
          <ac:spMkLst>
            <pc:docMk/>
            <pc:sldMk cId="3483204144" sldId="268"/>
            <ac:spMk id="15" creationId="{519C06D3-95C8-4E45-B3A0-4DD98B5A674B}"/>
          </ac:spMkLst>
        </pc:spChg>
        <pc:spChg chg="mod">
          <ac:chgData name="Tom Wildenhain" userId="9a9e652f-4ff3-45ef-a839-1cb530c5c1c3" providerId="ADAL" clId="{47C868E7-37DA-4FEE-B91F-14216300FE90}" dt="2020-07-31T04:46:57.672" v="2745"/>
          <ac:spMkLst>
            <pc:docMk/>
            <pc:sldMk cId="3483204144" sldId="268"/>
            <ac:spMk id="16" creationId="{B1A1FF22-A42D-45AC-92F0-1D9357510BF9}"/>
          </ac:spMkLst>
        </pc:spChg>
        <pc:spChg chg="add del mod">
          <ac:chgData name="Tom Wildenhain" userId="9a9e652f-4ff3-45ef-a839-1cb530c5c1c3" providerId="ADAL" clId="{47C868E7-37DA-4FEE-B91F-14216300FE90}" dt="2020-07-31T04:46:59.031" v="2746"/>
          <ac:spMkLst>
            <pc:docMk/>
            <pc:sldMk cId="3483204144" sldId="268"/>
            <ac:spMk id="17" creationId="{71D1E9E0-C48C-4BAE-BDCA-99DA65869A16}"/>
          </ac:spMkLst>
        </pc:spChg>
        <pc:spChg chg="add del mod">
          <ac:chgData name="Tom Wildenhain" userId="9a9e652f-4ff3-45ef-a839-1cb530c5c1c3" providerId="ADAL" clId="{47C868E7-37DA-4FEE-B91F-14216300FE90}" dt="2020-07-31T04:47:13.708" v="2749" actId="478"/>
          <ac:spMkLst>
            <pc:docMk/>
            <pc:sldMk cId="3483204144" sldId="268"/>
            <ac:spMk id="18" creationId="{A4172074-80A9-41D6-8800-A1EFF76F734C}"/>
          </ac:spMkLst>
        </pc:spChg>
        <pc:spChg chg="mod">
          <ac:chgData name="Tom Wildenhain" userId="9a9e652f-4ff3-45ef-a839-1cb530c5c1c3" providerId="ADAL" clId="{47C868E7-37DA-4FEE-B91F-14216300FE90}" dt="2020-07-31T04:47:00.253" v="2748"/>
          <ac:spMkLst>
            <pc:docMk/>
            <pc:sldMk cId="3483204144" sldId="268"/>
            <ac:spMk id="21" creationId="{4C345097-F079-49AD-8C17-6FA9531792F0}"/>
          </ac:spMkLst>
        </pc:spChg>
        <pc:spChg chg="mod">
          <ac:chgData name="Tom Wildenhain" userId="9a9e652f-4ff3-45ef-a839-1cb530c5c1c3" providerId="ADAL" clId="{47C868E7-37DA-4FEE-B91F-14216300FE90}" dt="2020-07-31T04:47:00.253" v="2748"/>
          <ac:spMkLst>
            <pc:docMk/>
            <pc:sldMk cId="3483204144" sldId="268"/>
            <ac:spMk id="22" creationId="{81C6716F-1FAB-4E68-9079-AC18D3B89CAE}"/>
          </ac:spMkLst>
        </pc:spChg>
        <pc:spChg chg="add del mod">
          <ac:chgData name="Tom Wildenhain" userId="9a9e652f-4ff3-45ef-a839-1cb530c5c1c3" providerId="ADAL" clId="{47C868E7-37DA-4FEE-B91F-14216300FE90}" dt="2020-07-31T04:47:13.708" v="2749" actId="478"/>
          <ac:spMkLst>
            <pc:docMk/>
            <pc:sldMk cId="3483204144" sldId="268"/>
            <ac:spMk id="23" creationId="{5D5D6167-1C58-415E-AE5D-A0485DF481B9}"/>
          </ac:spMkLst>
        </pc:spChg>
        <pc:spChg chg="add mod">
          <ac:chgData name="Tom Wildenhain" userId="9a9e652f-4ff3-45ef-a839-1cb530c5c1c3" providerId="ADAL" clId="{47C868E7-37DA-4FEE-B91F-14216300FE90}" dt="2020-07-31T06:14:30.800" v="3359"/>
          <ac:spMkLst>
            <pc:docMk/>
            <pc:sldMk cId="3483204144" sldId="268"/>
            <ac:spMk id="24" creationId="{78C79981-CC82-4859-94E3-3CB1222C026B}"/>
          </ac:spMkLst>
        </pc:spChg>
        <pc:spChg chg="mod">
          <ac:chgData name="Tom Wildenhain" userId="9a9e652f-4ff3-45ef-a839-1cb530c5c1c3" providerId="ADAL" clId="{47C868E7-37DA-4FEE-B91F-14216300FE90}" dt="2020-07-31T04:48:39.969" v="2758" actId="1582"/>
          <ac:spMkLst>
            <pc:docMk/>
            <pc:sldMk cId="3483204144" sldId="268"/>
            <ac:spMk id="27" creationId="{C41E274D-10AC-4BD2-8FDA-5C76056CA60A}"/>
          </ac:spMkLst>
        </pc:spChg>
        <pc:spChg chg="mod">
          <ac:chgData name="Tom Wildenhain" userId="9a9e652f-4ff3-45ef-a839-1cb530c5c1c3" providerId="ADAL" clId="{47C868E7-37DA-4FEE-B91F-14216300FE90}" dt="2020-07-31T04:48:39.969" v="2758" actId="1582"/>
          <ac:spMkLst>
            <pc:docMk/>
            <pc:sldMk cId="3483204144" sldId="268"/>
            <ac:spMk id="28" creationId="{8F1B424D-44CA-4BC9-A890-5FDBEE431E8B}"/>
          </ac:spMkLst>
        </pc:spChg>
        <pc:spChg chg="add del mod">
          <ac:chgData name="Tom Wildenhain" userId="9a9e652f-4ff3-45ef-a839-1cb530c5c1c3" providerId="ADAL" clId="{47C868E7-37DA-4FEE-B91F-14216300FE90}" dt="2020-07-31T04:47:18.577" v="2751" actId="478"/>
          <ac:spMkLst>
            <pc:docMk/>
            <pc:sldMk cId="3483204144" sldId="268"/>
            <ac:spMk id="29" creationId="{23079F68-6785-411A-AE76-0EE8CDC18BB7}"/>
          </ac:spMkLst>
        </pc:spChg>
        <pc:grpChg chg="add del">
          <ac:chgData name="Tom Wildenhain" userId="9a9e652f-4ff3-45ef-a839-1cb530c5c1c3" providerId="ADAL" clId="{47C868E7-37DA-4FEE-B91F-14216300FE90}" dt="2020-07-31T04:46:59.917" v="2747" actId="478"/>
          <ac:grpSpMkLst>
            <pc:docMk/>
            <pc:sldMk cId="3483204144" sldId="268"/>
            <ac:grpSpMk id="9" creationId="{24867574-8A70-483C-8FB4-E699BF58ABCF}"/>
          </ac:grpSpMkLst>
        </pc:grpChg>
        <pc:grpChg chg="add del mod">
          <ac:chgData name="Tom Wildenhain" userId="9a9e652f-4ff3-45ef-a839-1cb530c5c1c3" providerId="ADAL" clId="{47C868E7-37DA-4FEE-B91F-14216300FE90}" dt="2020-07-31T04:46:59.031" v="2746"/>
          <ac:grpSpMkLst>
            <pc:docMk/>
            <pc:sldMk cId="3483204144" sldId="268"/>
            <ac:grpSpMk id="14" creationId="{7140E312-9431-4FAE-A027-9BC686A90B23}"/>
          </ac:grpSpMkLst>
        </pc:grpChg>
        <pc:grpChg chg="add del mod">
          <ac:chgData name="Tom Wildenhain" userId="9a9e652f-4ff3-45ef-a839-1cb530c5c1c3" providerId="ADAL" clId="{47C868E7-37DA-4FEE-B91F-14216300FE90}" dt="2020-07-31T04:47:13.708" v="2749" actId="478"/>
          <ac:grpSpMkLst>
            <pc:docMk/>
            <pc:sldMk cId="3483204144" sldId="268"/>
            <ac:grpSpMk id="20" creationId="{09729BA4-FDAC-4760-8B2B-F43D689C5CEB}"/>
          </ac:grpSpMkLst>
        </pc:grpChg>
        <pc:grpChg chg="add mod">
          <ac:chgData name="Tom Wildenhain" userId="9a9e652f-4ff3-45ef-a839-1cb530c5c1c3" providerId="ADAL" clId="{47C868E7-37DA-4FEE-B91F-14216300FE90}" dt="2020-07-31T04:47:14.035" v="2750"/>
          <ac:grpSpMkLst>
            <pc:docMk/>
            <pc:sldMk cId="3483204144" sldId="268"/>
            <ac:grpSpMk id="26" creationId="{EB0AC2E1-09ED-4827-AB7E-80F722BD4D6A}"/>
          </ac:grpSpMkLst>
        </pc:grpChg>
        <pc:cxnChg chg="add del">
          <ac:chgData name="Tom Wildenhain" userId="9a9e652f-4ff3-45ef-a839-1cb530c5c1c3" providerId="ADAL" clId="{47C868E7-37DA-4FEE-B91F-14216300FE90}" dt="2020-07-31T04:46:59.917" v="2747" actId="478"/>
          <ac:cxnSpMkLst>
            <pc:docMk/>
            <pc:sldMk cId="3483204144" sldId="268"/>
            <ac:cxnSpMk id="11" creationId="{0CED4E88-E437-41D8-9551-43E0A7BC4EEB}"/>
          </ac:cxnSpMkLst>
        </pc:cxnChg>
        <pc:cxnChg chg="add del mod">
          <ac:chgData name="Tom Wildenhain" userId="9a9e652f-4ff3-45ef-a839-1cb530c5c1c3" providerId="ADAL" clId="{47C868E7-37DA-4FEE-B91F-14216300FE90}" dt="2020-07-31T04:46:59.031" v="2746"/>
          <ac:cxnSpMkLst>
            <pc:docMk/>
            <pc:sldMk cId="3483204144" sldId="268"/>
            <ac:cxnSpMk id="13" creationId="{9885C531-1C9D-4B01-9CEB-104F258C3369}"/>
          </ac:cxnSpMkLst>
        </pc:cxnChg>
        <pc:cxnChg chg="add del mod">
          <ac:chgData name="Tom Wildenhain" userId="9a9e652f-4ff3-45ef-a839-1cb530c5c1c3" providerId="ADAL" clId="{47C868E7-37DA-4FEE-B91F-14216300FE90}" dt="2020-07-31T04:47:13.708" v="2749" actId="478"/>
          <ac:cxnSpMkLst>
            <pc:docMk/>
            <pc:sldMk cId="3483204144" sldId="268"/>
            <ac:cxnSpMk id="19" creationId="{60059D02-323E-48C9-975D-E8FF94154487}"/>
          </ac:cxnSpMkLst>
        </pc:cxnChg>
        <pc:cxnChg chg="add del mod">
          <ac:chgData name="Tom Wildenhain" userId="9a9e652f-4ff3-45ef-a839-1cb530c5c1c3" providerId="ADAL" clId="{47C868E7-37DA-4FEE-B91F-14216300FE90}" dt="2020-07-31T04:48:39.969" v="2758" actId="1582"/>
          <ac:cxnSpMkLst>
            <pc:docMk/>
            <pc:sldMk cId="3483204144" sldId="268"/>
            <ac:cxnSpMk id="25" creationId="{2C9678B4-8A8D-439E-A620-B7DB398E773D}"/>
          </ac:cxnSpMkLst>
        </pc:cxnChg>
      </pc:sldChg>
      <pc:sldChg chg="addSp delSp modSp new mod">
        <pc:chgData name="Tom Wildenhain" userId="9a9e652f-4ff3-45ef-a839-1cb530c5c1c3" providerId="ADAL" clId="{47C868E7-37DA-4FEE-B91F-14216300FE90}" dt="2020-07-31T06:14:39.239" v="3361"/>
        <pc:sldMkLst>
          <pc:docMk/>
          <pc:sldMk cId="3775265841" sldId="269"/>
        </pc:sldMkLst>
        <pc:spChg chg="add del mod">
          <ac:chgData name="Tom Wildenhain" userId="9a9e652f-4ff3-45ef-a839-1cb530c5c1c3" providerId="ADAL" clId="{47C868E7-37DA-4FEE-B91F-14216300FE90}" dt="2020-07-31T04:44:30.569" v="2223" actId="478"/>
          <ac:spMkLst>
            <pc:docMk/>
            <pc:sldMk cId="3775265841" sldId="269"/>
            <ac:spMk id="2" creationId="{9E4FA1B3-8C11-42AA-BAB5-409035A1D3BD}"/>
          </ac:spMkLst>
        </pc:spChg>
        <pc:spChg chg="add del mod">
          <ac:chgData name="Tom Wildenhain" userId="9a9e652f-4ff3-45ef-a839-1cb530c5c1c3" providerId="ADAL" clId="{47C868E7-37DA-4FEE-B91F-14216300FE90}" dt="2020-07-31T04:44:07.257" v="2182" actId="478"/>
          <ac:spMkLst>
            <pc:docMk/>
            <pc:sldMk cId="3775265841" sldId="269"/>
            <ac:spMk id="3" creationId="{634A5615-3F97-4D6E-A7F7-20D6AB926BAD}"/>
          </ac:spMkLst>
        </pc:spChg>
        <pc:spChg chg="add mod">
          <ac:chgData name="Tom Wildenhain" userId="9a9e652f-4ff3-45ef-a839-1cb530c5c1c3" providerId="ADAL" clId="{47C868E7-37DA-4FEE-B91F-14216300FE90}" dt="2020-07-31T06:14:39.239" v="3361"/>
          <ac:spMkLst>
            <pc:docMk/>
            <pc:sldMk cId="3775265841" sldId="269"/>
            <ac:spMk id="4" creationId="{F665CD92-087C-42C5-8708-2262EAFAB861}"/>
          </ac:spMkLst>
        </pc:spChg>
        <pc:spChg chg="mod">
          <ac:chgData name="Tom Wildenhain" userId="9a9e652f-4ff3-45ef-a839-1cb530c5c1c3" providerId="ADAL" clId="{47C868E7-37DA-4FEE-B91F-14216300FE90}" dt="2020-07-31T04:48:46.489" v="2759" actId="1582"/>
          <ac:spMkLst>
            <pc:docMk/>
            <pc:sldMk cId="3775265841" sldId="269"/>
            <ac:spMk id="7" creationId="{E2203E6B-7E2E-4354-A3AA-9D1D78F26A16}"/>
          </ac:spMkLst>
        </pc:spChg>
        <pc:spChg chg="mod">
          <ac:chgData name="Tom Wildenhain" userId="9a9e652f-4ff3-45ef-a839-1cb530c5c1c3" providerId="ADAL" clId="{47C868E7-37DA-4FEE-B91F-14216300FE90}" dt="2020-07-31T04:48:46.489" v="2759" actId="1582"/>
          <ac:spMkLst>
            <pc:docMk/>
            <pc:sldMk cId="3775265841" sldId="269"/>
            <ac:spMk id="8" creationId="{D4828FCA-72BC-4758-BA19-AD1E375E012E}"/>
          </ac:spMkLst>
        </pc:spChg>
        <pc:spChg chg="add mod">
          <ac:chgData name="Tom Wildenhain" userId="9a9e652f-4ff3-45ef-a839-1cb530c5c1c3" providerId="ADAL" clId="{47C868E7-37DA-4FEE-B91F-14216300FE90}" dt="2020-07-31T04:46:41.136" v="2695"/>
          <ac:spMkLst>
            <pc:docMk/>
            <pc:sldMk cId="3775265841" sldId="269"/>
            <ac:spMk id="9" creationId="{C3758E4C-40E0-4929-BA44-08E06A310361}"/>
          </ac:spMkLst>
        </pc:spChg>
        <pc:spChg chg="add mod">
          <ac:chgData name="Tom Wildenhain" userId="9a9e652f-4ff3-45ef-a839-1cb530c5c1c3" providerId="ADAL" clId="{47C868E7-37DA-4FEE-B91F-14216300FE90}" dt="2020-07-31T04:46:41.139" v="2703"/>
          <ac:spMkLst>
            <pc:docMk/>
            <pc:sldMk cId="3775265841" sldId="269"/>
            <ac:spMk id="10" creationId="{28E71931-3D5F-45F2-9305-22453D546688}"/>
          </ac:spMkLst>
        </pc:spChg>
        <pc:spChg chg="add mod">
          <ac:chgData name="Tom Wildenhain" userId="9a9e652f-4ff3-45ef-a839-1cb530c5c1c3" providerId="ADAL" clId="{47C868E7-37DA-4FEE-B91F-14216300FE90}" dt="2020-07-31T04:46:41.142" v="2711"/>
          <ac:spMkLst>
            <pc:docMk/>
            <pc:sldMk cId="3775265841" sldId="269"/>
            <ac:spMk id="11" creationId="{C954BA93-12A1-46C4-9348-902D31DFBF0F}"/>
          </ac:spMkLst>
        </pc:spChg>
        <pc:spChg chg="add mod">
          <ac:chgData name="Tom Wildenhain" userId="9a9e652f-4ff3-45ef-a839-1cb530c5c1c3" providerId="ADAL" clId="{47C868E7-37DA-4FEE-B91F-14216300FE90}" dt="2020-07-31T04:48:46.489" v="2759" actId="1582"/>
          <ac:spMkLst>
            <pc:docMk/>
            <pc:sldMk cId="3775265841" sldId="269"/>
            <ac:spMk id="12" creationId="{EA98AD58-F0B1-4D5D-A3F0-09B0788E5C94}"/>
          </ac:spMkLst>
        </pc:spChg>
        <pc:grpChg chg="add mod">
          <ac:chgData name="Tom Wildenhain" userId="9a9e652f-4ff3-45ef-a839-1cb530c5c1c3" providerId="ADAL" clId="{47C868E7-37DA-4FEE-B91F-14216300FE90}" dt="2020-07-31T04:46:41.133" v="2687"/>
          <ac:grpSpMkLst>
            <pc:docMk/>
            <pc:sldMk cId="3775265841" sldId="269"/>
            <ac:grpSpMk id="6" creationId="{C9B3726C-6305-488B-AA1C-986C990FD37F}"/>
          </ac:grpSpMkLst>
        </pc:grpChg>
        <pc:cxnChg chg="add mod">
          <ac:chgData name="Tom Wildenhain" userId="9a9e652f-4ff3-45ef-a839-1cb530c5c1c3" providerId="ADAL" clId="{47C868E7-37DA-4FEE-B91F-14216300FE90}" dt="2020-07-31T04:48:46.489" v="2759" actId="1582"/>
          <ac:cxnSpMkLst>
            <pc:docMk/>
            <pc:sldMk cId="3775265841" sldId="269"/>
            <ac:cxnSpMk id="5" creationId="{07D10021-B92D-4174-BAAE-4E17CB371697}"/>
          </ac:cxnSpMkLst>
        </pc:cxnChg>
        <pc:cxnChg chg="add del mod">
          <ac:chgData name="Tom Wildenhain" userId="9a9e652f-4ff3-45ef-a839-1cb530c5c1c3" providerId="ADAL" clId="{47C868E7-37DA-4FEE-B91F-14216300FE90}" dt="2020-07-31T04:46:47.243" v="2744" actId="478"/>
          <ac:cxnSpMkLst>
            <pc:docMk/>
            <pc:sldMk cId="3775265841" sldId="269"/>
            <ac:cxnSpMk id="14" creationId="{0C2C5E95-FB9D-42F0-A489-0B024C83C100}"/>
          </ac:cxnSpMkLst>
        </pc:cxnChg>
        <pc:cxnChg chg="add del mod">
          <ac:chgData name="Tom Wildenhain" userId="9a9e652f-4ff3-45ef-a839-1cb530c5c1c3" providerId="ADAL" clId="{47C868E7-37DA-4FEE-B91F-14216300FE90}" dt="2020-07-31T04:46:47.243" v="2744" actId="478"/>
          <ac:cxnSpMkLst>
            <pc:docMk/>
            <pc:sldMk cId="3775265841" sldId="269"/>
            <ac:cxnSpMk id="16" creationId="{1D540811-2B58-4601-A713-9C2B6128E8D7}"/>
          </ac:cxnSpMkLst>
        </pc:cxnChg>
        <pc:cxnChg chg="add del mod">
          <ac:chgData name="Tom Wildenhain" userId="9a9e652f-4ff3-45ef-a839-1cb530c5c1c3" providerId="ADAL" clId="{47C868E7-37DA-4FEE-B91F-14216300FE90}" dt="2020-07-31T04:46:47.243" v="2744" actId="478"/>
          <ac:cxnSpMkLst>
            <pc:docMk/>
            <pc:sldMk cId="3775265841" sldId="269"/>
            <ac:cxnSpMk id="18" creationId="{60A94F9B-A2EC-4506-8930-70CC534603A2}"/>
          </ac:cxnSpMkLst>
        </pc:cxnChg>
      </pc:sldChg>
      <pc:sldChg chg="addSp delSp modSp new mod modNotes modNotesTx">
        <pc:chgData name="Tom Wildenhain" userId="9a9e652f-4ff3-45ef-a839-1cb530c5c1c3" providerId="ADAL" clId="{47C868E7-37DA-4FEE-B91F-14216300FE90}" dt="2020-07-31T06:48:20.395" v="6312" actId="20577"/>
        <pc:sldMkLst>
          <pc:docMk/>
          <pc:sldMk cId="3815037698" sldId="270"/>
        </pc:sldMkLst>
        <pc:spChg chg="add del mod">
          <ac:chgData name="Tom Wildenhain" userId="9a9e652f-4ff3-45ef-a839-1cb530c5c1c3" providerId="ADAL" clId="{47C868E7-37DA-4FEE-B91F-14216300FE90}" dt="2020-07-31T06:19:34.563" v="4656" actId="478"/>
          <ac:spMkLst>
            <pc:docMk/>
            <pc:sldMk cId="3815037698" sldId="270"/>
            <ac:spMk id="2" creationId="{0D547DBF-2CA7-4CA1-B1C0-B802162D3E16}"/>
          </ac:spMkLst>
        </pc:spChg>
        <pc:spChg chg="add del mod">
          <ac:chgData name="Tom Wildenhain" userId="9a9e652f-4ff3-45ef-a839-1cb530c5c1c3" providerId="ADAL" clId="{47C868E7-37DA-4FEE-B91F-14216300FE90}" dt="2020-07-31T06:14:08.845" v="3349" actId="478"/>
          <ac:spMkLst>
            <pc:docMk/>
            <pc:sldMk cId="3815037698" sldId="270"/>
            <ac:spMk id="3" creationId="{986D572F-87A7-48BE-8349-9E8C6834235C}"/>
          </ac:spMkLst>
        </pc:spChg>
        <pc:spChg chg="add del mod">
          <ac:chgData name="Tom Wildenhain" userId="9a9e652f-4ff3-45ef-a839-1cb530c5c1c3" providerId="ADAL" clId="{47C868E7-37DA-4FEE-B91F-14216300FE90}" dt="2020-07-31T04:50:05.507" v="2928" actId="478"/>
          <ac:spMkLst>
            <pc:docMk/>
            <pc:sldMk cId="3815037698" sldId="270"/>
            <ac:spMk id="3" creationId="{B202ACC8-7CD8-4060-95B8-5DBC622006F2}"/>
          </ac:spMkLst>
        </pc:spChg>
        <pc:spChg chg="add del">
          <ac:chgData name="Tom Wildenhain" userId="9a9e652f-4ff3-45ef-a839-1cb530c5c1c3" providerId="ADAL" clId="{47C868E7-37DA-4FEE-B91F-14216300FE90}" dt="2020-07-31T06:14:45.628" v="3363" actId="478"/>
          <ac:spMkLst>
            <pc:docMk/>
            <pc:sldMk cId="3815037698" sldId="270"/>
            <ac:spMk id="4" creationId="{30D0AF1E-955F-46C4-8F63-4C9B3646E044}"/>
          </ac:spMkLst>
        </pc:spChg>
        <pc:spChg chg="add del mod">
          <ac:chgData name="Tom Wildenhain" userId="9a9e652f-4ff3-45ef-a839-1cb530c5c1c3" providerId="ADAL" clId="{47C868E7-37DA-4FEE-B91F-14216300FE90}" dt="2020-07-31T04:50:05.507" v="2928" actId="478"/>
          <ac:spMkLst>
            <pc:docMk/>
            <pc:sldMk cId="3815037698" sldId="270"/>
            <ac:spMk id="4" creationId="{DF1FF7AA-C335-4DA6-9233-C854165832FE}"/>
          </ac:spMkLst>
        </pc:spChg>
        <pc:spChg chg="add del mod">
          <ac:chgData name="Tom Wildenhain" userId="9a9e652f-4ff3-45ef-a839-1cb530c5c1c3" providerId="ADAL" clId="{47C868E7-37DA-4FEE-B91F-14216300FE90}" dt="2020-07-31T04:50:05.507" v="2928" actId="478"/>
          <ac:spMkLst>
            <pc:docMk/>
            <pc:sldMk cId="3815037698" sldId="270"/>
            <ac:spMk id="5" creationId="{460B7DEF-EB2D-4737-95EA-ED3478EBF42C}"/>
          </ac:spMkLst>
        </pc:spChg>
        <pc:spChg chg="add del mod">
          <ac:chgData name="Tom Wildenhain" userId="9a9e652f-4ff3-45ef-a839-1cb530c5c1c3" providerId="ADAL" clId="{47C868E7-37DA-4FEE-B91F-14216300FE90}" dt="2020-07-31T06:14:45.628" v="3363" actId="478"/>
          <ac:spMkLst>
            <pc:docMk/>
            <pc:sldMk cId="3815037698" sldId="270"/>
            <ac:spMk id="5" creationId="{73653827-F457-4A24-B38B-EB1912A779F7}"/>
          </ac:spMkLst>
        </pc:spChg>
        <pc:spChg chg="add del mod">
          <ac:chgData name="Tom Wildenhain" userId="9a9e652f-4ff3-45ef-a839-1cb530c5c1c3" providerId="ADAL" clId="{47C868E7-37DA-4FEE-B91F-14216300FE90}" dt="2020-07-31T04:50:05.507" v="2928" actId="478"/>
          <ac:spMkLst>
            <pc:docMk/>
            <pc:sldMk cId="3815037698" sldId="270"/>
            <ac:spMk id="6" creationId="{11442692-0F79-4B8A-BF52-E1890C5FFE33}"/>
          </ac:spMkLst>
        </pc:spChg>
        <pc:spChg chg="add del mod">
          <ac:chgData name="Tom Wildenhain" userId="9a9e652f-4ff3-45ef-a839-1cb530c5c1c3" providerId="ADAL" clId="{47C868E7-37DA-4FEE-B91F-14216300FE90}" dt="2020-07-31T06:16:35.612" v="3747" actId="478"/>
          <ac:spMkLst>
            <pc:docMk/>
            <pc:sldMk cId="3815037698" sldId="270"/>
            <ac:spMk id="6" creationId="{4658EA79-2C27-4ED1-8257-298FD2B17B38}"/>
          </ac:spMkLst>
        </pc:spChg>
        <pc:spChg chg="add del mod">
          <ac:chgData name="Tom Wildenhain" userId="9a9e652f-4ff3-45ef-a839-1cb530c5c1c3" providerId="ADAL" clId="{47C868E7-37DA-4FEE-B91F-14216300FE90}" dt="2020-07-31T04:49:48.390" v="2837" actId="478"/>
          <ac:spMkLst>
            <pc:docMk/>
            <pc:sldMk cId="3815037698" sldId="270"/>
            <ac:spMk id="7" creationId="{4BB6B29D-BC4E-4F7D-9A04-3DB3E32BB23F}"/>
          </ac:spMkLst>
        </pc:spChg>
        <pc:spChg chg="add del mod">
          <ac:chgData name="Tom Wildenhain" userId="9a9e652f-4ff3-45ef-a839-1cb530c5c1c3" providerId="ADAL" clId="{47C868E7-37DA-4FEE-B91F-14216300FE90}" dt="2020-07-31T06:16:35.612" v="3747" actId="478"/>
          <ac:spMkLst>
            <pc:docMk/>
            <pc:sldMk cId="3815037698" sldId="270"/>
            <ac:spMk id="7" creationId="{D35B39BA-8713-4D91-9069-24D1FD93E742}"/>
          </ac:spMkLst>
        </pc:spChg>
        <pc:spChg chg="add del mod">
          <ac:chgData name="Tom Wildenhain" userId="9a9e652f-4ff3-45ef-a839-1cb530c5c1c3" providerId="ADAL" clId="{47C868E7-37DA-4FEE-B91F-14216300FE90}" dt="2020-07-31T06:16:35.612" v="3747" actId="478"/>
          <ac:spMkLst>
            <pc:docMk/>
            <pc:sldMk cId="3815037698" sldId="270"/>
            <ac:spMk id="8" creationId="{DD1E55F0-4D0D-48CC-B65A-1738365887D8}"/>
          </ac:spMkLst>
        </pc:spChg>
        <pc:spChg chg="add del mod">
          <ac:chgData name="Tom Wildenhain" userId="9a9e652f-4ff3-45ef-a839-1cb530c5c1c3" providerId="ADAL" clId="{47C868E7-37DA-4FEE-B91F-14216300FE90}" dt="2020-07-31T06:16:35.612" v="3747" actId="478"/>
          <ac:spMkLst>
            <pc:docMk/>
            <pc:sldMk cId="3815037698" sldId="270"/>
            <ac:spMk id="9" creationId="{2765AA02-AD7E-499C-856D-26DD8D97B46A}"/>
          </ac:spMkLst>
        </pc:spChg>
        <pc:spChg chg="add del mod">
          <ac:chgData name="Tom Wildenhain" userId="9a9e652f-4ff3-45ef-a839-1cb530c5c1c3" providerId="ADAL" clId="{47C868E7-37DA-4FEE-B91F-14216300FE90}" dt="2020-07-31T06:19:12.026" v="4654" actId="478"/>
          <ac:spMkLst>
            <pc:docMk/>
            <pc:sldMk cId="3815037698" sldId="270"/>
            <ac:spMk id="14" creationId="{A4CCBEBA-834A-46D9-BC76-CFF67FC713AF}"/>
          </ac:spMkLst>
        </pc:spChg>
        <pc:spChg chg="add del mod">
          <ac:chgData name="Tom Wildenhain" userId="9a9e652f-4ff3-45ef-a839-1cb530c5c1c3" providerId="ADAL" clId="{47C868E7-37DA-4FEE-B91F-14216300FE90}" dt="2020-07-31T06:19:12.026" v="4654" actId="478"/>
          <ac:spMkLst>
            <pc:docMk/>
            <pc:sldMk cId="3815037698" sldId="270"/>
            <ac:spMk id="15" creationId="{DFC7826A-6C55-4490-B4CB-B9288EC8454B}"/>
          </ac:spMkLst>
        </pc:spChg>
        <pc:spChg chg="add del mod">
          <ac:chgData name="Tom Wildenhain" userId="9a9e652f-4ff3-45ef-a839-1cb530c5c1c3" providerId="ADAL" clId="{47C868E7-37DA-4FEE-B91F-14216300FE90}" dt="2020-07-31T06:19:12.026" v="4654" actId="478"/>
          <ac:spMkLst>
            <pc:docMk/>
            <pc:sldMk cId="3815037698" sldId="270"/>
            <ac:spMk id="16" creationId="{5473C1B9-8D56-4ABF-8A70-DA6096A5F9D9}"/>
          </ac:spMkLst>
        </pc:spChg>
        <pc:spChg chg="add del mod">
          <ac:chgData name="Tom Wildenhain" userId="9a9e652f-4ff3-45ef-a839-1cb530c5c1c3" providerId="ADAL" clId="{47C868E7-37DA-4FEE-B91F-14216300FE90}" dt="2020-07-31T06:19:12.026" v="4654" actId="478"/>
          <ac:spMkLst>
            <pc:docMk/>
            <pc:sldMk cId="3815037698" sldId="270"/>
            <ac:spMk id="17" creationId="{22E50C0D-58DB-4288-B32C-FEBF852B41C4}"/>
          </ac:spMkLst>
        </pc:spChg>
        <pc:spChg chg="add del mod">
          <ac:chgData name="Tom Wildenhain" userId="9a9e652f-4ff3-45ef-a839-1cb530c5c1c3" providerId="ADAL" clId="{47C868E7-37DA-4FEE-B91F-14216300FE90}" dt="2020-07-31T06:19:12.026" v="4654" actId="478"/>
          <ac:spMkLst>
            <pc:docMk/>
            <pc:sldMk cId="3815037698" sldId="270"/>
            <ac:spMk id="18" creationId="{BE0A97F5-8A9C-45C8-9F2B-2B66121F6C11}"/>
          </ac:spMkLst>
        </pc:spChg>
        <pc:spChg chg="add del mod">
          <ac:chgData name="Tom Wildenhain" userId="9a9e652f-4ff3-45ef-a839-1cb530c5c1c3" providerId="ADAL" clId="{47C868E7-37DA-4FEE-B91F-14216300FE90}" dt="2020-07-31T06:19:12.026" v="4654" actId="478"/>
          <ac:spMkLst>
            <pc:docMk/>
            <pc:sldMk cId="3815037698" sldId="270"/>
            <ac:spMk id="19" creationId="{4E6267CB-E621-4019-A516-41EABBBADEDC}"/>
          </ac:spMkLst>
        </pc:spChg>
        <pc:spChg chg="add del mod">
          <ac:chgData name="Tom Wildenhain" userId="9a9e652f-4ff3-45ef-a839-1cb530c5c1c3" providerId="ADAL" clId="{47C868E7-37DA-4FEE-B91F-14216300FE90}" dt="2020-07-31T06:19:12.026" v="4654" actId="478"/>
          <ac:spMkLst>
            <pc:docMk/>
            <pc:sldMk cId="3815037698" sldId="270"/>
            <ac:spMk id="20" creationId="{C834774D-AE14-4F9C-B122-83A7D7ACCEBD}"/>
          </ac:spMkLst>
        </pc:spChg>
        <pc:spChg chg="add del mod">
          <ac:chgData name="Tom Wildenhain" userId="9a9e652f-4ff3-45ef-a839-1cb530c5c1c3" providerId="ADAL" clId="{47C868E7-37DA-4FEE-B91F-14216300FE90}" dt="2020-07-31T06:19:12.026" v="4654" actId="478"/>
          <ac:spMkLst>
            <pc:docMk/>
            <pc:sldMk cId="3815037698" sldId="270"/>
            <ac:spMk id="29" creationId="{509C1E3E-152A-46D2-AB85-06D377707E0E}"/>
          </ac:spMkLst>
        </pc:spChg>
        <pc:spChg chg="add del mod">
          <ac:chgData name="Tom Wildenhain" userId="9a9e652f-4ff3-45ef-a839-1cb530c5c1c3" providerId="ADAL" clId="{47C868E7-37DA-4FEE-B91F-14216300FE90}" dt="2020-07-31T06:19:12.026" v="4654" actId="478"/>
          <ac:spMkLst>
            <pc:docMk/>
            <pc:sldMk cId="3815037698" sldId="270"/>
            <ac:spMk id="30" creationId="{9782400F-8352-4F8F-BDAB-4F095D60F367}"/>
          </ac:spMkLst>
        </pc:spChg>
        <pc:spChg chg="add del mod">
          <ac:chgData name="Tom Wildenhain" userId="9a9e652f-4ff3-45ef-a839-1cb530c5c1c3" providerId="ADAL" clId="{47C868E7-37DA-4FEE-B91F-14216300FE90}" dt="2020-07-31T06:19:12.026" v="4654" actId="478"/>
          <ac:spMkLst>
            <pc:docMk/>
            <pc:sldMk cId="3815037698" sldId="270"/>
            <ac:spMk id="31" creationId="{B1B60EDE-CBCD-40ED-824F-A77FF94309D2}"/>
          </ac:spMkLst>
        </pc:spChg>
        <pc:spChg chg="add del mod">
          <ac:chgData name="Tom Wildenhain" userId="9a9e652f-4ff3-45ef-a839-1cb530c5c1c3" providerId="ADAL" clId="{47C868E7-37DA-4FEE-B91F-14216300FE90}" dt="2020-07-31T06:19:12.026" v="4654" actId="478"/>
          <ac:spMkLst>
            <pc:docMk/>
            <pc:sldMk cId="3815037698" sldId="270"/>
            <ac:spMk id="32" creationId="{B6A8BBC7-B956-4FFF-82E0-655255C4CE3D}"/>
          </ac:spMkLst>
        </pc:spChg>
        <pc:spChg chg="add del mod">
          <ac:chgData name="Tom Wildenhain" userId="9a9e652f-4ff3-45ef-a839-1cb530c5c1c3" providerId="ADAL" clId="{47C868E7-37DA-4FEE-B91F-14216300FE90}" dt="2020-07-31T06:20:34.724" v="4879" actId="478"/>
          <ac:spMkLst>
            <pc:docMk/>
            <pc:sldMk cId="3815037698" sldId="270"/>
            <ac:spMk id="33" creationId="{1679DCB5-2769-43BE-B589-B857971C5044}"/>
          </ac:spMkLst>
        </pc:spChg>
        <pc:spChg chg="add del mod">
          <ac:chgData name="Tom Wildenhain" userId="9a9e652f-4ff3-45ef-a839-1cb530c5c1c3" providerId="ADAL" clId="{47C868E7-37DA-4FEE-B91F-14216300FE90}" dt="2020-07-31T06:20:34.724" v="4879" actId="478"/>
          <ac:spMkLst>
            <pc:docMk/>
            <pc:sldMk cId="3815037698" sldId="270"/>
            <ac:spMk id="34" creationId="{929E6A2E-C02B-4FED-8BB5-A7ABD72BA1B2}"/>
          </ac:spMkLst>
        </pc:spChg>
        <pc:spChg chg="add del mod">
          <ac:chgData name="Tom Wildenhain" userId="9a9e652f-4ff3-45ef-a839-1cb530c5c1c3" providerId="ADAL" clId="{47C868E7-37DA-4FEE-B91F-14216300FE90}" dt="2020-07-31T06:20:34.724" v="4879" actId="478"/>
          <ac:spMkLst>
            <pc:docMk/>
            <pc:sldMk cId="3815037698" sldId="270"/>
            <ac:spMk id="35" creationId="{A2C17F22-248D-43A8-97EB-516EC1C56768}"/>
          </ac:spMkLst>
        </pc:spChg>
        <pc:spChg chg="add del mod">
          <ac:chgData name="Tom Wildenhain" userId="9a9e652f-4ff3-45ef-a839-1cb530c5c1c3" providerId="ADAL" clId="{47C868E7-37DA-4FEE-B91F-14216300FE90}" dt="2020-07-31T06:20:34.724" v="4879" actId="478"/>
          <ac:spMkLst>
            <pc:docMk/>
            <pc:sldMk cId="3815037698" sldId="270"/>
            <ac:spMk id="36" creationId="{79C5ACC1-65F7-4B90-BF87-5BA697E1256C}"/>
          </ac:spMkLst>
        </pc:spChg>
        <pc:spChg chg="add del mod">
          <ac:chgData name="Tom Wildenhain" userId="9a9e652f-4ff3-45ef-a839-1cb530c5c1c3" providerId="ADAL" clId="{47C868E7-37DA-4FEE-B91F-14216300FE90}" dt="2020-07-31T06:20:18.283" v="4878" actId="478"/>
          <ac:spMkLst>
            <pc:docMk/>
            <pc:sldMk cId="3815037698" sldId="270"/>
            <ac:spMk id="41" creationId="{FFF199F2-3B88-4017-8622-3479911A0317}"/>
          </ac:spMkLst>
        </pc:spChg>
        <pc:spChg chg="add del mod">
          <ac:chgData name="Tom Wildenhain" userId="9a9e652f-4ff3-45ef-a839-1cb530c5c1c3" providerId="ADAL" clId="{47C868E7-37DA-4FEE-B91F-14216300FE90}" dt="2020-07-31T06:48:11.802" v="6307" actId="478"/>
          <ac:spMkLst>
            <pc:docMk/>
            <pc:sldMk cId="3815037698" sldId="270"/>
            <ac:spMk id="42" creationId="{1DFFB747-630A-46D5-B345-ABF71B055F0F}"/>
          </ac:spMkLst>
        </pc:spChg>
        <pc:spChg chg="add del mod">
          <ac:chgData name="Tom Wildenhain" userId="9a9e652f-4ff3-45ef-a839-1cb530c5c1c3" providerId="ADAL" clId="{47C868E7-37DA-4FEE-B91F-14216300FE90}" dt="2020-07-31T06:48:11.802" v="6307" actId="478"/>
          <ac:spMkLst>
            <pc:docMk/>
            <pc:sldMk cId="3815037698" sldId="270"/>
            <ac:spMk id="43" creationId="{0A49B26D-D6B4-44A8-B45C-EC876297A6CC}"/>
          </ac:spMkLst>
        </pc:spChg>
        <pc:spChg chg="add del mod">
          <ac:chgData name="Tom Wildenhain" userId="9a9e652f-4ff3-45ef-a839-1cb530c5c1c3" providerId="ADAL" clId="{47C868E7-37DA-4FEE-B91F-14216300FE90}" dt="2020-07-31T06:48:11.802" v="6307" actId="478"/>
          <ac:spMkLst>
            <pc:docMk/>
            <pc:sldMk cId="3815037698" sldId="270"/>
            <ac:spMk id="44" creationId="{F19C1C68-AD56-421C-8CE7-D2F50210C1B7}"/>
          </ac:spMkLst>
        </pc:spChg>
        <pc:spChg chg="add del mod">
          <ac:chgData name="Tom Wildenhain" userId="9a9e652f-4ff3-45ef-a839-1cb530c5c1c3" providerId="ADAL" clId="{47C868E7-37DA-4FEE-B91F-14216300FE90}" dt="2020-07-31T06:48:11.802" v="6307" actId="478"/>
          <ac:spMkLst>
            <pc:docMk/>
            <pc:sldMk cId="3815037698" sldId="270"/>
            <ac:spMk id="45" creationId="{EAE99E21-0C36-46EA-A22A-A6B0F6B3D7A3}"/>
          </ac:spMkLst>
        </pc:spChg>
        <pc:spChg chg="add del mod">
          <ac:chgData name="Tom Wildenhain" userId="9a9e652f-4ff3-45ef-a839-1cb530c5c1c3" providerId="ADAL" clId="{47C868E7-37DA-4FEE-B91F-14216300FE90}" dt="2020-07-31T06:48:11.802" v="6307" actId="478"/>
          <ac:spMkLst>
            <pc:docMk/>
            <pc:sldMk cId="3815037698" sldId="270"/>
            <ac:spMk id="46" creationId="{6C39BEDF-6E6B-4E8D-883A-BEDFBED0EAEC}"/>
          </ac:spMkLst>
        </pc:spChg>
        <pc:spChg chg="add del mod">
          <ac:chgData name="Tom Wildenhain" userId="9a9e652f-4ff3-45ef-a839-1cb530c5c1c3" providerId="ADAL" clId="{47C868E7-37DA-4FEE-B91F-14216300FE90}" dt="2020-07-31T06:48:11.802" v="6307" actId="478"/>
          <ac:spMkLst>
            <pc:docMk/>
            <pc:sldMk cId="3815037698" sldId="270"/>
            <ac:spMk id="47" creationId="{620CD1BA-B0F2-42EF-B584-90356E5933CE}"/>
          </ac:spMkLst>
        </pc:spChg>
        <pc:spChg chg="add del mod">
          <ac:chgData name="Tom Wildenhain" userId="9a9e652f-4ff3-45ef-a839-1cb530c5c1c3" providerId="ADAL" clId="{47C868E7-37DA-4FEE-B91F-14216300FE90}" dt="2020-07-31T06:48:11.802" v="6307" actId="478"/>
          <ac:spMkLst>
            <pc:docMk/>
            <pc:sldMk cId="3815037698" sldId="270"/>
            <ac:spMk id="48" creationId="{68FC646F-A7BF-4CE1-B698-BCA713E9A87A}"/>
          </ac:spMkLst>
        </pc:spChg>
        <pc:spChg chg="add del mod">
          <ac:chgData name="Tom Wildenhain" userId="9a9e652f-4ff3-45ef-a839-1cb530c5c1c3" providerId="ADAL" clId="{47C868E7-37DA-4FEE-B91F-14216300FE90}" dt="2020-07-31T06:48:11.802" v="6307" actId="478"/>
          <ac:spMkLst>
            <pc:docMk/>
            <pc:sldMk cId="3815037698" sldId="270"/>
            <ac:spMk id="57" creationId="{56A5365B-D507-4F99-8E85-0381C386BF25}"/>
          </ac:spMkLst>
        </pc:spChg>
        <pc:spChg chg="add del mod">
          <ac:chgData name="Tom Wildenhain" userId="9a9e652f-4ff3-45ef-a839-1cb530c5c1c3" providerId="ADAL" clId="{47C868E7-37DA-4FEE-B91F-14216300FE90}" dt="2020-07-31T06:48:11.802" v="6307" actId="478"/>
          <ac:spMkLst>
            <pc:docMk/>
            <pc:sldMk cId="3815037698" sldId="270"/>
            <ac:spMk id="58" creationId="{28CD2348-8389-4E58-84D6-69103597D4F9}"/>
          </ac:spMkLst>
        </pc:spChg>
        <pc:spChg chg="add del mod">
          <ac:chgData name="Tom Wildenhain" userId="9a9e652f-4ff3-45ef-a839-1cb530c5c1c3" providerId="ADAL" clId="{47C868E7-37DA-4FEE-B91F-14216300FE90}" dt="2020-07-31T06:48:11.802" v="6307" actId="478"/>
          <ac:spMkLst>
            <pc:docMk/>
            <pc:sldMk cId="3815037698" sldId="270"/>
            <ac:spMk id="59" creationId="{06744552-8926-407F-BB04-D88224DD741D}"/>
          </ac:spMkLst>
        </pc:spChg>
        <pc:spChg chg="add del mod">
          <ac:chgData name="Tom Wildenhain" userId="9a9e652f-4ff3-45ef-a839-1cb530c5c1c3" providerId="ADAL" clId="{47C868E7-37DA-4FEE-B91F-14216300FE90}" dt="2020-07-31T06:48:11.802" v="6307" actId="478"/>
          <ac:spMkLst>
            <pc:docMk/>
            <pc:sldMk cId="3815037698" sldId="270"/>
            <ac:spMk id="60" creationId="{8BD3F456-3B25-4A67-8F61-AA5E947421ED}"/>
          </ac:spMkLst>
        </pc:spChg>
        <pc:spChg chg="add del mod">
          <ac:chgData name="Tom Wildenhain" userId="9a9e652f-4ff3-45ef-a839-1cb530c5c1c3" providerId="ADAL" clId="{47C868E7-37DA-4FEE-B91F-14216300FE90}" dt="2020-07-31T06:48:11.802" v="6307" actId="478"/>
          <ac:spMkLst>
            <pc:docMk/>
            <pc:sldMk cId="3815037698" sldId="270"/>
            <ac:spMk id="61" creationId="{E764B67A-F319-4756-8532-BE017ECD3FFC}"/>
          </ac:spMkLst>
        </pc:spChg>
        <pc:spChg chg="add mod">
          <ac:chgData name="Tom Wildenhain" userId="9a9e652f-4ff3-45ef-a839-1cb530c5c1c3" providerId="ADAL" clId="{47C868E7-37DA-4FEE-B91F-14216300FE90}" dt="2020-07-31T06:48:20.395" v="6312" actId="20577"/>
          <ac:spMkLst>
            <pc:docMk/>
            <pc:sldMk cId="3815037698" sldId="270"/>
            <ac:spMk id="62" creationId="{FBE69C86-6627-4C42-B7A3-2C3CD8642376}"/>
          </ac:spMkLst>
        </pc:spChg>
        <pc:cxnChg chg="add del mod">
          <ac:chgData name="Tom Wildenhain" userId="9a9e652f-4ff3-45ef-a839-1cb530c5c1c3" providerId="ADAL" clId="{47C868E7-37DA-4FEE-B91F-14216300FE90}" dt="2020-07-31T06:16:35.612" v="3747" actId="478"/>
          <ac:cxnSpMkLst>
            <pc:docMk/>
            <pc:sldMk cId="3815037698" sldId="270"/>
            <ac:cxnSpMk id="11" creationId="{E53CB431-417D-43F9-95B0-3EDDFF5AFD7B}"/>
          </ac:cxnSpMkLst>
        </pc:cxnChg>
        <pc:cxnChg chg="add del mod">
          <ac:chgData name="Tom Wildenhain" userId="9a9e652f-4ff3-45ef-a839-1cb530c5c1c3" providerId="ADAL" clId="{47C868E7-37DA-4FEE-B91F-14216300FE90}" dt="2020-07-31T06:16:35.612" v="3747" actId="478"/>
          <ac:cxnSpMkLst>
            <pc:docMk/>
            <pc:sldMk cId="3815037698" sldId="270"/>
            <ac:cxnSpMk id="13" creationId="{2E133EFF-D7C2-47EE-B2EC-52B7CB537BB2}"/>
          </ac:cxnSpMkLst>
        </pc:cxnChg>
        <pc:cxnChg chg="add del mod">
          <ac:chgData name="Tom Wildenhain" userId="9a9e652f-4ff3-45ef-a839-1cb530c5c1c3" providerId="ADAL" clId="{47C868E7-37DA-4FEE-B91F-14216300FE90}" dt="2020-07-31T06:17:28.646" v="3841" actId="478"/>
          <ac:cxnSpMkLst>
            <pc:docMk/>
            <pc:sldMk cId="3815037698" sldId="270"/>
            <ac:cxnSpMk id="22" creationId="{226CAE9B-DD85-4C74-941C-61D52AB89F11}"/>
          </ac:cxnSpMkLst>
        </pc:cxnChg>
        <pc:cxnChg chg="add del mod">
          <ac:chgData name="Tom Wildenhain" userId="9a9e652f-4ff3-45ef-a839-1cb530c5c1c3" providerId="ADAL" clId="{47C868E7-37DA-4FEE-B91F-14216300FE90}" dt="2020-07-31T06:17:28.646" v="3841" actId="478"/>
          <ac:cxnSpMkLst>
            <pc:docMk/>
            <pc:sldMk cId="3815037698" sldId="270"/>
            <ac:cxnSpMk id="24" creationId="{5B5EB5DE-A397-4DBE-B7C2-EC5F5A1C9F0D}"/>
          </ac:cxnSpMkLst>
        </pc:cxnChg>
        <pc:cxnChg chg="add del mod">
          <ac:chgData name="Tom Wildenhain" userId="9a9e652f-4ff3-45ef-a839-1cb530c5c1c3" providerId="ADAL" clId="{47C868E7-37DA-4FEE-B91F-14216300FE90}" dt="2020-07-31T06:17:43.188" v="3924" actId="478"/>
          <ac:cxnSpMkLst>
            <pc:docMk/>
            <pc:sldMk cId="3815037698" sldId="270"/>
            <ac:cxnSpMk id="26" creationId="{BA28BF08-BA29-4F65-9FB3-3A612AB06B7E}"/>
          </ac:cxnSpMkLst>
        </pc:cxnChg>
        <pc:cxnChg chg="add del mod">
          <ac:chgData name="Tom Wildenhain" userId="9a9e652f-4ff3-45ef-a839-1cb530c5c1c3" providerId="ADAL" clId="{47C868E7-37DA-4FEE-B91F-14216300FE90}" dt="2020-07-31T06:17:43.188" v="3924" actId="478"/>
          <ac:cxnSpMkLst>
            <pc:docMk/>
            <pc:sldMk cId="3815037698" sldId="270"/>
            <ac:cxnSpMk id="28" creationId="{BE229CAE-F239-4645-B354-08971D3E9F93}"/>
          </ac:cxnSpMkLst>
        </pc:cxnChg>
        <pc:cxnChg chg="add del mod">
          <ac:chgData name="Tom Wildenhain" userId="9a9e652f-4ff3-45ef-a839-1cb530c5c1c3" providerId="ADAL" clId="{47C868E7-37DA-4FEE-B91F-14216300FE90}" dt="2020-07-31T06:20:34.724" v="4879" actId="478"/>
          <ac:cxnSpMkLst>
            <pc:docMk/>
            <pc:sldMk cId="3815037698" sldId="270"/>
            <ac:cxnSpMk id="38" creationId="{16912E80-1AA9-4CDC-B0FE-D359E96749C2}"/>
          </ac:cxnSpMkLst>
        </pc:cxnChg>
        <pc:cxnChg chg="add del mod">
          <ac:chgData name="Tom Wildenhain" userId="9a9e652f-4ff3-45ef-a839-1cb530c5c1c3" providerId="ADAL" clId="{47C868E7-37DA-4FEE-B91F-14216300FE90}" dt="2020-07-31T06:20:34.724" v="4879" actId="478"/>
          <ac:cxnSpMkLst>
            <pc:docMk/>
            <pc:sldMk cId="3815037698" sldId="270"/>
            <ac:cxnSpMk id="40" creationId="{B640E14A-99C9-4914-8875-D5B1074322FD}"/>
          </ac:cxnSpMkLst>
        </pc:cxnChg>
        <pc:cxnChg chg="add del mod">
          <ac:chgData name="Tom Wildenhain" userId="9a9e652f-4ff3-45ef-a839-1cb530c5c1c3" providerId="ADAL" clId="{47C868E7-37DA-4FEE-B91F-14216300FE90}" dt="2020-07-31T06:21:46.179" v="5074" actId="478"/>
          <ac:cxnSpMkLst>
            <pc:docMk/>
            <pc:sldMk cId="3815037698" sldId="270"/>
            <ac:cxnSpMk id="50" creationId="{45F0CB9F-AEC0-4CCB-974A-BE2B5DB19DD0}"/>
          </ac:cxnSpMkLst>
        </pc:cxnChg>
        <pc:cxnChg chg="add del mod">
          <ac:chgData name="Tom Wildenhain" userId="9a9e652f-4ff3-45ef-a839-1cb530c5c1c3" providerId="ADAL" clId="{47C868E7-37DA-4FEE-B91F-14216300FE90}" dt="2020-07-31T06:21:46.179" v="5074" actId="478"/>
          <ac:cxnSpMkLst>
            <pc:docMk/>
            <pc:sldMk cId="3815037698" sldId="270"/>
            <ac:cxnSpMk id="52" creationId="{4D4DF522-2CCD-4B90-976A-54501AF76D0E}"/>
          </ac:cxnSpMkLst>
        </pc:cxnChg>
        <pc:cxnChg chg="add del mod">
          <ac:chgData name="Tom Wildenhain" userId="9a9e652f-4ff3-45ef-a839-1cb530c5c1c3" providerId="ADAL" clId="{47C868E7-37DA-4FEE-B91F-14216300FE90}" dt="2020-07-31T06:21:59.725" v="5149" actId="478"/>
          <ac:cxnSpMkLst>
            <pc:docMk/>
            <pc:sldMk cId="3815037698" sldId="270"/>
            <ac:cxnSpMk id="54" creationId="{13CD2496-1245-4BF5-9D10-8793AED33FB6}"/>
          </ac:cxnSpMkLst>
        </pc:cxnChg>
        <pc:cxnChg chg="add del mod">
          <ac:chgData name="Tom Wildenhain" userId="9a9e652f-4ff3-45ef-a839-1cb530c5c1c3" providerId="ADAL" clId="{47C868E7-37DA-4FEE-B91F-14216300FE90}" dt="2020-07-31T06:21:59.725" v="5149" actId="478"/>
          <ac:cxnSpMkLst>
            <pc:docMk/>
            <pc:sldMk cId="3815037698" sldId="270"/>
            <ac:cxnSpMk id="56" creationId="{854D78FD-4DAA-41B5-A6A3-2D22CF244754}"/>
          </ac:cxnSpMkLst>
        </pc:cxnChg>
      </pc:sldChg>
      <pc:sldChg chg="addSp modSp add mod">
        <pc:chgData name="Tom Wildenhain" userId="9a9e652f-4ff3-45ef-a839-1cb530c5c1c3" providerId="ADAL" clId="{47C868E7-37DA-4FEE-B91F-14216300FE90}" dt="2020-07-31T05:07:09.413" v="3052" actId="12788"/>
        <pc:sldMkLst>
          <pc:docMk/>
          <pc:sldMk cId="3431056716" sldId="271"/>
        </pc:sldMkLst>
        <pc:spChg chg="mod">
          <ac:chgData name="Tom Wildenhain" userId="9a9e652f-4ff3-45ef-a839-1cb530c5c1c3" providerId="ADAL" clId="{47C868E7-37DA-4FEE-B91F-14216300FE90}" dt="2020-07-31T05:03:39.353" v="2940" actId="20577"/>
          <ac:spMkLst>
            <pc:docMk/>
            <pc:sldMk cId="3431056716" sldId="271"/>
            <ac:spMk id="2" creationId="{0D547DBF-2CA7-4CA1-B1C0-B802162D3E16}"/>
          </ac:spMkLst>
        </pc:spChg>
        <pc:spChg chg="add mod">
          <ac:chgData name="Tom Wildenhain" userId="9a9e652f-4ff3-45ef-a839-1cb530c5c1c3" providerId="ADAL" clId="{47C868E7-37DA-4FEE-B91F-14216300FE90}" dt="2020-07-31T05:07:09.413" v="3052" actId="12788"/>
          <ac:spMkLst>
            <pc:docMk/>
            <pc:sldMk cId="3431056716" sldId="271"/>
            <ac:spMk id="3" creationId="{13C36D77-5D0E-4ED9-A685-D9A0DC85B9E1}"/>
          </ac:spMkLst>
        </pc:spChg>
      </pc:sldChg>
      <pc:sldChg chg="addSp modSp add mod">
        <pc:chgData name="Tom Wildenhain" userId="9a9e652f-4ff3-45ef-a839-1cb530c5c1c3" providerId="ADAL" clId="{47C868E7-37DA-4FEE-B91F-14216300FE90}" dt="2020-07-31T06:34:39.441" v="6306" actId="1035"/>
        <pc:sldMkLst>
          <pc:docMk/>
          <pc:sldMk cId="1157892042" sldId="272"/>
        </pc:sldMkLst>
        <pc:spChg chg="mod">
          <ac:chgData name="Tom Wildenhain" userId="9a9e652f-4ff3-45ef-a839-1cb530c5c1c3" providerId="ADAL" clId="{47C868E7-37DA-4FEE-B91F-14216300FE90}" dt="2020-07-31T05:07:15.918" v="3065" actId="20577"/>
          <ac:spMkLst>
            <pc:docMk/>
            <pc:sldMk cId="1157892042" sldId="272"/>
            <ac:spMk id="2" creationId="{0D547DBF-2CA7-4CA1-B1C0-B802162D3E16}"/>
          </ac:spMkLst>
        </pc:spChg>
        <pc:spChg chg="mod">
          <ac:chgData name="Tom Wildenhain" userId="9a9e652f-4ff3-45ef-a839-1cb530c5c1c3" providerId="ADAL" clId="{47C868E7-37DA-4FEE-B91F-14216300FE90}" dt="2020-07-31T06:31:31.523" v="6246" actId="20577"/>
          <ac:spMkLst>
            <pc:docMk/>
            <pc:sldMk cId="1157892042" sldId="272"/>
            <ac:spMk id="3" creationId="{13C36D77-5D0E-4ED9-A685-D9A0DC85B9E1}"/>
          </ac:spMkLst>
        </pc:spChg>
        <pc:spChg chg="add mod">
          <ac:chgData name="Tom Wildenhain" userId="9a9e652f-4ff3-45ef-a839-1cb530c5c1c3" providerId="ADAL" clId="{47C868E7-37DA-4FEE-B91F-14216300FE90}" dt="2020-07-31T06:34:06.744" v="6289" actId="1076"/>
          <ac:spMkLst>
            <pc:docMk/>
            <pc:sldMk cId="1157892042" sldId="272"/>
            <ac:spMk id="4" creationId="{E4C4FCF6-968D-4E5F-AB48-6B44622BB603}"/>
          </ac:spMkLst>
        </pc:spChg>
        <pc:spChg chg="add mod">
          <ac:chgData name="Tom Wildenhain" userId="9a9e652f-4ff3-45ef-a839-1cb530c5c1c3" providerId="ADAL" clId="{47C868E7-37DA-4FEE-B91F-14216300FE90}" dt="2020-07-31T06:34:06.744" v="6289" actId="1076"/>
          <ac:spMkLst>
            <pc:docMk/>
            <pc:sldMk cId="1157892042" sldId="272"/>
            <ac:spMk id="5" creationId="{01012099-929D-47A6-AB80-41C91219921B}"/>
          </ac:spMkLst>
        </pc:spChg>
        <pc:spChg chg="add mod">
          <ac:chgData name="Tom Wildenhain" userId="9a9e652f-4ff3-45ef-a839-1cb530c5c1c3" providerId="ADAL" clId="{47C868E7-37DA-4FEE-B91F-14216300FE90}" dt="2020-07-31T06:34:06.744" v="6289" actId="1076"/>
          <ac:spMkLst>
            <pc:docMk/>
            <pc:sldMk cId="1157892042" sldId="272"/>
            <ac:spMk id="6" creationId="{B5A1EE19-154D-4E0C-931F-8279298334D5}"/>
          </ac:spMkLst>
        </pc:spChg>
        <pc:spChg chg="add mod">
          <ac:chgData name="Tom Wildenhain" userId="9a9e652f-4ff3-45ef-a839-1cb530c5c1c3" providerId="ADAL" clId="{47C868E7-37DA-4FEE-B91F-14216300FE90}" dt="2020-07-31T06:34:06.744" v="6289" actId="1076"/>
          <ac:spMkLst>
            <pc:docMk/>
            <pc:sldMk cId="1157892042" sldId="272"/>
            <ac:spMk id="7" creationId="{C4543E00-2935-4AC2-9A85-B6C6BE5A7C50}"/>
          </ac:spMkLst>
        </pc:spChg>
        <pc:spChg chg="add mod">
          <ac:chgData name="Tom Wildenhain" userId="9a9e652f-4ff3-45ef-a839-1cb530c5c1c3" providerId="ADAL" clId="{47C868E7-37DA-4FEE-B91F-14216300FE90}" dt="2020-07-31T06:34:06.744" v="6289" actId="1076"/>
          <ac:spMkLst>
            <pc:docMk/>
            <pc:sldMk cId="1157892042" sldId="272"/>
            <ac:spMk id="8" creationId="{2AC0973D-7AF4-4B77-9D3C-B0BBAF95FE38}"/>
          </ac:spMkLst>
        </pc:spChg>
        <pc:spChg chg="add mod">
          <ac:chgData name="Tom Wildenhain" userId="9a9e652f-4ff3-45ef-a839-1cb530c5c1c3" providerId="ADAL" clId="{47C868E7-37DA-4FEE-B91F-14216300FE90}" dt="2020-07-31T06:34:39.441" v="6306" actId="1035"/>
          <ac:spMkLst>
            <pc:docMk/>
            <pc:sldMk cId="1157892042" sldId="272"/>
            <ac:spMk id="9" creationId="{69BFEF10-F30D-4BD4-8898-D9E4FF474765}"/>
          </ac:spMkLst>
        </pc:spChg>
        <pc:spChg chg="add mod">
          <ac:chgData name="Tom Wildenhain" userId="9a9e652f-4ff3-45ef-a839-1cb530c5c1c3" providerId="ADAL" clId="{47C868E7-37DA-4FEE-B91F-14216300FE90}" dt="2020-07-31T06:34:11.474" v="6290" actId="1076"/>
          <ac:spMkLst>
            <pc:docMk/>
            <pc:sldMk cId="1157892042" sldId="272"/>
            <ac:spMk id="10" creationId="{C42A4639-AAB0-4DFC-8B18-66A6CC033544}"/>
          </ac:spMkLst>
        </pc:spChg>
        <pc:spChg chg="add mod">
          <ac:chgData name="Tom Wildenhain" userId="9a9e652f-4ff3-45ef-a839-1cb530c5c1c3" providerId="ADAL" clId="{47C868E7-37DA-4FEE-B91F-14216300FE90}" dt="2020-07-31T06:34:11.474" v="6290" actId="1076"/>
          <ac:spMkLst>
            <pc:docMk/>
            <pc:sldMk cId="1157892042" sldId="272"/>
            <ac:spMk id="11" creationId="{27427445-79F4-4019-94F0-B133C992C7C5}"/>
          </ac:spMkLst>
        </pc:spChg>
        <pc:spChg chg="add mod">
          <ac:chgData name="Tom Wildenhain" userId="9a9e652f-4ff3-45ef-a839-1cb530c5c1c3" providerId="ADAL" clId="{47C868E7-37DA-4FEE-B91F-14216300FE90}" dt="2020-07-31T06:34:11.474" v="6290" actId="1076"/>
          <ac:spMkLst>
            <pc:docMk/>
            <pc:sldMk cId="1157892042" sldId="272"/>
            <ac:spMk id="12" creationId="{D3F3EAFA-86EF-447F-BC33-F8138CA96C57}"/>
          </ac:spMkLst>
        </pc:spChg>
        <pc:spChg chg="add mod">
          <ac:chgData name="Tom Wildenhain" userId="9a9e652f-4ff3-45ef-a839-1cb530c5c1c3" providerId="ADAL" clId="{47C868E7-37DA-4FEE-B91F-14216300FE90}" dt="2020-07-31T06:34:11.474" v="6290" actId="1076"/>
          <ac:spMkLst>
            <pc:docMk/>
            <pc:sldMk cId="1157892042" sldId="272"/>
            <ac:spMk id="13" creationId="{D6610399-2F48-4437-B65E-A56F68E23B7D}"/>
          </ac:spMkLst>
        </pc:spChg>
        <pc:spChg chg="add mod">
          <ac:chgData name="Tom Wildenhain" userId="9a9e652f-4ff3-45ef-a839-1cb530c5c1c3" providerId="ADAL" clId="{47C868E7-37DA-4FEE-B91F-14216300FE90}" dt="2020-07-31T06:34:11.474" v="6290" actId="1076"/>
          <ac:spMkLst>
            <pc:docMk/>
            <pc:sldMk cId="1157892042" sldId="272"/>
            <ac:spMk id="14" creationId="{BB4C91C2-7DC6-4B5A-A1B7-A53F4D18AF1D}"/>
          </ac:spMkLst>
        </pc:spChg>
        <pc:spChg chg="add mod">
          <ac:chgData name="Tom Wildenhain" userId="9a9e652f-4ff3-45ef-a839-1cb530c5c1c3" providerId="ADAL" clId="{47C868E7-37DA-4FEE-B91F-14216300FE90}" dt="2020-07-31T06:34:11.474" v="6290" actId="1076"/>
          <ac:spMkLst>
            <pc:docMk/>
            <pc:sldMk cId="1157892042" sldId="272"/>
            <ac:spMk id="15" creationId="{2234140D-3DC5-4B43-BC6E-20337B100FB9}"/>
          </ac:spMkLst>
        </pc:spChg>
        <pc:spChg chg="add mod">
          <ac:chgData name="Tom Wildenhain" userId="9a9e652f-4ff3-45ef-a839-1cb530c5c1c3" providerId="ADAL" clId="{47C868E7-37DA-4FEE-B91F-14216300FE90}" dt="2020-07-31T06:34:06.744" v="6289" actId="1076"/>
          <ac:spMkLst>
            <pc:docMk/>
            <pc:sldMk cId="1157892042" sldId="272"/>
            <ac:spMk id="16" creationId="{4F963E42-FD04-4BF7-A2A0-3EB7CBA35FA5}"/>
          </ac:spMkLst>
        </pc:spChg>
        <pc:spChg chg="add mod">
          <ac:chgData name="Tom Wildenhain" userId="9a9e652f-4ff3-45ef-a839-1cb530c5c1c3" providerId="ADAL" clId="{47C868E7-37DA-4FEE-B91F-14216300FE90}" dt="2020-07-31T06:34:06.744" v="6289" actId="1076"/>
          <ac:spMkLst>
            <pc:docMk/>
            <pc:sldMk cId="1157892042" sldId="272"/>
            <ac:spMk id="17" creationId="{6CF9FB4A-5AA0-41F5-9ECE-5B4EC2082AFA}"/>
          </ac:spMkLst>
        </pc:spChg>
        <pc:spChg chg="add mod">
          <ac:chgData name="Tom Wildenhain" userId="9a9e652f-4ff3-45ef-a839-1cb530c5c1c3" providerId="ADAL" clId="{47C868E7-37DA-4FEE-B91F-14216300FE90}" dt="2020-07-31T06:34:37.479" v="6304" actId="1076"/>
          <ac:spMkLst>
            <pc:docMk/>
            <pc:sldMk cId="1157892042" sldId="272"/>
            <ac:spMk id="18" creationId="{9DC66660-A33D-443C-BE8D-99F508F6DC3E}"/>
          </ac:spMkLst>
        </pc:spChg>
      </pc:sldChg>
      <pc:sldChg chg="add del">
        <pc:chgData name="Tom Wildenhain" userId="9a9e652f-4ff3-45ef-a839-1cb530c5c1c3" providerId="ADAL" clId="{47C868E7-37DA-4FEE-B91F-14216300FE90}" dt="2020-07-31T05:05:59.853" v="3024" actId="47"/>
        <pc:sldMkLst>
          <pc:docMk/>
          <pc:sldMk cId="2655637862" sldId="272"/>
        </pc:sldMkLst>
      </pc:sldChg>
      <pc:sldChg chg="modSp add mod">
        <pc:chgData name="Tom Wildenhain" userId="9a9e652f-4ff3-45ef-a839-1cb530c5c1c3" providerId="ADAL" clId="{47C868E7-37DA-4FEE-B91F-14216300FE90}" dt="2020-07-31T06:31:06.527" v="6244" actId="12788"/>
        <pc:sldMkLst>
          <pc:docMk/>
          <pc:sldMk cId="2323674763" sldId="273"/>
        </pc:sldMkLst>
        <pc:spChg chg="mod">
          <ac:chgData name="Tom Wildenhain" userId="9a9e652f-4ff3-45ef-a839-1cb530c5c1c3" providerId="ADAL" clId="{47C868E7-37DA-4FEE-B91F-14216300FE90}" dt="2020-07-31T05:07:44.763" v="3092" actId="20577"/>
          <ac:spMkLst>
            <pc:docMk/>
            <pc:sldMk cId="2323674763" sldId="273"/>
            <ac:spMk id="2" creationId="{0D547DBF-2CA7-4CA1-B1C0-B802162D3E16}"/>
          </ac:spMkLst>
        </pc:spChg>
        <pc:spChg chg="mod">
          <ac:chgData name="Tom Wildenhain" userId="9a9e652f-4ff3-45ef-a839-1cb530c5c1c3" providerId="ADAL" clId="{47C868E7-37DA-4FEE-B91F-14216300FE90}" dt="2020-07-31T06:31:06.527" v="6244" actId="12788"/>
          <ac:spMkLst>
            <pc:docMk/>
            <pc:sldMk cId="2323674763" sldId="273"/>
            <ac:spMk id="3" creationId="{13C36D77-5D0E-4ED9-A685-D9A0DC85B9E1}"/>
          </ac:spMkLst>
        </pc:spChg>
      </pc:sldChg>
      <pc:sldChg chg="addSp delSp modSp add mod">
        <pc:chgData name="Tom Wildenhain" userId="9a9e652f-4ff3-45ef-a839-1cb530c5c1c3" providerId="ADAL" clId="{47C868E7-37DA-4FEE-B91F-14216300FE90}" dt="2020-07-31T05:14:22.950" v="3266" actId="403"/>
        <pc:sldMkLst>
          <pc:docMk/>
          <pc:sldMk cId="1419619419" sldId="274"/>
        </pc:sldMkLst>
        <pc:spChg chg="mod">
          <ac:chgData name="Tom Wildenhain" userId="9a9e652f-4ff3-45ef-a839-1cb530c5c1c3" providerId="ADAL" clId="{47C868E7-37DA-4FEE-B91F-14216300FE90}" dt="2020-07-31T05:14:22.950" v="3266" actId="403"/>
          <ac:spMkLst>
            <pc:docMk/>
            <pc:sldMk cId="1419619419" sldId="274"/>
            <ac:spMk id="2" creationId="{0D547DBF-2CA7-4CA1-B1C0-B802162D3E16}"/>
          </ac:spMkLst>
        </pc:spChg>
        <pc:spChg chg="del">
          <ac:chgData name="Tom Wildenhain" userId="9a9e652f-4ff3-45ef-a839-1cb530c5c1c3" providerId="ADAL" clId="{47C868E7-37DA-4FEE-B91F-14216300FE90}" dt="2020-07-31T05:10:05.406" v="3234" actId="478"/>
          <ac:spMkLst>
            <pc:docMk/>
            <pc:sldMk cId="1419619419" sldId="274"/>
            <ac:spMk id="3" creationId="{13C36D77-5D0E-4ED9-A685-D9A0DC85B9E1}"/>
          </ac:spMkLst>
        </pc:spChg>
        <pc:spChg chg="add mod">
          <ac:chgData name="Tom Wildenhain" userId="9a9e652f-4ff3-45ef-a839-1cb530c5c1c3" providerId="ADAL" clId="{47C868E7-37DA-4FEE-B91F-14216300FE90}" dt="2020-07-31T05:13:28.192" v="3261" actId="12788"/>
          <ac:spMkLst>
            <pc:docMk/>
            <pc:sldMk cId="1419619419" sldId="274"/>
            <ac:spMk id="4" creationId="{D085E58C-B401-49B2-9842-A671DFD1870A}"/>
          </ac:spMkLst>
        </pc:spChg>
        <pc:picChg chg="add mod">
          <ac:chgData name="Tom Wildenhain" userId="9a9e652f-4ff3-45ef-a839-1cb530c5c1c3" providerId="ADAL" clId="{47C868E7-37DA-4FEE-B91F-14216300FE90}" dt="2020-07-31T05:13:32.991" v="3262" actId="12788"/>
          <ac:picMkLst>
            <pc:docMk/>
            <pc:sldMk cId="1419619419" sldId="274"/>
            <ac:picMk id="1026" creationId="{18F17E78-E1B8-4C03-92C6-FC513A4B355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597A71-F664-486D-A82C-C05012CB3BA3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D7EE4B-B01A-4F5D-9B40-2B064B943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151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--- Constraints --- 
Rectangle 32: {width = "1*Var2163//1", height = "1*Var304//1", x = "1*Var2162//1", y = "1*Var2164//1"}
Rectangle 33: {width = "1*Var2163//1", height = "1*Var304//1", x = "1*Var2165//1", y = "1*Var2164//1"}
 --- Variables (Count=5) --- 
Var304 = 60
Var2162 = 186.75
Var2163 = 135.75
Var2164 = 151.5
Var2165 = 337.5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D7EE4B-B01A-4F5D-9B40-2B064B943A6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849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/>
              <a:t> --- Constraints --- 
TextBox 1: {width = "2*Var1225+1*Var1226+-2*Var116//1", height = "1*Var119//1", x = "1*Var116//1", y = "1*Var118//1"}
Rectangle 2: {width = "1*Var3599//1", height = "1*Var3601//1", x = "1*Var3598//1", y = "1*Var3600//1"}
Rectangle 3: {width = "1*Var3599//1", height = "1*Var3601//1", x = "1*Var3603//1", y = "1*Var3600//1"}
 --- Variables (Count=10) --- 
Var116 = 154.6671
Var118 = 35.84764
Var119 = 60.58591
Var1225 = 218.2041
Var1226 = 533.7256
Var3598 = 149.25
Var3599 = 189.75
Var3600 = 137.25
Var3601 = 108.75
Var3603 = 358.5
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D7EE4B-B01A-4F5D-9B40-2B064B943A6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53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/>
              <a:t> --- Constraints --- 
TextBox 1: {width = "2*Var1225+1*Var1226+-2*Var116//1", height = "1*Var119//1", x = "1*Var116//1", y = "1*Var118//1"}
Rectangle 2: {width = "1*Var3599//1", height = "1*Var3601//1", x = "1*Var3598//1", y = "1*Var3600//1"}
Rectangle 3: {width = "1*Var3599//1", height = "1*Var3601//1", x = "1*Var3603//1", y = "1*Var3600//1"}
 --- Variables (Count=10) --- 
Var116 = 154.6671
Var118 = 35.84764
Var119 = 60.58591
Var1225 = 218.2041
Var1226 = 533.7256
Var3598 = 149.25
Var3599 = 189.75
Var3600 = 137.25
Var3601 = 108.75
Var3603 = 358.5
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D7EE4B-B01A-4F5D-9B40-2B064B943A6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24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/>
              <a:t> --- Constraints --- 
TextBox 1: {width = "2*Var1225+1*Var1226+-2*Var116//1", height = "1*Var119//1", x = "1*Var116//1", y = "1*Var118//1"}
Rectangle 2: {width = "1*Var3599//1", height = "1*Var3601//1", x = "1*Var3598//1", y = "1*Var3600//1"}
Rectangle 3: {width = "1*Var3599//1", height = "1*Var3601//1", x = "1*Var3603//1", y = "1*Var3600//1"}
 --- Variables (Count=10) --- 
Var116 = 154.6671
Var118 = 35.84764
Var119 = 60.58591
Var1225 = 218.2041
Var1226 = 533.7256
Var3598 = 149.25
Var3599 = 189.75
Var3600 = 137.25
Var3601 = 108.75
Var3603 = 358.5
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D7EE4B-B01A-4F5D-9B40-2B064B943A6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60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/>
              <a:t> --- Constraints --- 
TextBox 1: {width = "2*Var1225+1*Var1226+-2*Var116//1", height = "1*Var119//1", x = "1*Var116//1", y = "1*Var118//1"}
Rectangle 2: {width = "1*Var3599//1", height = "1*Var3601//1", x = "1*Var3598//1", y = "1*Var3600//1"}
Rectangle 3: {width = "1*Var3599//1", height = "1*Var3601//1", x = "1*Var3603//1", y = "1*Var3600//1"}
 --- Variables (Count=10) --- 
Var116 = 154.6671
Var118 = 35.84764
Var119 = 60.58591
Var1225 = 218.2041
Var1226 = 533.7256
Var3598 = 149.25
Var3599 = 189.75
Var3600 = 137.25
Var3601 = 108.75
Var3603 = 358.5
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D7EE4B-B01A-4F5D-9B40-2B064B943A6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219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2977-7299-4CC6-A175-D1A5B4663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74DDEF-4670-41CC-AE9C-8D39059D7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2DD2E-51C6-44F3-9CCD-C7ABC41A7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2511-1D44-441D-BB0B-3D314CA952F6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41AE8-E399-4254-8A62-45F7BD559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7C489-7404-4F5F-BF98-CD016F31E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50138-3B88-4EF5-A935-E1AF6051F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8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F5214-C80F-41A8-ACA5-5BAE06E52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87EE20-9DA4-44C5-931F-3C1B2C7AB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6C9D7-2FB3-4D82-9E6A-5C40C72D1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2511-1D44-441D-BB0B-3D314CA952F6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25DA9-0EC7-491E-90AF-091E3479B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642F8-21C7-49F4-80F7-591C4D22F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50138-3B88-4EF5-A935-E1AF6051F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09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18F463-26FB-444B-A8BC-28C73F1CD4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CA9A38-3ACE-4C15-87B7-36632D683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F1395-FEBE-4533-8E05-06BDBB239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2511-1D44-441D-BB0B-3D314CA952F6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974BD-0C97-45A2-BC38-65AA4A646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B33CF-ED8C-44BB-BF82-4C4076F0F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50138-3B88-4EF5-A935-E1AF6051F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330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8ED47-2FD8-430D-80DB-ACD81CE7A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0AF28-5AA5-4749-8AFA-0A4C871D5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AA3C0-68CC-4CC8-9BA6-0C6B4C2AD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2511-1D44-441D-BB0B-3D314CA952F6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A6C74-3B49-41DA-B3D2-F012397AD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2532F-A6A8-49A2-BFFA-F5A8E1A9E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50138-3B88-4EF5-A935-E1AF6051F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749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4A4F7-31CD-4DCB-8E3B-43C1F0CAC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18D32E-FD12-433F-9CF3-48A0F5C94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42F71-1D8E-4494-8124-DBF18DB78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2511-1D44-441D-BB0B-3D314CA952F6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C6E94-E5D5-4102-87E6-C3BBD8FD6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3601D-0A1B-4137-9A1C-1FA8C697B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50138-3B88-4EF5-A935-E1AF6051F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265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50EB9-7F50-466A-A1AB-7AEEB7062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D353C-5CDE-4433-AB9D-D698F15292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D74A3B-1C75-4182-A01C-F0963CA9E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4C0A20-8CB6-43D3-9F4E-010B04539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2511-1D44-441D-BB0B-3D314CA952F6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B73B26-9F0A-4C2A-810E-3FB18F764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1F96B8-F80D-40DF-9B1A-616817038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50138-3B88-4EF5-A935-E1AF6051F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76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7C9A7-1395-4272-9826-89D8FB5CA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1F62F-C2FB-4FF6-90A9-1486B2FCA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40425E-D34D-407E-AE04-8EC2AD352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D87E86-691D-4C2A-97CB-48E1EF615F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33DB75-2037-4E0A-98ED-A63525D414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12F7C7-611F-48FC-AB34-6CB555695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2511-1D44-441D-BB0B-3D314CA952F6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F8AB79-8DBB-41DC-B7E0-1C0CCA650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40DE8B-BDFF-404E-A3B7-4CB1A89B6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50138-3B88-4EF5-A935-E1AF6051F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52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DCFA1-262D-467B-8E7B-17FFAE5D9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EE28B7-F41D-48D8-8A4F-D435B2DB6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2511-1D44-441D-BB0B-3D314CA952F6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145F96-2E8B-43E8-8903-53D6EFA46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798BD0-A00B-4B83-B823-7629BE311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50138-3B88-4EF5-A935-E1AF6051F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094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AD5FF5-3942-4B7C-A300-B9822B940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2511-1D44-441D-BB0B-3D314CA952F6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792058-30F5-42AF-90A0-9D257065B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E9110F-A8D3-431C-9B96-F3CB13401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50138-3B88-4EF5-A935-E1AF6051F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937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AFDEE-470C-4324-A3EF-81C737923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720EC-F19B-47FD-A767-869B69019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8CFB6C-2439-4D46-BAFD-B00C90553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7920BD-5749-4C1B-8B2C-37F72EF41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2511-1D44-441D-BB0B-3D314CA952F6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064CCC-915D-410B-8615-45AD39114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68C31-A138-46D8-BDAE-83C16D677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50138-3B88-4EF5-A935-E1AF6051F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98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2A94A-EEBB-43A7-A65D-F016901E8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163513-1825-43A6-ABF6-00E482D9B3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ECB230-7CCC-43E4-9B04-CC6C61B5DD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D13D76-A60E-4720-B234-FBD6D2429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2511-1D44-441D-BB0B-3D314CA952F6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847EE8-39CF-4A65-84FD-F5B88B9C5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3D75EE-B36B-48F9-BCB4-2EDEFCF2C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50138-3B88-4EF5-A935-E1AF6051F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7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AA4BEF-D2AC-4474-A58D-1A94D0200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A3E7A-A0BF-444C-9672-9286F8E5A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65682-BC52-492E-A1B0-313250AD36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32511-1D44-441D-BB0B-3D314CA952F6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870E9-6345-4653-BD92-9ABE067915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D7BB9-2933-459D-89B7-B5965E250D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50138-3B88-4EF5-A935-E1AF6051F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014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TomWildenhain-Microsoft/FlashSketch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989EA53-B419-4C35-B1B6-470BC774A1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84"/>
          <a:stretch/>
        </p:blipFill>
        <p:spPr>
          <a:xfrm>
            <a:off x="3461168" y="712818"/>
            <a:ext cx="5120640" cy="11337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96F5078-117F-4921-95F3-5A2E5BD22ED9}"/>
              </a:ext>
            </a:extLst>
          </p:cNvPr>
          <p:cNvSpPr txBox="1"/>
          <p:nvPr/>
        </p:nvSpPr>
        <p:spPr>
          <a:xfrm>
            <a:off x="3373116" y="4015972"/>
            <a:ext cx="5648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UI Constraint Inference in PowerPoint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ACE9E-D375-474E-9F92-EBAA5CAD91AA}"/>
              </a:ext>
            </a:extLst>
          </p:cNvPr>
          <p:cNvCxnSpPr>
            <a:cxnSpLocks/>
          </p:cNvCxnSpPr>
          <p:nvPr/>
        </p:nvCxnSpPr>
        <p:spPr>
          <a:xfrm>
            <a:off x="3461168" y="2342957"/>
            <a:ext cx="0" cy="3230880"/>
          </a:xfrm>
          <a:prstGeom prst="line">
            <a:avLst/>
          </a:prstGeom>
          <a:ln w="19050">
            <a:solidFill>
              <a:srgbClr val="00A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ACDA3C2-F6A8-4EC7-9F7E-E1959CEDEE78}"/>
              </a:ext>
            </a:extLst>
          </p:cNvPr>
          <p:cNvCxnSpPr/>
          <p:nvPr/>
        </p:nvCxnSpPr>
        <p:spPr>
          <a:xfrm>
            <a:off x="2458715" y="2498743"/>
            <a:ext cx="1002453" cy="0"/>
          </a:xfrm>
          <a:prstGeom prst="straightConnector1">
            <a:avLst/>
          </a:prstGeom>
          <a:ln>
            <a:solidFill>
              <a:srgbClr val="00A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4F9D7F8-905D-40AE-BB8D-9497C7142D2A}"/>
              </a:ext>
            </a:extLst>
          </p:cNvPr>
          <p:cNvCxnSpPr>
            <a:cxnSpLocks/>
          </p:cNvCxnSpPr>
          <p:nvPr/>
        </p:nvCxnSpPr>
        <p:spPr>
          <a:xfrm>
            <a:off x="8581808" y="2342957"/>
            <a:ext cx="0" cy="2316480"/>
          </a:xfrm>
          <a:prstGeom prst="line">
            <a:avLst/>
          </a:prstGeom>
          <a:ln w="19050">
            <a:solidFill>
              <a:srgbClr val="00A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2C69D31-DB33-40EA-8461-D9306F29B67B}"/>
              </a:ext>
            </a:extLst>
          </p:cNvPr>
          <p:cNvCxnSpPr>
            <a:cxnSpLocks/>
          </p:cNvCxnSpPr>
          <p:nvPr/>
        </p:nvCxnSpPr>
        <p:spPr>
          <a:xfrm>
            <a:off x="3217328" y="3663757"/>
            <a:ext cx="5696374" cy="0"/>
          </a:xfrm>
          <a:prstGeom prst="line">
            <a:avLst/>
          </a:prstGeom>
          <a:ln w="19050">
            <a:solidFill>
              <a:srgbClr val="00A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0FFDE5F-F996-4E14-AB25-79211D535231}"/>
              </a:ext>
            </a:extLst>
          </p:cNvPr>
          <p:cNvSpPr txBox="1"/>
          <p:nvPr/>
        </p:nvSpPr>
        <p:spPr>
          <a:xfrm>
            <a:off x="3339251" y="2593570"/>
            <a:ext cx="54796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900" dirty="0">
                <a:latin typeface="Segoe UI" panose="020B0502040204020203" pitchFamily="34" charset="0"/>
                <a:cs typeface="Segoe UI" panose="020B0502040204020203" pitchFamily="34" charset="0"/>
              </a:rPr>
              <a:t>Smart Align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CE5A7F-DF93-4C16-9322-5D52CBAAF244}"/>
              </a:ext>
            </a:extLst>
          </p:cNvPr>
          <p:cNvSpPr txBox="1"/>
          <p:nvPr/>
        </p:nvSpPr>
        <p:spPr>
          <a:xfrm>
            <a:off x="2692400" y="5954643"/>
            <a:ext cx="680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Tom Wildenhain, Yunqiu Guo</a:t>
            </a:r>
          </a:p>
        </p:txBody>
      </p:sp>
    </p:spTree>
    <p:extLst>
      <p:ext uri="{BB962C8B-B14F-4D97-AF65-F5344CB8AC3E}">
        <p14:creationId xmlns:p14="http://schemas.microsoft.com/office/powerpoint/2010/main" val="883087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C213AB-965F-42BD-B170-D2F466A97497}"/>
              </a:ext>
            </a:extLst>
          </p:cNvPr>
          <p:cNvSpPr txBox="1"/>
          <p:nvPr/>
        </p:nvSpPr>
        <p:spPr>
          <a:xfrm>
            <a:off x="1964272" y="455265"/>
            <a:ext cx="83921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Idea: Constraint Inference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FE92A8-5A68-4188-8329-635A4F181B2F}"/>
              </a:ext>
            </a:extLst>
          </p:cNvPr>
          <p:cNvSpPr txBox="1"/>
          <p:nvPr/>
        </p:nvSpPr>
        <p:spPr>
          <a:xfrm>
            <a:off x="1964272" y="1159692"/>
            <a:ext cx="8392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Problem: inferring constraints from a static image is hard</a:t>
            </a:r>
          </a:p>
        </p:txBody>
      </p:sp>
    </p:spTree>
    <p:extLst>
      <p:ext uri="{BB962C8B-B14F-4D97-AF65-F5344CB8AC3E}">
        <p14:creationId xmlns:p14="http://schemas.microsoft.com/office/powerpoint/2010/main" val="2767908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C213AB-965F-42BD-B170-D2F466A97497}"/>
              </a:ext>
            </a:extLst>
          </p:cNvPr>
          <p:cNvSpPr txBox="1"/>
          <p:nvPr/>
        </p:nvSpPr>
        <p:spPr>
          <a:xfrm>
            <a:off x="1964272" y="455265"/>
            <a:ext cx="83921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Idea: Constraint Inference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FE92A8-5A68-4188-8329-635A4F181B2F}"/>
              </a:ext>
            </a:extLst>
          </p:cNvPr>
          <p:cNvSpPr txBox="1"/>
          <p:nvPr/>
        </p:nvSpPr>
        <p:spPr>
          <a:xfrm>
            <a:off x="1964272" y="1159692"/>
            <a:ext cx="8392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Problem: inferring constraints from a static image is hard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8C79981-CC82-4859-94E3-3CB1222C026B}"/>
              </a:ext>
            </a:extLst>
          </p:cNvPr>
          <p:cNvSpPr/>
          <p:nvPr/>
        </p:nvSpPr>
        <p:spPr>
          <a:xfrm>
            <a:off x="3446106" y="2286000"/>
            <a:ext cx="5320782" cy="396551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C9678B4-8A8D-439E-A620-B7DB398E773D}"/>
              </a:ext>
            </a:extLst>
          </p:cNvPr>
          <p:cNvCxnSpPr>
            <a:cxnSpLocks/>
          </p:cNvCxnSpPr>
          <p:nvPr/>
        </p:nvCxnSpPr>
        <p:spPr>
          <a:xfrm>
            <a:off x="6106497" y="2146041"/>
            <a:ext cx="0" cy="4282751"/>
          </a:xfrm>
          <a:prstGeom prst="line">
            <a:avLst/>
          </a:prstGeom>
          <a:ln w="19050">
            <a:solidFill>
              <a:srgbClr val="00A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B0AC2E1-09ED-4827-AB7E-80F722BD4D6A}"/>
              </a:ext>
            </a:extLst>
          </p:cNvPr>
          <p:cNvGrpSpPr/>
          <p:nvPr/>
        </p:nvGrpSpPr>
        <p:grpSpPr>
          <a:xfrm>
            <a:off x="4893518" y="2397967"/>
            <a:ext cx="2425958" cy="503853"/>
            <a:chOff x="4497355" y="2397967"/>
            <a:chExt cx="2425958" cy="503853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41E274D-10AC-4BD2-8FDA-5C76056CA60A}"/>
                </a:ext>
              </a:extLst>
            </p:cNvPr>
            <p:cNvSpPr/>
            <p:nvPr/>
          </p:nvSpPr>
          <p:spPr>
            <a:xfrm>
              <a:off x="4497355" y="2397967"/>
              <a:ext cx="755780" cy="5038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F1B424D-44CA-4BC9-A890-5FDBEE431E8B}"/>
                </a:ext>
              </a:extLst>
            </p:cNvPr>
            <p:cNvSpPr/>
            <p:nvPr/>
          </p:nvSpPr>
          <p:spPr>
            <a:xfrm>
              <a:off x="5374432" y="2397967"/>
              <a:ext cx="1548881" cy="5038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83204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65CD92-087C-42C5-8708-2262EAFAB861}"/>
              </a:ext>
            </a:extLst>
          </p:cNvPr>
          <p:cNvSpPr/>
          <p:nvPr/>
        </p:nvSpPr>
        <p:spPr>
          <a:xfrm>
            <a:off x="3446106" y="2286000"/>
            <a:ext cx="5320782" cy="396551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7D10021-B92D-4174-BAAE-4E17CB371697}"/>
              </a:ext>
            </a:extLst>
          </p:cNvPr>
          <p:cNvCxnSpPr>
            <a:cxnSpLocks/>
          </p:cNvCxnSpPr>
          <p:nvPr/>
        </p:nvCxnSpPr>
        <p:spPr>
          <a:xfrm>
            <a:off x="6106497" y="2146041"/>
            <a:ext cx="0" cy="4282751"/>
          </a:xfrm>
          <a:prstGeom prst="line">
            <a:avLst/>
          </a:prstGeom>
          <a:ln w="19050">
            <a:solidFill>
              <a:srgbClr val="00A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C9B3726C-6305-488B-AA1C-986C990FD37F}"/>
              </a:ext>
            </a:extLst>
          </p:cNvPr>
          <p:cNvGrpSpPr/>
          <p:nvPr/>
        </p:nvGrpSpPr>
        <p:grpSpPr>
          <a:xfrm>
            <a:off x="4893518" y="2397967"/>
            <a:ext cx="2425958" cy="503853"/>
            <a:chOff x="4497355" y="2397967"/>
            <a:chExt cx="2425958" cy="50385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2203E6B-7E2E-4354-A3AA-9D1D78F26A16}"/>
                </a:ext>
              </a:extLst>
            </p:cNvPr>
            <p:cNvSpPr/>
            <p:nvPr/>
          </p:nvSpPr>
          <p:spPr>
            <a:xfrm>
              <a:off x="4497355" y="2397967"/>
              <a:ext cx="755780" cy="5038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828FCA-72BC-4758-BA19-AD1E375E012E}"/>
                </a:ext>
              </a:extLst>
            </p:cNvPr>
            <p:cNvSpPr/>
            <p:nvPr/>
          </p:nvSpPr>
          <p:spPr>
            <a:xfrm>
              <a:off x="5374432" y="2397967"/>
              <a:ext cx="1548881" cy="5038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3758E4C-40E0-4929-BA44-08E06A310361}"/>
              </a:ext>
            </a:extLst>
          </p:cNvPr>
          <p:cNvSpPr txBox="1"/>
          <p:nvPr/>
        </p:nvSpPr>
        <p:spPr>
          <a:xfrm>
            <a:off x="1964272" y="455265"/>
            <a:ext cx="83921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Idea: Constraint Inference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E71931-3D5F-45F2-9305-22453D546688}"/>
              </a:ext>
            </a:extLst>
          </p:cNvPr>
          <p:cNvSpPr txBox="1"/>
          <p:nvPr/>
        </p:nvSpPr>
        <p:spPr>
          <a:xfrm>
            <a:off x="2771192" y="1159692"/>
            <a:ext cx="6778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Problem: inferring constraints from a static image is hard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54BA93-12A1-46C4-9348-902D31DFBF0F}"/>
              </a:ext>
            </a:extLst>
          </p:cNvPr>
          <p:cNvSpPr txBox="1"/>
          <p:nvPr/>
        </p:nvSpPr>
        <p:spPr>
          <a:xfrm>
            <a:off x="2771192" y="1559802"/>
            <a:ext cx="6778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Solution: pay attention to the editing steps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98AD58-F0B1-4D5D-A3F0-09B0788E5C94}"/>
              </a:ext>
            </a:extLst>
          </p:cNvPr>
          <p:cNvSpPr/>
          <p:nvPr/>
        </p:nvSpPr>
        <p:spPr>
          <a:xfrm>
            <a:off x="4835525" y="2339974"/>
            <a:ext cx="2541944" cy="636491"/>
          </a:xfrm>
          <a:prstGeom prst="rect">
            <a:avLst/>
          </a:prstGeom>
          <a:noFill/>
          <a:ln w="19050">
            <a:solidFill>
              <a:srgbClr val="00A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65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>
            <a:extLst>
              <a:ext uri="{FF2B5EF4-FFF2-40B4-BE49-F238E27FC236}">
                <a16:creationId xmlns:a16="http://schemas.microsoft.com/office/drawing/2014/main" id="{FBE69C86-6627-4C42-B7A3-2C3CD8642376}"/>
              </a:ext>
            </a:extLst>
          </p:cNvPr>
          <p:cNvSpPr txBox="1"/>
          <p:nvPr/>
        </p:nvSpPr>
        <p:spPr>
          <a:xfrm>
            <a:off x="1964272" y="455265"/>
            <a:ext cx="83921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15037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547DBF-2CA7-4CA1-B1C0-B802162D3E16}"/>
              </a:ext>
            </a:extLst>
          </p:cNvPr>
          <p:cNvSpPr txBox="1"/>
          <p:nvPr/>
        </p:nvSpPr>
        <p:spPr>
          <a:xfrm>
            <a:off x="1964272" y="455265"/>
            <a:ext cx="83921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Advantages: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C36D77-5D0E-4ED9-A685-D9A0DC85B9E1}"/>
              </a:ext>
            </a:extLst>
          </p:cNvPr>
          <p:cNvSpPr txBox="1"/>
          <p:nvPr/>
        </p:nvSpPr>
        <p:spPr>
          <a:xfrm>
            <a:off x="1964272" y="1610965"/>
            <a:ext cx="86021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No over/under-constrained elements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Usable at design time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Requires only 1 example</a:t>
            </a:r>
          </a:p>
        </p:txBody>
      </p:sp>
    </p:spTree>
    <p:extLst>
      <p:ext uri="{BB962C8B-B14F-4D97-AF65-F5344CB8AC3E}">
        <p14:creationId xmlns:p14="http://schemas.microsoft.com/office/powerpoint/2010/main" val="3431056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547DBF-2CA7-4CA1-B1C0-B802162D3E16}"/>
              </a:ext>
            </a:extLst>
          </p:cNvPr>
          <p:cNvSpPr txBox="1"/>
          <p:nvPr/>
        </p:nvSpPr>
        <p:spPr>
          <a:xfrm>
            <a:off x="1964272" y="455265"/>
            <a:ext cx="83921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Limitations: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C36D77-5D0E-4ED9-A685-D9A0DC85B9E1}"/>
              </a:ext>
            </a:extLst>
          </p:cNvPr>
          <p:cNvSpPr txBox="1"/>
          <p:nvPr/>
        </p:nvSpPr>
        <p:spPr>
          <a:xfrm>
            <a:off x="1964272" y="1610965"/>
            <a:ext cx="86021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Some ambiguity in implied constraints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Generated algebraic constraints are not super readable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C4FCF6-968D-4E5F-AB48-6B44622BB603}"/>
              </a:ext>
            </a:extLst>
          </p:cNvPr>
          <p:cNvSpPr/>
          <p:nvPr/>
        </p:nvSpPr>
        <p:spPr>
          <a:xfrm>
            <a:off x="1524000" y="3759200"/>
            <a:ext cx="2899828" cy="6223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012099-929D-47A6-AB80-41C91219921B}"/>
              </a:ext>
            </a:extLst>
          </p:cNvPr>
          <p:cNvSpPr/>
          <p:nvPr/>
        </p:nvSpPr>
        <p:spPr>
          <a:xfrm>
            <a:off x="1524000" y="4381500"/>
            <a:ext cx="2899828" cy="18542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B5A1EE19-154D-4E0C-931F-8279298334D5}"/>
              </a:ext>
            </a:extLst>
          </p:cNvPr>
          <p:cNvSpPr/>
          <p:nvPr/>
        </p:nvSpPr>
        <p:spPr>
          <a:xfrm>
            <a:off x="4563528" y="3759200"/>
            <a:ext cx="279400" cy="6223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C4543E00-2935-4AC2-9A85-B6C6BE5A7C50}"/>
              </a:ext>
            </a:extLst>
          </p:cNvPr>
          <p:cNvSpPr/>
          <p:nvPr/>
        </p:nvSpPr>
        <p:spPr>
          <a:xfrm>
            <a:off x="4563528" y="4381500"/>
            <a:ext cx="279400" cy="1854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C0973D-7AF4-4B77-9D3C-B0BBAF95FE38}"/>
              </a:ext>
            </a:extLst>
          </p:cNvPr>
          <p:cNvSpPr txBox="1"/>
          <p:nvPr/>
        </p:nvSpPr>
        <p:spPr>
          <a:xfrm>
            <a:off x="4957228" y="3860800"/>
            <a:ext cx="66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BFEF10-F30D-4BD4-8898-D9E4FF474765}"/>
              </a:ext>
            </a:extLst>
          </p:cNvPr>
          <p:cNvSpPr txBox="1"/>
          <p:nvPr/>
        </p:nvSpPr>
        <p:spPr>
          <a:xfrm>
            <a:off x="4957228" y="50673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Height - 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2A4639-AAB0-4DFC-8B18-66A6CC033544}"/>
              </a:ext>
            </a:extLst>
          </p:cNvPr>
          <p:cNvSpPr/>
          <p:nvPr/>
        </p:nvSpPr>
        <p:spPr>
          <a:xfrm>
            <a:off x="7158572" y="3759200"/>
            <a:ext cx="2899828" cy="6223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427445-79F4-4019-94F0-B133C992C7C5}"/>
              </a:ext>
            </a:extLst>
          </p:cNvPr>
          <p:cNvSpPr/>
          <p:nvPr/>
        </p:nvSpPr>
        <p:spPr>
          <a:xfrm>
            <a:off x="7158572" y="4381500"/>
            <a:ext cx="2899828" cy="18542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D3F3EAFA-86EF-447F-BC33-F8138CA96C57}"/>
              </a:ext>
            </a:extLst>
          </p:cNvPr>
          <p:cNvSpPr/>
          <p:nvPr/>
        </p:nvSpPr>
        <p:spPr>
          <a:xfrm>
            <a:off x="10198100" y="3759200"/>
            <a:ext cx="279400" cy="6223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D6610399-2F48-4437-B65E-A56F68E23B7D}"/>
              </a:ext>
            </a:extLst>
          </p:cNvPr>
          <p:cNvSpPr/>
          <p:nvPr/>
        </p:nvSpPr>
        <p:spPr>
          <a:xfrm>
            <a:off x="10198100" y="4381500"/>
            <a:ext cx="279400" cy="1854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4C91C2-7DC6-4B5A-A1B7-A53F4D18AF1D}"/>
              </a:ext>
            </a:extLst>
          </p:cNvPr>
          <p:cNvSpPr txBox="1"/>
          <p:nvPr/>
        </p:nvSpPr>
        <p:spPr>
          <a:xfrm>
            <a:off x="10591800" y="5092700"/>
            <a:ext cx="66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34140D-3DC5-4B43-BC6E-20337B100FB9}"/>
              </a:ext>
            </a:extLst>
          </p:cNvPr>
          <p:cNvSpPr txBox="1"/>
          <p:nvPr/>
        </p:nvSpPr>
        <p:spPr>
          <a:xfrm>
            <a:off x="10591800" y="3860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Height - C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4F963E42-FD04-4BF7-A2A0-3EB7CBA35FA5}"/>
              </a:ext>
            </a:extLst>
          </p:cNvPr>
          <p:cNvSpPr/>
          <p:nvPr/>
        </p:nvSpPr>
        <p:spPr>
          <a:xfrm>
            <a:off x="1083728" y="3759200"/>
            <a:ext cx="304800" cy="24765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F9FB4A-5AA0-41F5-9ECE-5B4EC2082AFA}"/>
              </a:ext>
            </a:extLst>
          </p:cNvPr>
          <p:cNvSpPr txBox="1"/>
          <p:nvPr/>
        </p:nvSpPr>
        <p:spPr>
          <a:xfrm>
            <a:off x="194728" y="48133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Height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C66660-A33D-443C-BE8D-99F508F6DC3E}"/>
              </a:ext>
            </a:extLst>
          </p:cNvPr>
          <p:cNvSpPr txBox="1"/>
          <p:nvPr/>
        </p:nvSpPr>
        <p:spPr>
          <a:xfrm>
            <a:off x="5376328" y="5575300"/>
            <a:ext cx="9863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Segoe UI" panose="020B0502040204020203" pitchFamily="34" charset="0"/>
                <a:cs typeface="Segoe UI" panose="020B0502040204020203" pitchFamily="34" charset="0"/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1157892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547DBF-2CA7-4CA1-B1C0-B802162D3E16}"/>
              </a:ext>
            </a:extLst>
          </p:cNvPr>
          <p:cNvSpPr txBox="1"/>
          <p:nvPr/>
        </p:nvSpPr>
        <p:spPr>
          <a:xfrm>
            <a:off x="1964272" y="455265"/>
            <a:ext cx="83921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Future improvements: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C36D77-5D0E-4ED9-A685-D9A0DC85B9E1}"/>
              </a:ext>
            </a:extLst>
          </p:cNvPr>
          <p:cNvSpPr txBox="1"/>
          <p:nvPr/>
        </p:nvSpPr>
        <p:spPr>
          <a:xfrm>
            <a:off x="3217336" y="1610965"/>
            <a:ext cx="5757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Constraint prioritization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UI Validity heuristics</a:t>
            </a:r>
          </a:p>
        </p:txBody>
      </p:sp>
    </p:spTree>
    <p:extLst>
      <p:ext uri="{BB962C8B-B14F-4D97-AF65-F5344CB8AC3E}">
        <p14:creationId xmlns:p14="http://schemas.microsoft.com/office/powerpoint/2010/main" val="2323674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547DBF-2CA7-4CA1-B1C0-B802162D3E16}"/>
              </a:ext>
            </a:extLst>
          </p:cNvPr>
          <p:cNvSpPr txBox="1"/>
          <p:nvPr/>
        </p:nvSpPr>
        <p:spPr>
          <a:xfrm>
            <a:off x="1964272" y="1826865"/>
            <a:ext cx="83921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Thanks!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18F17E78-E1B8-4C03-92C6-FC513A4B3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694" y="5223773"/>
            <a:ext cx="3122612" cy="667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85E58C-B401-49B2-9842-A671DFD1870A}"/>
              </a:ext>
            </a:extLst>
          </p:cNvPr>
          <p:cNvSpPr txBox="1"/>
          <p:nvPr/>
        </p:nvSpPr>
        <p:spPr>
          <a:xfrm>
            <a:off x="2406650" y="6199664"/>
            <a:ext cx="737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https://github.com/TomWildenhain-Microsoft/FlashSketch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619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C213AB-965F-42BD-B170-D2F466A97497}"/>
              </a:ext>
            </a:extLst>
          </p:cNvPr>
          <p:cNvSpPr txBox="1"/>
          <p:nvPr/>
        </p:nvSpPr>
        <p:spPr>
          <a:xfrm>
            <a:off x="1964272" y="633065"/>
            <a:ext cx="83921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Segoe UI" panose="020B0502040204020203" pitchFamily="34" charset="0"/>
                <a:cs typeface="Segoe UI" panose="020B0502040204020203" pitchFamily="34" charset="0"/>
              </a:rPr>
              <a:t>Sketching UI is fun.</a:t>
            </a:r>
          </a:p>
        </p:txBody>
      </p:sp>
      <p:pic>
        <p:nvPicPr>
          <p:cNvPr id="8" name="Picture 2" descr="See the source image">
            <a:extLst>
              <a:ext uri="{FF2B5EF4-FFF2-40B4-BE49-F238E27FC236}">
                <a16:creationId xmlns:a16="http://schemas.microsoft.com/office/drawing/2014/main" id="{B6FD2983-12C4-40B7-9C3F-93A31D326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200" y="2270998"/>
            <a:ext cx="6959600" cy="37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7949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C3A872F-FAAC-4235-9C81-902BC595F670}"/>
              </a:ext>
            </a:extLst>
          </p:cNvPr>
          <p:cNvSpPr txBox="1"/>
          <p:nvPr/>
        </p:nvSpPr>
        <p:spPr>
          <a:xfrm>
            <a:off x="1593433" y="633065"/>
            <a:ext cx="91338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Segoe UI" panose="020B0502040204020203" pitchFamily="34" charset="0"/>
                <a:cs typeface="Segoe UI" panose="020B0502040204020203" pitchFamily="34" charset="0"/>
              </a:rPr>
              <a:t>Implementing UI is not.</a:t>
            </a:r>
          </a:p>
        </p:txBody>
      </p:sp>
      <p:pic>
        <p:nvPicPr>
          <p:cNvPr id="5124" name="Picture 4" descr="See the source image">
            <a:extLst>
              <a:ext uri="{FF2B5EF4-FFF2-40B4-BE49-F238E27FC236}">
                <a16:creationId xmlns:a16="http://schemas.microsoft.com/office/drawing/2014/main" id="{75F3680A-B959-4DB7-8F02-89F544F90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113" y="2303463"/>
            <a:ext cx="5819775" cy="37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4263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C213AB-965F-42BD-B170-D2F466A97497}"/>
              </a:ext>
            </a:extLst>
          </p:cNvPr>
          <p:cNvSpPr txBox="1"/>
          <p:nvPr/>
        </p:nvSpPr>
        <p:spPr>
          <a:xfrm>
            <a:off x="1964272" y="455265"/>
            <a:ext cx="83921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Raw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BACAA4-8BE9-4E44-A59A-3F3C84D24951}"/>
              </a:ext>
            </a:extLst>
          </p:cNvPr>
          <p:cNvSpPr txBox="1"/>
          <p:nvPr/>
        </p:nvSpPr>
        <p:spPr>
          <a:xfrm>
            <a:off x="1964272" y="1159692"/>
            <a:ext cx="8392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Works but is a pain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FACC9E-71A3-4985-B6E2-D4DFD6227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888" y="2231807"/>
            <a:ext cx="865822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225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C213AB-965F-42BD-B170-D2F466A97497}"/>
              </a:ext>
            </a:extLst>
          </p:cNvPr>
          <p:cNvSpPr txBox="1"/>
          <p:nvPr/>
        </p:nvSpPr>
        <p:spPr>
          <a:xfrm>
            <a:off x="1964272" y="455265"/>
            <a:ext cx="83921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Nested layout elements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BACAA4-8BE9-4E44-A59A-3F3C84D24951}"/>
              </a:ext>
            </a:extLst>
          </p:cNvPr>
          <p:cNvSpPr txBox="1"/>
          <p:nvPr/>
        </p:nvSpPr>
        <p:spPr>
          <a:xfrm>
            <a:off x="1964272" y="1159692"/>
            <a:ext cx="8392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So many boxes!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7705EA-1E57-492D-8C79-BF5857215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671" y="1903967"/>
            <a:ext cx="8835992" cy="432820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A5AFA15-3EB4-4D02-9592-8CB2604D62D2}"/>
              </a:ext>
            </a:extLst>
          </p:cNvPr>
          <p:cNvSpPr/>
          <p:nvPr/>
        </p:nvSpPr>
        <p:spPr>
          <a:xfrm>
            <a:off x="1703671" y="1903967"/>
            <a:ext cx="8835992" cy="2135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3D6EF3-7811-4B69-864F-00C476FF8242}"/>
              </a:ext>
            </a:extLst>
          </p:cNvPr>
          <p:cNvSpPr/>
          <p:nvPr/>
        </p:nvSpPr>
        <p:spPr>
          <a:xfrm>
            <a:off x="1703671" y="2117559"/>
            <a:ext cx="1005662" cy="41146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581BCD-14DE-4141-B584-DB5F7768904B}"/>
              </a:ext>
            </a:extLst>
          </p:cNvPr>
          <p:cNvSpPr/>
          <p:nvPr/>
        </p:nvSpPr>
        <p:spPr>
          <a:xfrm>
            <a:off x="8825653" y="2117559"/>
            <a:ext cx="1714009" cy="41146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E448B0-83FB-4F89-82F2-9EE77ECFB968}"/>
              </a:ext>
            </a:extLst>
          </p:cNvPr>
          <p:cNvSpPr/>
          <p:nvPr/>
        </p:nvSpPr>
        <p:spPr>
          <a:xfrm>
            <a:off x="2810934" y="2361399"/>
            <a:ext cx="1381760" cy="2531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0A0B04-0C5D-4C50-9A44-661A6E70BD4E}"/>
              </a:ext>
            </a:extLst>
          </p:cNvPr>
          <p:cNvSpPr/>
          <p:nvPr/>
        </p:nvSpPr>
        <p:spPr>
          <a:xfrm>
            <a:off x="2810933" y="2640353"/>
            <a:ext cx="5933439" cy="2925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6E5CDA-D5FF-4ECF-8814-70647EC2CACE}"/>
              </a:ext>
            </a:extLst>
          </p:cNvPr>
          <p:cNvSpPr/>
          <p:nvPr/>
        </p:nvSpPr>
        <p:spPr>
          <a:xfrm>
            <a:off x="2810933" y="3832459"/>
            <a:ext cx="5933439" cy="19248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71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C213AB-965F-42BD-B170-D2F466A97497}"/>
              </a:ext>
            </a:extLst>
          </p:cNvPr>
          <p:cNvSpPr txBox="1"/>
          <p:nvPr/>
        </p:nvSpPr>
        <p:spPr>
          <a:xfrm>
            <a:off x="1964272" y="455265"/>
            <a:ext cx="83921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Constraints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C27E25E-9C56-49B7-B9EC-3144B6303A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77" r="59392" b="41640"/>
          <a:stretch/>
        </p:blipFill>
        <p:spPr bwMode="auto">
          <a:xfrm>
            <a:off x="2629854" y="2971801"/>
            <a:ext cx="3689984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3A3E2C13-00AD-4F08-839D-9D1B28EBE9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33" r="3932"/>
          <a:stretch/>
        </p:blipFill>
        <p:spPr bwMode="auto">
          <a:xfrm>
            <a:off x="5105400" y="4941148"/>
            <a:ext cx="2920998" cy="1437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BACAA4-8BE9-4E44-A59A-3F3C84D24951}"/>
              </a:ext>
            </a:extLst>
          </p:cNvPr>
          <p:cNvSpPr txBox="1"/>
          <p:nvPr/>
        </p:nvSpPr>
        <p:spPr>
          <a:xfrm>
            <a:off x="1964272" y="1159692"/>
            <a:ext cx="8392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Tedious and difficult to debug.</a:t>
            </a:r>
          </a:p>
        </p:txBody>
      </p:sp>
      <p:pic>
        <p:nvPicPr>
          <p:cNvPr id="3074" name="Picture 2" descr="See the source image">
            <a:extLst>
              <a:ext uri="{FF2B5EF4-FFF2-40B4-BE49-F238E27FC236}">
                <a16:creationId xmlns:a16="http://schemas.microsoft.com/office/drawing/2014/main" id="{D5DF81BA-F052-4753-94ED-BC0127F1E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333" y="2023533"/>
            <a:ext cx="2852738" cy="3486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Auto Layout Guide: Views with Intrinsic Content Size">
            <a:extLst>
              <a:ext uri="{FF2B5EF4-FFF2-40B4-BE49-F238E27FC236}">
                <a16:creationId xmlns:a16="http://schemas.microsoft.com/office/drawing/2014/main" id="{54E80337-BB6E-40A4-B0F0-C5D764C5F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431" y="3980501"/>
            <a:ext cx="3859635" cy="1794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572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F3239CE-B2AC-4484-8ECE-DBE489D0D6B6}"/>
              </a:ext>
            </a:extLst>
          </p:cNvPr>
          <p:cNvSpPr/>
          <p:nvPr/>
        </p:nvSpPr>
        <p:spPr>
          <a:xfrm>
            <a:off x="3232485" y="892744"/>
            <a:ext cx="1636295" cy="77002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0FA2BF-4C05-4D39-8B97-65F2A71DF5AA}"/>
              </a:ext>
            </a:extLst>
          </p:cNvPr>
          <p:cNvSpPr/>
          <p:nvPr/>
        </p:nvSpPr>
        <p:spPr>
          <a:xfrm>
            <a:off x="5181600" y="892744"/>
            <a:ext cx="1636295" cy="77002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ED86FA-9B97-44AD-8220-533B5CFEE2A9}"/>
              </a:ext>
            </a:extLst>
          </p:cNvPr>
          <p:cNvSpPr/>
          <p:nvPr/>
        </p:nvSpPr>
        <p:spPr>
          <a:xfrm>
            <a:off x="7130716" y="892744"/>
            <a:ext cx="1636295" cy="77002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A84A0EA-1716-4B48-80F0-1FF15181E450}"/>
              </a:ext>
            </a:extLst>
          </p:cNvPr>
          <p:cNvGrpSpPr/>
          <p:nvPr/>
        </p:nvGrpSpPr>
        <p:grpSpPr>
          <a:xfrm>
            <a:off x="3232485" y="2163279"/>
            <a:ext cx="5534526" cy="770022"/>
            <a:chOff x="2839453" y="3994484"/>
            <a:chExt cx="5534526" cy="770022"/>
          </a:xfrm>
          <a:solidFill>
            <a:schemeClr val="bg1">
              <a:lumMod val="95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C4F951A-567C-4851-B2B2-14FDEE5F8D1D}"/>
                </a:ext>
              </a:extLst>
            </p:cNvPr>
            <p:cNvSpPr/>
            <p:nvPr/>
          </p:nvSpPr>
          <p:spPr>
            <a:xfrm>
              <a:off x="2839453" y="3994484"/>
              <a:ext cx="1636295" cy="770022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79F770D-06F4-45A9-9768-2C2CDA49DF80}"/>
                </a:ext>
              </a:extLst>
            </p:cNvPr>
            <p:cNvSpPr/>
            <p:nvPr/>
          </p:nvSpPr>
          <p:spPr>
            <a:xfrm>
              <a:off x="4788568" y="3994484"/>
              <a:ext cx="1636295" cy="770022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66E4A31-F107-4EEB-9EFE-68A3671573A4}"/>
                </a:ext>
              </a:extLst>
            </p:cNvPr>
            <p:cNvSpPr/>
            <p:nvPr/>
          </p:nvSpPr>
          <p:spPr>
            <a:xfrm>
              <a:off x="6737684" y="3994484"/>
              <a:ext cx="1636295" cy="770022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FB79BE9-43DF-44EF-A3AD-335B49AA8B3F}"/>
              </a:ext>
            </a:extLst>
          </p:cNvPr>
          <p:cNvGrpSpPr/>
          <p:nvPr/>
        </p:nvGrpSpPr>
        <p:grpSpPr>
          <a:xfrm>
            <a:off x="3232485" y="3433814"/>
            <a:ext cx="5534526" cy="770022"/>
            <a:chOff x="2839453" y="3994484"/>
            <a:chExt cx="5534526" cy="770022"/>
          </a:xfrm>
          <a:solidFill>
            <a:schemeClr val="bg1">
              <a:lumMod val="95000"/>
            </a:schemeClr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6F23140-1FA9-44CB-882B-814A3BC504F6}"/>
                </a:ext>
              </a:extLst>
            </p:cNvPr>
            <p:cNvSpPr/>
            <p:nvPr/>
          </p:nvSpPr>
          <p:spPr>
            <a:xfrm>
              <a:off x="2839453" y="3994484"/>
              <a:ext cx="1636295" cy="770022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368293B-14C4-455E-A9A4-97B7F052A02B}"/>
                </a:ext>
              </a:extLst>
            </p:cNvPr>
            <p:cNvSpPr/>
            <p:nvPr/>
          </p:nvSpPr>
          <p:spPr>
            <a:xfrm>
              <a:off x="4788568" y="3994484"/>
              <a:ext cx="1636295" cy="770022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001B68D-8516-42B3-9899-DE5E8FC4BFF7}"/>
                </a:ext>
              </a:extLst>
            </p:cNvPr>
            <p:cNvSpPr/>
            <p:nvPr/>
          </p:nvSpPr>
          <p:spPr>
            <a:xfrm>
              <a:off x="6737684" y="3994484"/>
              <a:ext cx="1636295" cy="770022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5416D6E-6FE5-4CDB-8DDC-4F7FF35DCBBF}"/>
              </a:ext>
            </a:extLst>
          </p:cNvPr>
          <p:cNvCxnSpPr>
            <a:cxnSpLocks/>
          </p:cNvCxnSpPr>
          <p:nvPr/>
        </p:nvCxnSpPr>
        <p:spPr>
          <a:xfrm>
            <a:off x="3232485" y="1277755"/>
            <a:ext cx="1636295" cy="0"/>
          </a:xfrm>
          <a:prstGeom prst="straightConnector1">
            <a:avLst/>
          </a:prstGeom>
          <a:ln w="3810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9121374-64B1-4BA2-BB2A-A899872F7C09}"/>
              </a:ext>
            </a:extLst>
          </p:cNvPr>
          <p:cNvCxnSpPr>
            <a:cxnSpLocks/>
          </p:cNvCxnSpPr>
          <p:nvPr/>
        </p:nvCxnSpPr>
        <p:spPr>
          <a:xfrm>
            <a:off x="4050632" y="892744"/>
            <a:ext cx="0" cy="770022"/>
          </a:xfrm>
          <a:prstGeom prst="straightConnector1">
            <a:avLst/>
          </a:prstGeom>
          <a:ln w="3810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0D03B28-4ACC-47AA-93B0-2C34B0F05CC8}"/>
              </a:ext>
            </a:extLst>
          </p:cNvPr>
          <p:cNvCxnSpPr>
            <a:cxnSpLocks/>
          </p:cNvCxnSpPr>
          <p:nvPr/>
        </p:nvCxnSpPr>
        <p:spPr>
          <a:xfrm>
            <a:off x="0" y="1277755"/>
            <a:ext cx="3232485" cy="0"/>
          </a:xfrm>
          <a:prstGeom prst="straightConnector1">
            <a:avLst/>
          </a:prstGeom>
          <a:ln w="3810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6FDBB5C-BA57-4FFA-AC9E-42F7F144D974}"/>
              </a:ext>
            </a:extLst>
          </p:cNvPr>
          <p:cNvCxnSpPr>
            <a:cxnSpLocks/>
          </p:cNvCxnSpPr>
          <p:nvPr/>
        </p:nvCxnSpPr>
        <p:spPr>
          <a:xfrm>
            <a:off x="4050632" y="0"/>
            <a:ext cx="0" cy="892744"/>
          </a:xfrm>
          <a:prstGeom prst="straightConnector1">
            <a:avLst/>
          </a:prstGeom>
          <a:ln w="3810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7D6EEC9-CCFC-4642-BDA5-B0637294261E}"/>
              </a:ext>
            </a:extLst>
          </p:cNvPr>
          <p:cNvSpPr txBox="1"/>
          <p:nvPr/>
        </p:nvSpPr>
        <p:spPr>
          <a:xfrm>
            <a:off x="3381676" y="4702067"/>
            <a:ext cx="534647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9 Elements</a:t>
            </a:r>
          </a:p>
          <a:p>
            <a:r>
              <a:rPr lang="en-US" sz="36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×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>
                <a:solidFill>
                  <a:srgbClr val="11111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 Constraints per element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390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5348FCA8-2235-4030-A319-4BA85443A289}"/>
              </a:ext>
            </a:extLst>
          </p:cNvPr>
          <p:cNvSpPr txBox="1"/>
          <p:nvPr/>
        </p:nvSpPr>
        <p:spPr>
          <a:xfrm>
            <a:off x="3381676" y="4702067"/>
            <a:ext cx="534647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 9 Elements</a:t>
            </a:r>
          </a:p>
          <a:p>
            <a:r>
              <a:rPr lang="en-US" sz="3600" b="0" i="0" dirty="0">
                <a:solidFill>
                  <a:srgbClr val="11111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×</a:t>
            </a:r>
            <a:r>
              <a:rPr lang="en-US" sz="3200" b="0" i="0" dirty="0">
                <a:solidFill>
                  <a:srgbClr val="11111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>
                <a:solidFill>
                  <a:srgbClr val="11111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 Constraints per element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3BFEAB4-148E-4A95-A10C-EDE3F34DEF6A}"/>
              </a:ext>
            </a:extLst>
          </p:cNvPr>
          <p:cNvCxnSpPr>
            <a:cxnSpLocks/>
          </p:cNvCxnSpPr>
          <p:nvPr/>
        </p:nvCxnSpPr>
        <p:spPr>
          <a:xfrm>
            <a:off x="3493612" y="5860090"/>
            <a:ext cx="50901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A71E3FC-709A-4B3C-9CAA-566BB734FD37}"/>
              </a:ext>
            </a:extLst>
          </p:cNvPr>
          <p:cNvSpPr txBox="1"/>
          <p:nvPr/>
        </p:nvSpPr>
        <p:spPr>
          <a:xfrm>
            <a:off x="3593431" y="5875001"/>
            <a:ext cx="5346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36 Potential errors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FA903E5-5F82-4B3B-8D5F-0FADB673475B}"/>
              </a:ext>
            </a:extLst>
          </p:cNvPr>
          <p:cNvCxnSpPr>
            <a:cxnSpLocks/>
          </p:cNvCxnSpPr>
          <p:nvPr/>
        </p:nvCxnSpPr>
        <p:spPr>
          <a:xfrm>
            <a:off x="0" y="1277755"/>
            <a:ext cx="3232485" cy="0"/>
          </a:xfrm>
          <a:prstGeom prst="straightConnector1">
            <a:avLst/>
          </a:prstGeom>
          <a:ln w="3810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EEF6787-4566-48DE-AD6C-754EFD195BFE}"/>
              </a:ext>
            </a:extLst>
          </p:cNvPr>
          <p:cNvSpPr/>
          <p:nvPr/>
        </p:nvSpPr>
        <p:spPr>
          <a:xfrm>
            <a:off x="3232485" y="892744"/>
            <a:ext cx="1636295" cy="77002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99342E7-894D-450E-8D9B-499A3680EDB7}"/>
              </a:ext>
            </a:extLst>
          </p:cNvPr>
          <p:cNvSpPr/>
          <p:nvPr/>
        </p:nvSpPr>
        <p:spPr>
          <a:xfrm>
            <a:off x="5181600" y="892744"/>
            <a:ext cx="1636295" cy="77002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40E08B6-AD72-4184-ADC4-FF9199B44CA8}"/>
              </a:ext>
            </a:extLst>
          </p:cNvPr>
          <p:cNvSpPr/>
          <p:nvPr/>
        </p:nvSpPr>
        <p:spPr>
          <a:xfrm>
            <a:off x="7130716" y="892744"/>
            <a:ext cx="1636295" cy="77002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CA0F45F-B5C4-4F0C-AFBE-FE64CD37CAD6}"/>
              </a:ext>
            </a:extLst>
          </p:cNvPr>
          <p:cNvGrpSpPr/>
          <p:nvPr/>
        </p:nvGrpSpPr>
        <p:grpSpPr>
          <a:xfrm>
            <a:off x="3232485" y="2163279"/>
            <a:ext cx="5534526" cy="770022"/>
            <a:chOff x="2839453" y="3994484"/>
            <a:chExt cx="5534526" cy="770022"/>
          </a:xfrm>
          <a:solidFill>
            <a:schemeClr val="bg1">
              <a:lumMod val="95000"/>
            </a:schemeClr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1BD3DBD-66A1-4E81-B77B-647BEEB69D17}"/>
                </a:ext>
              </a:extLst>
            </p:cNvPr>
            <p:cNvSpPr/>
            <p:nvPr/>
          </p:nvSpPr>
          <p:spPr>
            <a:xfrm>
              <a:off x="2839453" y="3994484"/>
              <a:ext cx="1636295" cy="770022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573D9C3-88CA-4F8F-832C-2341BC987B3F}"/>
                </a:ext>
              </a:extLst>
            </p:cNvPr>
            <p:cNvSpPr/>
            <p:nvPr/>
          </p:nvSpPr>
          <p:spPr>
            <a:xfrm>
              <a:off x="4788568" y="3994484"/>
              <a:ext cx="1636295" cy="770022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EF4B6C6-14F5-4A0F-903D-70D8EDF64D63}"/>
                </a:ext>
              </a:extLst>
            </p:cNvPr>
            <p:cNvSpPr/>
            <p:nvPr/>
          </p:nvSpPr>
          <p:spPr>
            <a:xfrm>
              <a:off x="6737684" y="3994484"/>
              <a:ext cx="1636295" cy="770022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C1E1A0B-E6C5-4629-82E9-9C8AC6CFBB8E}"/>
              </a:ext>
            </a:extLst>
          </p:cNvPr>
          <p:cNvGrpSpPr/>
          <p:nvPr/>
        </p:nvGrpSpPr>
        <p:grpSpPr>
          <a:xfrm>
            <a:off x="3232485" y="3433814"/>
            <a:ext cx="5534526" cy="770022"/>
            <a:chOff x="2839453" y="3994484"/>
            <a:chExt cx="5534526" cy="770022"/>
          </a:xfrm>
          <a:solidFill>
            <a:schemeClr val="bg1">
              <a:lumMod val="95000"/>
            </a:schemeClr>
          </a:solidFill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8AE5AC3-4507-43B8-A16B-F4CA9256F4AD}"/>
                </a:ext>
              </a:extLst>
            </p:cNvPr>
            <p:cNvSpPr/>
            <p:nvPr/>
          </p:nvSpPr>
          <p:spPr>
            <a:xfrm>
              <a:off x="2839453" y="3994484"/>
              <a:ext cx="1636295" cy="770022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29DA8ED-0A4E-49EE-A31E-8A8E3480EC54}"/>
                </a:ext>
              </a:extLst>
            </p:cNvPr>
            <p:cNvSpPr/>
            <p:nvPr/>
          </p:nvSpPr>
          <p:spPr>
            <a:xfrm>
              <a:off x="4788568" y="3994484"/>
              <a:ext cx="1636295" cy="770022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41370AB-A091-4C07-A65A-9D485CBE6CE6}"/>
                </a:ext>
              </a:extLst>
            </p:cNvPr>
            <p:cNvSpPr/>
            <p:nvPr/>
          </p:nvSpPr>
          <p:spPr>
            <a:xfrm>
              <a:off x="6737684" y="3994484"/>
              <a:ext cx="1636295" cy="770022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00874D8-30A2-4519-9B1B-E9772FF60547}"/>
              </a:ext>
            </a:extLst>
          </p:cNvPr>
          <p:cNvCxnSpPr>
            <a:cxnSpLocks/>
          </p:cNvCxnSpPr>
          <p:nvPr/>
        </p:nvCxnSpPr>
        <p:spPr>
          <a:xfrm>
            <a:off x="4050632" y="0"/>
            <a:ext cx="0" cy="892744"/>
          </a:xfrm>
          <a:prstGeom prst="straightConnector1">
            <a:avLst/>
          </a:prstGeom>
          <a:ln w="3810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05277EE-DBB5-4CB8-9927-08540A713345}"/>
              </a:ext>
            </a:extLst>
          </p:cNvPr>
          <p:cNvCxnSpPr>
            <a:cxnSpLocks/>
          </p:cNvCxnSpPr>
          <p:nvPr/>
        </p:nvCxnSpPr>
        <p:spPr>
          <a:xfrm>
            <a:off x="3232485" y="1277755"/>
            <a:ext cx="1636295" cy="0"/>
          </a:xfrm>
          <a:prstGeom prst="straightConnector1">
            <a:avLst/>
          </a:prstGeom>
          <a:ln w="3810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5568C68-4942-4225-9A02-94F113374DE8}"/>
              </a:ext>
            </a:extLst>
          </p:cNvPr>
          <p:cNvCxnSpPr>
            <a:cxnSpLocks/>
          </p:cNvCxnSpPr>
          <p:nvPr/>
        </p:nvCxnSpPr>
        <p:spPr>
          <a:xfrm>
            <a:off x="4050632" y="892744"/>
            <a:ext cx="0" cy="770022"/>
          </a:xfrm>
          <a:prstGeom prst="straightConnector1">
            <a:avLst/>
          </a:prstGeom>
          <a:ln w="3810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CC0CD65-1678-4DB2-8F69-C5EB51D7D13D}"/>
              </a:ext>
            </a:extLst>
          </p:cNvPr>
          <p:cNvCxnSpPr>
            <a:cxnSpLocks/>
          </p:cNvCxnSpPr>
          <p:nvPr/>
        </p:nvCxnSpPr>
        <p:spPr>
          <a:xfrm>
            <a:off x="5999747" y="0"/>
            <a:ext cx="0" cy="892744"/>
          </a:xfrm>
          <a:prstGeom prst="straightConnector1">
            <a:avLst/>
          </a:prstGeom>
          <a:ln w="3810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9D799AE-EE91-41DE-9C9A-A1E3BCC754D7}"/>
              </a:ext>
            </a:extLst>
          </p:cNvPr>
          <p:cNvCxnSpPr>
            <a:cxnSpLocks/>
          </p:cNvCxnSpPr>
          <p:nvPr/>
        </p:nvCxnSpPr>
        <p:spPr>
          <a:xfrm>
            <a:off x="5181600" y="1277755"/>
            <a:ext cx="1636295" cy="0"/>
          </a:xfrm>
          <a:prstGeom prst="straightConnector1">
            <a:avLst/>
          </a:prstGeom>
          <a:ln w="3810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3753F32-576F-4EDA-B78C-EE3E31420789}"/>
              </a:ext>
            </a:extLst>
          </p:cNvPr>
          <p:cNvCxnSpPr>
            <a:cxnSpLocks/>
          </p:cNvCxnSpPr>
          <p:nvPr/>
        </p:nvCxnSpPr>
        <p:spPr>
          <a:xfrm>
            <a:off x="5999747" y="892744"/>
            <a:ext cx="0" cy="770022"/>
          </a:xfrm>
          <a:prstGeom prst="straightConnector1">
            <a:avLst/>
          </a:prstGeom>
          <a:ln w="3810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6815837-435B-47DA-B2EF-9F4F57B37BD7}"/>
              </a:ext>
            </a:extLst>
          </p:cNvPr>
          <p:cNvCxnSpPr>
            <a:cxnSpLocks/>
          </p:cNvCxnSpPr>
          <p:nvPr/>
        </p:nvCxnSpPr>
        <p:spPr>
          <a:xfrm>
            <a:off x="7948863" y="0"/>
            <a:ext cx="0" cy="892744"/>
          </a:xfrm>
          <a:prstGeom prst="straightConnector1">
            <a:avLst/>
          </a:prstGeom>
          <a:ln w="3810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FC81269-BCC9-4666-8130-4BF46DF5C1CA}"/>
              </a:ext>
            </a:extLst>
          </p:cNvPr>
          <p:cNvCxnSpPr>
            <a:cxnSpLocks/>
          </p:cNvCxnSpPr>
          <p:nvPr/>
        </p:nvCxnSpPr>
        <p:spPr>
          <a:xfrm>
            <a:off x="7130716" y="1277755"/>
            <a:ext cx="1636295" cy="0"/>
          </a:xfrm>
          <a:prstGeom prst="straightConnector1">
            <a:avLst/>
          </a:prstGeom>
          <a:ln w="3810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3D70F26-9BF5-403D-82E1-23F009B9DAD1}"/>
              </a:ext>
            </a:extLst>
          </p:cNvPr>
          <p:cNvCxnSpPr>
            <a:cxnSpLocks/>
          </p:cNvCxnSpPr>
          <p:nvPr/>
        </p:nvCxnSpPr>
        <p:spPr>
          <a:xfrm>
            <a:off x="7948863" y="892744"/>
            <a:ext cx="0" cy="770022"/>
          </a:xfrm>
          <a:prstGeom prst="straightConnector1">
            <a:avLst/>
          </a:prstGeom>
          <a:ln w="3810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2E91863-40A9-45D7-8FC7-8A05F6E7A99A}"/>
              </a:ext>
            </a:extLst>
          </p:cNvPr>
          <p:cNvCxnSpPr>
            <a:cxnSpLocks/>
          </p:cNvCxnSpPr>
          <p:nvPr/>
        </p:nvCxnSpPr>
        <p:spPr>
          <a:xfrm>
            <a:off x="4868780" y="1277755"/>
            <a:ext cx="312820" cy="0"/>
          </a:xfrm>
          <a:prstGeom prst="straightConnector1">
            <a:avLst/>
          </a:prstGeom>
          <a:ln w="3810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C8464D8-9D88-4DB3-B309-2165E7644D8B}"/>
              </a:ext>
            </a:extLst>
          </p:cNvPr>
          <p:cNvCxnSpPr>
            <a:cxnSpLocks/>
          </p:cNvCxnSpPr>
          <p:nvPr/>
        </p:nvCxnSpPr>
        <p:spPr>
          <a:xfrm>
            <a:off x="6817895" y="1277755"/>
            <a:ext cx="312820" cy="0"/>
          </a:xfrm>
          <a:prstGeom prst="straightConnector1">
            <a:avLst/>
          </a:prstGeom>
          <a:ln w="3810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9719B6E-664F-4C6B-8687-FAF3D7072354}"/>
              </a:ext>
            </a:extLst>
          </p:cNvPr>
          <p:cNvCxnSpPr>
            <a:cxnSpLocks/>
          </p:cNvCxnSpPr>
          <p:nvPr/>
        </p:nvCxnSpPr>
        <p:spPr>
          <a:xfrm>
            <a:off x="3232485" y="2548290"/>
            <a:ext cx="1636295" cy="0"/>
          </a:xfrm>
          <a:prstGeom prst="straightConnector1">
            <a:avLst/>
          </a:prstGeom>
          <a:ln w="3810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E9850A5-4851-48CE-967B-70BDBDE45628}"/>
              </a:ext>
            </a:extLst>
          </p:cNvPr>
          <p:cNvCxnSpPr>
            <a:cxnSpLocks/>
          </p:cNvCxnSpPr>
          <p:nvPr/>
        </p:nvCxnSpPr>
        <p:spPr>
          <a:xfrm>
            <a:off x="4050632" y="2163279"/>
            <a:ext cx="0" cy="770022"/>
          </a:xfrm>
          <a:prstGeom prst="straightConnector1">
            <a:avLst/>
          </a:prstGeom>
          <a:ln w="3810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97CC48D-4A4F-44D0-9DFA-B65CCFE62CC2}"/>
              </a:ext>
            </a:extLst>
          </p:cNvPr>
          <p:cNvCxnSpPr>
            <a:cxnSpLocks/>
          </p:cNvCxnSpPr>
          <p:nvPr/>
        </p:nvCxnSpPr>
        <p:spPr>
          <a:xfrm>
            <a:off x="5181600" y="2548290"/>
            <a:ext cx="1636295" cy="0"/>
          </a:xfrm>
          <a:prstGeom prst="straightConnector1">
            <a:avLst/>
          </a:prstGeom>
          <a:ln w="3810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9F779CB-CA7E-4DFD-AE1A-8D7B418A2845}"/>
              </a:ext>
            </a:extLst>
          </p:cNvPr>
          <p:cNvCxnSpPr>
            <a:cxnSpLocks/>
          </p:cNvCxnSpPr>
          <p:nvPr/>
        </p:nvCxnSpPr>
        <p:spPr>
          <a:xfrm>
            <a:off x="5999747" y="2163279"/>
            <a:ext cx="0" cy="770022"/>
          </a:xfrm>
          <a:prstGeom prst="straightConnector1">
            <a:avLst/>
          </a:prstGeom>
          <a:ln w="3810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E83F48F-C428-4CDF-BEE8-4C63E2B1288B}"/>
              </a:ext>
            </a:extLst>
          </p:cNvPr>
          <p:cNvCxnSpPr>
            <a:cxnSpLocks/>
          </p:cNvCxnSpPr>
          <p:nvPr/>
        </p:nvCxnSpPr>
        <p:spPr>
          <a:xfrm>
            <a:off x="4050632" y="1662765"/>
            <a:ext cx="0" cy="500513"/>
          </a:xfrm>
          <a:prstGeom prst="straightConnector1">
            <a:avLst/>
          </a:prstGeom>
          <a:ln w="3810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1273B6A-5023-49A9-8257-E82BE5678627}"/>
              </a:ext>
            </a:extLst>
          </p:cNvPr>
          <p:cNvCxnSpPr>
            <a:cxnSpLocks/>
          </p:cNvCxnSpPr>
          <p:nvPr/>
        </p:nvCxnSpPr>
        <p:spPr>
          <a:xfrm>
            <a:off x="5999747" y="1662765"/>
            <a:ext cx="0" cy="500513"/>
          </a:xfrm>
          <a:prstGeom prst="straightConnector1">
            <a:avLst/>
          </a:prstGeom>
          <a:ln w="3810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AB7825D-C5CF-4A0D-A3F7-E15CC09B933E}"/>
              </a:ext>
            </a:extLst>
          </p:cNvPr>
          <p:cNvCxnSpPr>
            <a:cxnSpLocks/>
          </p:cNvCxnSpPr>
          <p:nvPr/>
        </p:nvCxnSpPr>
        <p:spPr>
          <a:xfrm>
            <a:off x="7948863" y="1662765"/>
            <a:ext cx="0" cy="500513"/>
          </a:xfrm>
          <a:prstGeom prst="straightConnector1">
            <a:avLst/>
          </a:prstGeom>
          <a:ln w="3810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DBF51F2-DF63-4BF3-B200-4EAC81616A1B}"/>
              </a:ext>
            </a:extLst>
          </p:cNvPr>
          <p:cNvCxnSpPr>
            <a:cxnSpLocks/>
          </p:cNvCxnSpPr>
          <p:nvPr/>
        </p:nvCxnSpPr>
        <p:spPr>
          <a:xfrm>
            <a:off x="7130716" y="2548290"/>
            <a:ext cx="1636295" cy="0"/>
          </a:xfrm>
          <a:prstGeom prst="straightConnector1">
            <a:avLst/>
          </a:prstGeom>
          <a:ln w="3810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B33BC7F-FC84-44F4-8E13-2B62911CC0CD}"/>
              </a:ext>
            </a:extLst>
          </p:cNvPr>
          <p:cNvCxnSpPr>
            <a:cxnSpLocks/>
          </p:cNvCxnSpPr>
          <p:nvPr/>
        </p:nvCxnSpPr>
        <p:spPr>
          <a:xfrm>
            <a:off x="7948863" y="2163279"/>
            <a:ext cx="0" cy="770022"/>
          </a:xfrm>
          <a:prstGeom prst="straightConnector1">
            <a:avLst/>
          </a:prstGeom>
          <a:ln w="3810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E16CB47-CF82-423D-B352-8FA162AEB1EB}"/>
              </a:ext>
            </a:extLst>
          </p:cNvPr>
          <p:cNvCxnSpPr>
            <a:cxnSpLocks/>
          </p:cNvCxnSpPr>
          <p:nvPr/>
        </p:nvCxnSpPr>
        <p:spPr>
          <a:xfrm>
            <a:off x="4868780" y="2548290"/>
            <a:ext cx="312820" cy="0"/>
          </a:xfrm>
          <a:prstGeom prst="straightConnector1">
            <a:avLst/>
          </a:prstGeom>
          <a:ln w="3810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23F0859-08FE-4318-9770-E2EEC36E4407}"/>
              </a:ext>
            </a:extLst>
          </p:cNvPr>
          <p:cNvCxnSpPr>
            <a:cxnSpLocks/>
          </p:cNvCxnSpPr>
          <p:nvPr/>
        </p:nvCxnSpPr>
        <p:spPr>
          <a:xfrm>
            <a:off x="6817895" y="2548290"/>
            <a:ext cx="312820" cy="0"/>
          </a:xfrm>
          <a:prstGeom prst="straightConnector1">
            <a:avLst/>
          </a:prstGeom>
          <a:ln w="3810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3EF4AB8-F3F5-4F2F-94BD-CEAD539A5781}"/>
              </a:ext>
            </a:extLst>
          </p:cNvPr>
          <p:cNvCxnSpPr>
            <a:cxnSpLocks/>
          </p:cNvCxnSpPr>
          <p:nvPr/>
        </p:nvCxnSpPr>
        <p:spPr>
          <a:xfrm>
            <a:off x="3232485" y="3818825"/>
            <a:ext cx="1636295" cy="0"/>
          </a:xfrm>
          <a:prstGeom prst="straightConnector1">
            <a:avLst/>
          </a:prstGeom>
          <a:ln w="3810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3ADBF27-D044-47B6-81BE-DDC92AA3022E}"/>
              </a:ext>
            </a:extLst>
          </p:cNvPr>
          <p:cNvCxnSpPr>
            <a:cxnSpLocks/>
          </p:cNvCxnSpPr>
          <p:nvPr/>
        </p:nvCxnSpPr>
        <p:spPr>
          <a:xfrm>
            <a:off x="4050632" y="3433815"/>
            <a:ext cx="0" cy="770022"/>
          </a:xfrm>
          <a:prstGeom prst="straightConnector1">
            <a:avLst/>
          </a:prstGeom>
          <a:ln w="3810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90E9E89-29D0-4239-A5E1-1A616CCE1CA3}"/>
              </a:ext>
            </a:extLst>
          </p:cNvPr>
          <p:cNvCxnSpPr>
            <a:cxnSpLocks/>
          </p:cNvCxnSpPr>
          <p:nvPr/>
        </p:nvCxnSpPr>
        <p:spPr>
          <a:xfrm>
            <a:off x="5181600" y="3818825"/>
            <a:ext cx="1636295" cy="0"/>
          </a:xfrm>
          <a:prstGeom prst="straightConnector1">
            <a:avLst/>
          </a:prstGeom>
          <a:ln w="3810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C77CDE5-393F-403E-9545-2EF51BE26925}"/>
              </a:ext>
            </a:extLst>
          </p:cNvPr>
          <p:cNvCxnSpPr>
            <a:cxnSpLocks/>
          </p:cNvCxnSpPr>
          <p:nvPr/>
        </p:nvCxnSpPr>
        <p:spPr>
          <a:xfrm>
            <a:off x="5999747" y="3433815"/>
            <a:ext cx="0" cy="770022"/>
          </a:xfrm>
          <a:prstGeom prst="straightConnector1">
            <a:avLst/>
          </a:prstGeom>
          <a:ln w="3810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49EFD67-7569-4A72-9CC3-2231DA9ECACD}"/>
              </a:ext>
            </a:extLst>
          </p:cNvPr>
          <p:cNvCxnSpPr>
            <a:cxnSpLocks/>
          </p:cNvCxnSpPr>
          <p:nvPr/>
        </p:nvCxnSpPr>
        <p:spPr>
          <a:xfrm>
            <a:off x="4050632" y="2933301"/>
            <a:ext cx="0" cy="500513"/>
          </a:xfrm>
          <a:prstGeom prst="straightConnector1">
            <a:avLst/>
          </a:prstGeom>
          <a:ln w="3810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AB5462B-9D77-4FEB-B671-E7247C853FD2}"/>
              </a:ext>
            </a:extLst>
          </p:cNvPr>
          <p:cNvCxnSpPr>
            <a:cxnSpLocks/>
          </p:cNvCxnSpPr>
          <p:nvPr/>
        </p:nvCxnSpPr>
        <p:spPr>
          <a:xfrm>
            <a:off x="5999747" y="2933301"/>
            <a:ext cx="0" cy="500513"/>
          </a:xfrm>
          <a:prstGeom prst="straightConnector1">
            <a:avLst/>
          </a:prstGeom>
          <a:ln w="3810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F8C3B8C-BA8C-44ED-B7A1-D02ACC48B54E}"/>
              </a:ext>
            </a:extLst>
          </p:cNvPr>
          <p:cNvCxnSpPr>
            <a:cxnSpLocks/>
          </p:cNvCxnSpPr>
          <p:nvPr/>
        </p:nvCxnSpPr>
        <p:spPr>
          <a:xfrm>
            <a:off x="7948863" y="2933301"/>
            <a:ext cx="0" cy="500513"/>
          </a:xfrm>
          <a:prstGeom prst="straightConnector1">
            <a:avLst/>
          </a:prstGeom>
          <a:ln w="3810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787202F-483F-4515-BE3F-5E9DBE6F5D34}"/>
              </a:ext>
            </a:extLst>
          </p:cNvPr>
          <p:cNvCxnSpPr>
            <a:cxnSpLocks/>
          </p:cNvCxnSpPr>
          <p:nvPr/>
        </p:nvCxnSpPr>
        <p:spPr>
          <a:xfrm>
            <a:off x="7130716" y="3818825"/>
            <a:ext cx="1636295" cy="0"/>
          </a:xfrm>
          <a:prstGeom prst="straightConnector1">
            <a:avLst/>
          </a:prstGeom>
          <a:ln w="3810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A8CD52E-9BE8-42D4-9E18-ADA8A2135396}"/>
              </a:ext>
            </a:extLst>
          </p:cNvPr>
          <p:cNvCxnSpPr>
            <a:cxnSpLocks/>
          </p:cNvCxnSpPr>
          <p:nvPr/>
        </p:nvCxnSpPr>
        <p:spPr>
          <a:xfrm>
            <a:off x="7948863" y="3433815"/>
            <a:ext cx="0" cy="770022"/>
          </a:xfrm>
          <a:prstGeom prst="straightConnector1">
            <a:avLst/>
          </a:prstGeom>
          <a:ln w="3810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7EC772D-F198-47B9-BDF2-6872D920E532}"/>
              </a:ext>
            </a:extLst>
          </p:cNvPr>
          <p:cNvCxnSpPr>
            <a:cxnSpLocks/>
          </p:cNvCxnSpPr>
          <p:nvPr/>
        </p:nvCxnSpPr>
        <p:spPr>
          <a:xfrm>
            <a:off x="4868780" y="3818825"/>
            <a:ext cx="312820" cy="0"/>
          </a:xfrm>
          <a:prstGeom prst="straightConnector1">
            <a:avLst/>
          </a:prstGeom>
          <a:ln w="3810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A17A374-A7D1-4946-A830-EE774EB75800}"/>
              </a:ext>
            </a:extLst>
          </p:cNvPr>
          <p:cNvCxnSpPr>
            <a:cxnSpLocks/>
          </p:cNvCxnSpPr>
          <p:nvPr/>
        </p:nvCxnSpPr>
        <p:spPr>
          <a:xfrm>
            <a:off x="6817895" y="3818825"/>
            <a:ext cx="312820" cy="0"/>
          </a:xfrm>
          <a:prstGeom prst="straightConnector1">
            <a:avLst/>
          </a:prstGeom>
          <a:ln w="3810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DD4AA02-CE90-4B16-93BA-6F54B56F1614}"/>
              </a:ext>
            </a:extLst>
          </p:cNvPr>
          <p:cNvCxnSpPr>
            <a:cxnSpLocks/>
          </p:cNvCxnSpPr>
          <p:nvPr/>
        </p:nvCxnSpPr>
        <p:spPr>
          <a:xfrm>
            <a:off x="0" y="2548290"/>
            <a:ext cx="3232485" cy="0"/>
          </a:xfrm>
          <a:prstGeom prst="straightConnector1">
            <a:avLst/>
          </a:prstGeom>
          <a:ln w="3810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42554942-6F76-4545-B0E7-B1DCD5299EDA}"/>
              </a:ext>
            </a:extLst>
          </p:cNvPr>
          <p:cNvCxnSpPr>
            <a:cxnSpLocks/>
          </p:cNvCxnSpPr>
          <p:nvPr/>
        </p:nvCxnSpPr>
        <p:spPr>
          <a:xfrm>
            <a:off x="0" y="3818825"/>
            <a:ext cx="3232485" cy="0"/>
          </a:xfrm>
          <a:prstGeom prst="straightConnector1">
            <a:avLst/>
          </a:prstGeom>
          <a:ln w="3810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623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C213AB-965F-42BD-B170-D2F466A97497}"/>
              </a:ext>
            </a:extLst>
          </p:cNvPr>
          <p:cNvSpPr txBox="1"/>
          <p:nvPr/>
        </p:nvSpPr>
        <p:spPr>
          <a:xfrm>
            <a:off x="1964272" y="455265"/>
            <a:ext cx="83921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Idea: Constraint Inference</a:t>
            </a:r>
          </a:p>
        </p:txBody>
      </p:sp>
    </p:spTree>
    <p:extLst>
      <p:ext uri="{BB962C8B-B14F-4D97-AF65-F5344CB8AC3E}">
        <p14:creationId xmlns:p14="http://schemas.microsoft.com/office/powerpoint/2010/main" val="4087131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1905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16F9C38CD5E74BAB351D6A39D91E13" ma:contentTypeVersion="9" ma:contentTypeDescription="Create a new document." ma:contentTypeScope="" ma:versionID="de116522fbb8194c6fc3a69a7a9d9772">
  <xsd:schema xmlns:xsd="http://www.w3.org/2001/XMLSchema" xmlns:xs="http://www.w3.org/2001/XMLSchema" xmlns:p="http://schemas.microsoft.com/office/2006/metadata/properties" xmlns:ns3="005a583b-7989-4d07-b3a4-944fa4f2d00f" xmlns:ns4="a8d5e555-c54b-40f8-b3ce-447815ebcec9" targetNamespace="http://schemas.microsoft.com/office/2006/metadata/properties" ma:root="true" ma:fieldsID="df306ac0b0dcd0205023a5f6908ef9ec" ns3:_="" ns4:_="">
    <xsd:import namespace="005a583b-7989-4d07-b3a4-944fa4f2d00f"/>
    <xsd:import namespace="a8d5e555-c54b-40f8-b3ce-447815ebcec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5a583b-7989-4d07-b3a4-944fa4f2d0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fals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d5e555-c54b-40f8-b3ce-447815ebcec9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AutoTags xmlns="005a583b-7989-4d07-b3a4-944fa4f2d00f" xsi:nil="true"/>
  </documentManagement>
</p:properties>
</file>

<file path=customXml/itemProps1.xml><?xml version="1.0" encoding="utf-8"?>
<ds:datastoreItem xmlns:ds="http://schemas.openxmlformats.org/officeDocument/2006/customXml" ds:itemID="{7CA74DF7-136C-40BF-A840-CD67530409A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5a583b-7989-4d07-b3a4-944fa4f2d00f"/>
    <ds:schemaRef ds:uri="a8d5e555-c54b-40f8-b3ce-447815ebcec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0EC63D0-C890-444B-9842-D3A9CCD765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1EBF18-9AFB-4CAD-9A6E-BDB45F1A213E}">
  <ds:schemaRefs>
    <ds:schemaRef ds:uri="http://schemas.microsoft.com/office/2006/metadata/properties"/>
    <ds:schemaRef ds:uri="http://schemas.microsoft.com/office/infopath/2007/PartnerControls"/>
    <ds:schemaRef ds:uri="005a583b-7989-4d07-b3a4-944fa4f2d00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1033</Words>
  <Application>Microsoft Office PowerPoint</Application>
  <PresentationFormat>Widescreen</PresentationFormat>
  <Paragraphs>53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Wildenhain</dc:creator>
  <cp:lastModifiedBy>Tom Wildenhain</cp:lastModifiedBy>
  <cp:revision>10</cp:revision>
  <dcterms:created xsi:type="dcterms:W3CDTF">2020-07-31T01:35:38Z</dcterms:created>
  <dcterms:modified xsi:type="dcterms:W3CDTF">2020-07-31T07:04:34Z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0x010100CB16F9C38CD5E74BAB351D6A39D91E13</vt:lpwstr>
  </property>
</Properties>
</file>