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5"/>
    <p:sldMasterId id="2147483650" r:id="rId6"/>
  </p:sldMasterIdLst>
  <p:notesMasterIdLst>
    <p:notesMasterId r:id="rId7"/>
  </p:notesMasterIdLst>
  <p:sldIdLst>
    <p:sldId id="263" r:id="rId8"/>
    <p:sldId id="264" r:id="rId9"/>
  </p:sldIdLst>
  <p:sldSz cx="9144000" cy="6858000"/>
  <p:notesSz cx="6858000" cy="9144000"/>
  <p:defaultTextStyle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/>
  <p:extLst>
    <p:ext uri="smNativeData">
      <pr:smAppRevision xmlns:pr="smNativeData" dt="1478635843" val="757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 varScale="1">
        <p:scale>
          <a:sx n="107" d="100"/>
          <a:sy n="107" d="100"/>
        </p:scale>
        <p:origin x="832" y="212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8" d="100"/>
        <a:sy n="28" d="100"/>
      </p:scale>
      <p:origin x="0" y="0"/>
    </p:cViewPr>
  </p:sorterViewPr>
  <p:notesViewPr>
    <p:cSldViewPr>
      <p:cViewPr>
        <p:scale>
          <a:sx n="107" d="100"/>
          <a:sy n="107" d="100"/>
        </p:scale>
        <p:origin x="832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2_QzEi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BuA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E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 sz="1200" b="0">
                <a:solidFill>
                  <a:schemeClr val="tx1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2_QzEi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E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en-us" sz="1200" b="0">
                <a:solidFill>
                  <a:schemeClr val="tx1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2_QzEiWBMAAAAlAAAAZA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2_QzEi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au"/>
            </a:pPr>
            <a:r>
              <a:t>Click to edit Master text styles</a:t>
            </a:r>
          </a:p>
          <a:p>
            <a:pPr lvl="1">
              <a:defRPr lang="en-au"/>
            </a:pPr>
            <a:r>
              <a:t>Second level</a:t>
            </a:r>
          </a:p>
          <a:p>
            <a:pPr lvl="2">
              <a:defRPr lang="en-au"/>
            </a:pPr>
            <a:r>
              <a:t>Third level</a:t>
            </a:r>
          </a:p>
          <a:p>
            <a:pPr lvl="3">
              <a:defRPr lang="en-au"/>
            </a:pPr>
            <a:r>
              <a:t>Fourth level</a:t>
            </a:r>
          </a:p>
          <a:p>
            <a:pPr lvl="4">
              <a:defRPr lang="en-au"/>
            </a:pPr>
            <a:r>
              <a:t>Fifth level</a:t>
            </a: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2_QzEiW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A+OAAAE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>
              <a:defRPr lang="en-us" sz="1200" b="0">
                <a:solidFill>
                  <a:schemeClr val="tx1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7" name="Rectangle 7"/>
          <p:cNvSpPr>
            <a:spLocks noGrp="1" noChangeArrowheads="1"/>
            <a:extLst>
              <a:ext uri="smNativeData">
                <pr:smNativeData xmlns:pr="smNativeData" val="SMDATA_12_QzEiW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en-us" sz="1200" b="0">
                <a:solidFill>
                  <a:schemeClr val="tx1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fld id="{37C8EE35-7BDA-9D18-9470-8D4DA03E62D8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au" sz="1200" b="1" i="0" u="none" strike="noStrike" kern="1" spc="0" baseline="0">
        <a:solidFill>
          <a:schemeClr val="tx1"/>
        </a:solidFill>
        <a:effectLst/>
        <a:latin typeface="Arial" pitchFamily="1" charset="0"/>
        <a:ea typeface="ＭＳ Ｐゴシック" pitchFamily="0" charset="0"/>
        <a:cs typeface="ＭＳ Ｐゴシック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au" sz="1200" b="1" i="0" u="none" strike="noStrike" kern="1" spc="0" baseline="0">
        <a:solidFill>
          <a:schemeClr val="tx1"/>
        </a:solidFill>
        <a:effectLst/>
        <a:latin typeface="Arial" pitchFamily="1" charset="0"/>
        <a:ea typeface="ＭＳ Ｐゴシック" pitchFamily="0" charset="0"/>
        <a:cs typeface="Arial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au" sz="1200" b="1" i="0" u="none" strike="noStrike" kern="1" spc="0" baseline="0">
        <a:solidFill>
          <a:schemeClr val="tx1"/>
        </a:solidFill>
        <a:effectLst/>
        <a:latin typeface="Arial" pitchFamily="1" charset="0"/>
        <a:ea typeface="ＭＳ Ｐゴシック" pitchFamily="0" charset="0"/>
        <a:cs typeface="Arial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au" sz="1200" b="1" i="0" u="none" strike="noStrike" kern="1" spc="0" baseline="0">
        <a:solidFill>
          <a:schemeClr val="tx1"/>
        </a:solidFill>
        <a:effectLst/>
        <a:latin typeface="Arial" pitchFamily="1" charset="0"/>
        <a:ea typeface="ＭＳ Ｐゴシック" pitchFamily="0" charset="0"/>
        <a:cs typeface="Arial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au" sz="1200" b="1" i="0" u="none" strike="noStrike" kern="1" spc="0" baseline="0">
        <a:solidFill>
          <a:schemeClr val="tx1"/>
        </a:solidFill>
        <a:effectLst/>
        <a:latin typeface="Arial" pitchFamily="1" charset="0"/>
        <a:ea typeface="ＭＳ Ｐゴシック" pitchFamily="0" charset="0"/>
        <a:cs typeface="Arial" pitchFamily="1" charset="0"/>
      </a:defRPr>
    </a:lvl5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9hOm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g0AAAg0AACkFQAAAAAAAA=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Folienunter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4BcAANAvAAC4IgAAAAAAAA=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AndObj" preserve="1">
  <p:cSld name="Titel und zwei Spalten, linke Spalt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gAA1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FB3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A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AAAAAA=="/>
              </a:ext>
            </a:extLst>
          </p:cNvSpPr>
          <p:nvPr>
            <p:ph type="obj" sz="quarter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CsJQAAAAAAAA=="/>
              </a:ext>
            </a:extLst>
          </p:cNvSpPr>
          <p:nvPr>
            <p:ph type="obj" sz="half" idx="3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 preserve="1">
  <p:cSld name="Titel und zwei Zeilen, untere Zeil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DNFg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AAAAAA=="/>
              </a:ext>
            </a:extLst>
          </p:cNvSpPr>
          <p:nvPr>
            <p:ph type="obj" sz="quarter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AAAAAA=="/>
              </a:ext>
            </a:extLst>
          </p:cNvSpPr>
          <p:nvPr>
            <p:ph type="obj" sz="quarter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OverTx" preserve="1">
  <p:cSld name="Titel und zwei Zeilen, obere Zeil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0RD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vd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A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A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s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HA1AACsJQAAAAAAAA=="/>
              </a:ext>
            </a:extLst>
          </p:cNvSpPr>
          <p:nvPr>
            <p:ph type="obj" sz="half" idx="3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r="http://schemas.openxmlformats.org/officeDocument/2006/relationships" xmlns:a="http://schemas.openxmlformats.org/drawing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IwIi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Hg0AAAg0AACkFQAAAAAAAA=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Folienunter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hL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4BcAANAvAAC4IgAAAAAAAA=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r="http://schemas.openxmlformats.org/officeDocument/2006/relationships" xmlns:a="http://schemas.openxmlformats.org/drawing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q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sJQAAAAAAAA=="/>
              </a:ext>
            </a:extLst>
          </p:cNvSpPr>
          <p:nvPr>
            <p:ph type="obj" idx="1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" preserve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CsJQ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CsJQAAAAAAAA=="/>
              </a:ext>
            </a:extLst>
          </p:cNvSpPr>
          <p:nvPr>
            <p:ph type="obj" sz="half" idx="2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r="http://schemas.openxmlformats.org/officeDocument/2006/relationships" xmlns:a="http://schemas.openxmlformats.org/drawingml/2006/main" type="objOnly" preserve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sJQAAAAAAAA=="/>
              </a:ext>
            </a:extLst>
          </p:cNvSpPr>
          <p:nvPr>
            <p:ph type="obj"/>
          </p:nvPr>
        </p:nvSpPr>
        <p:spPr>
          <a:xfrm>
            <a:off x="457200" y="274320"/>
            <a:ext cx="8229600" cy="58496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r="http://schemas.openxmlformats.org/officeDocument/2006/relationships" xmlns:a="http://schemas.openxmlformats.org/drawingml/2006/main" type="objOverTx" preserve="1">
  <p:cSld name="Titel und zwei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C9md0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DNFg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HA1AACsJQAAAAAAAA=="/>
              </a:ext>
            </a:extLst>
          </p:cNvSpPr>
          <p:nvPr>
            <p:ph type="obj" sz="half" idx="2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iNz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CsJQAAAAAAAA=="/>
              </a:ext>
            </a:extLst>
          </p:cNvSpPr>
          <p:nvPr>
            <p:ph type="obj" idx="1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r="http://schemas.openxmlformats.org/officeDocument/2006/relationships" xmlns:a="http://schemas.openxmlformats.org/drawing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0RD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A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vd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A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4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AAAAAA=="/>
              </a:ext>
            </a:extLst>
          </p:cNvSpPr>
          <p:nvPr>
            <p:ph type="obj" sz="quarter" idx="3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s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AAAAAA=="/>
              </a:ext>
            </a:extLst>
          </p:cNvSpPr>
          <p:nvPr>
            <p:ph type="obj" sz="quarter" idx="4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r="http://schemas.openxmlformats.org/officeDocument/2006/relationships" xmlns:a="http://schemas.openxmlformats.org/drawingml/2006/main" type="objAndTwoObj" preserve="1">
  <p:cSld name="Titel und zwei Spalten, rechte Spalt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0RD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CsJQ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vd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A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AAAAAA=="/>
              </a:ext>
            </a:extLst>
          </p:cNvSpPr>
          <p:nvPr>
            <p:ph type="obj" sz="quarter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AndObj" preserve="1">
  <p:cSld name="Titel und zwei Spalten, linke Spalt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A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YAd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AAAAAA=="/>
              </a:ext>
            </a:extLst>
          </p:cNvSpPr>
          <p:nvPr>
            <p:ph type="obj" sz="quarter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CsJQAAAAAAAA=="/>
              </a:ext>
            </a:extLst>
          </p:cNvSpPr>
          <p:nvPr>
            <p:ph type="obj" sz="half" idx="3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 preserve="1">
  <p:cSld name="Titel und zwei Zeilen, untere Zeil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E0RD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DNFg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AAAAAA=="/>
              </a:ext>
            </a:extLst>
          </p:cNvSpPr>
          <p:nvPr>
            <p:ph type="obj" sz="quarter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AAAAAA=="/>
              </a:ext>
            </a:extLst>
          </p:cNvSpPr>
          <p:nvPr>
            <p:ph type="obj" sz="quarter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OverTx" preserve="1">
  <p:cSld name="Titel und zwei Zeilen, obere Zeil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A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A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H97DP///wgAAAAAAAAAAAAAAAAAAAAAAAAAAAAAAAAAAAAAZAAAAAEAAABAAAAAAAAAAAAAAAAAAAAAAAAAAAAAAAAAAAAAAAAAAAAAAAAAAAAAAAAAAAAAAAAAAAAAAAAAAAAAAAAAAAAAAAAAAAAAAAAAAAAAAAAAAAAAAAAAAAAAFAAAADwAAAAB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Gs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HA1AACsJQAAAAAAAA=="/>
              </a:ext>
            </a:extLst>
          </p:cNvSpPr>
          <p:nvPr>
            <p:ph type="obj" sz="half" idx="3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" preserve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Kj8m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CsJQ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iNz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CsJQAAAAAAAA=="/>
              </a:ext>
            </a:extLst>
          </p:cNvSpPr>
          <p:nvPr>
            <p:ph type="obj" sz="half" idx="2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type="objOnly" preserve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sJQAAAAAAAA=="/>
              </a:ext>
            </a:extLst>
          </p:cNvSpPr>
          <p:nvPr>
            <p:ph type="obj"/>
          </p:nvPr>
        </p:nvSpPr>
        <p:spPr>
          <a:xfrm>
            <a:off x="457200" y="274320"/>
            <a:ext cx="8229600" cy="58496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type="objOverTx" preserve="1">
  <p:cSld name="Titel und zwei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iNz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ODg4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HA1AADNFg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HA1AACsJQAAAAAAAA=="/>
              </a:ext>
            </a:extLst>
          </p:cNvSpPr>
          <p:nvPr>
            <p:ph type="obj" sz="half" idx="2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DNFgAAAAAAAA=="/>
              </a:ext>
            </a:extLst>
          </p:cNvSpPr>
          <p:nvPr>
            <p:ph type="obj" sz="quarter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A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4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GY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xgAADMbAACsJQAAAAAAAA=="/>
              </a:ext>
            </a:extLst>
          </p:cNvSpPr>
          <p:nvPr>
            <p:ph type="obj" sz="quarter" idx="3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AAAAAA=="/>
              </a:ext>
            </a:extLst>
          </p:cNvSpPr>
          <p:nvPr>
            <p:ph type="obj" sz="quarter" idx="4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type="objAndTwoObj" preserve="1">
  <p:cSld name="Titel und zwei Spalten, rechte Spalte 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iNzw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wCAAAAAAAAA=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kt1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Nb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kAADMbAACsJQAAAAAAAA=="/>
              </a:ext>
            </a:extLst>
          </p:cNvSpPr>
          <p:nvPr>
            <p:ph type="obj" sz="half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4" name="Objekt3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yQkAAHA1AADNFgAAAAAAAA=="/>
              </a:ext>
            </a:extLst>
          </p:cNvSpPr>
          <p:nvPr>
            <p:ph type="obj" sz="quarter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Objekt2"/>
          <p:cNvSpPr>
            <a:spLocks noGrp="1" noChangeArrowheads="1"/>
            <a:extLst>
              <a:ext uri="smNativeData">
                <pr:smNativeData xmlns:pr="smNativeData" val="SMDATA_12_QzEiWBMAAAAlAAAAZAAAAA8BAAAAkAAAAEgAAACQAAAASAAAAAAAAAAAAAAAAAAAAAEAAABQAAAAAAAAAAAA4D8AAAAAAADgPwAAAAAAAOA/AAAAAAAA4D8AAAAAAADgPwAAAAAAAOA/AAAAAAAA4D8AAAAAAADgPwAAAAAAAOA/AAAAAAAA4D8CAAAAjAAAAAEAAAAAAAAAaZI6DP///wgAAAAAAAAAAAAAAAAAAAAAAAAAAAAAAAAAAAAAZAAAAAEAAABAAAAAAAAAAAAAAAAAAAAAAAAAAAAAAAAAAAAAAAAAAAAAAAAAAAAAAAAAAAAAAAAAAAAAAAAAAAAAAAAAAAAAAAAAAAAAAAAAAAAAAAAAAAAAAAAAAAAAFAAAADwAAAAB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NHQAApxgAAHA1AACsJQAAAAAAAA=="/>
              </a:ext>
            </a:extLst>
          </p:cNvSpPr>
          <p:nvPr>
            <p:ph type="obj" sz="quarter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4_QzEiWBMAAAAlAAAAEQAAAC0AAAAAkAAAAEgAAACQAAAASAAAAAAAAAAAAAAAAAAAAAEAAABQAAAAAAAAAAAA4D8AAAAAAADgPwAAAAAAAOA/AAAAAAAA4D8AAAAAAADgPwAAAAAAAOA/AAAAAAAA4D8AAAAAAADgPwAAAAAAAOA/AAAAAAAA4D8CAAAAjAAAAAAAAAAAAAAAaZI6DP///wgAAAAAAAAAAAAAAAAAAAAAAAAAAAAAAAAAAAAAZAAAAAEAAABAAAAAAAAAAAAAAAAAAAAAAAAAAAAAAAAAAAAAAAAAAAAAAAAAAAAAAAAAAAAAAAAAAAAAAAAAAAAAAAAAAAAAAAAAAAAAAAAAAAAAAAAAAAAAAAAAAAAAFAAAADwAAAAA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QUYgIDAAAABAAAAAAAAAAAAAAAAAAAAAAAAAAHgAAAGgAAAAAAAAAAAAAAAAAAAAAAAAAAAAAABAnAAAQJwAAAAAAAAAAAAAAAAAAAAAAAAAAAAAAAAAAAAAAAAAAAAAUAAAAAAAAAMDA/wAAAAAAZAAAADIAAAAAAAAAZAAAAAAAAAB/f38ACgAAAB8AAABUAAAAaZI6Bf///wEAAAAAAAAAAAAAAAAAAAAAAAAAAAAAAAAAAAAAAAAAADdCSgJ/f38A////A8zMzADAwP8Af39/AAAAAAAAAAAAAAAAAP///wAAAAAAIQAAABgAAAAUAAAAAAAAAAAAAABAOAAAMCoAABAAAAA="/>
              </a:ext>
            </a:extLst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3" name="Rectangle 11"/>
          <p:cNvSpPr>
            <a:extLst>
              <a:ext uri="smNativeData">
                <pr:smNativeData xmlns:pr="smNativeData" val="SMDATA_12_QzEiWBMAAAAlAAAAZAAAAA0AAAAAkAAAAEgAAACQAAAASAAAAAAAAAABAAAAAAAAAAEAAABQAAAAAAAAAAAA4D8AAAAAAADgPwAAAAAAAOA/AAAAAAAA4D8AAAAAAADgPwAAAAAAAOA/AAAAAAAA4D8AAAAAAADgPwAAAAAAAOA/AAAAAAAA4D8CAAAAjAAAAAAAAAAAAAAAaZI6DP///wgAAAAAAAAAAAAAAAAAAAAAAAAAAAAAAAAAAAAAZAAAAAEAAABAAAAAAAAAAAAAAAAAAAAAAAAAAAAAAAAAAAAAAAAAAAAAAAAAAAAAAAAAAAAAAAAAAAAAAAAAAAAAAAAAAAAAAAAAAAAAAAAAAAAAAAAAAAAAAAAAAAAAFAAAADwAAAAAAAAAAAAAADdCSg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BpkjoF////AQAAAAAAAAAAAAAAAAAAAAAAAAAAAAAAAAAAAAAAAAAAN0JKAn9/fwD///8DzMzMAMDA/wB/f38AAAAAAAAAAAAAAAAAAAAAAAAAAAAhAAAAGAAAABQAAAApMwAADAIAAME2AABCAwAAEAAAAA=="/>
              </a:ext>
            </a:extLst>
          </p:cNvSpPr>
          <p:nvPr/>
        </p:nvSpPr>
        <p:spPr>
          <a:xfrm>
            <a:off x="8316595" y="332740"/>
            <a:ext cx="584200" cy="19685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/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 algn="r">
              <a:defRPr lang="en-us"/>
            </a:pPr>
            <a:fld id="{3B57E652-1CD6-0210-98EF-EA45A8A16EBF}" type="slidenum">
              <a:t>2</a:t>
            </a:fld>
            <a:endParaRPr lang="en-au" sz="1000">
              <a:solidFill>
                <a:srgbClr val="58A61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au" sz="3000" b="1" i="0" u="none" strike="noStrike" kern="1" spc="0" baseline="0">
          <a:solidFill>
            <a:schemeClr val="bg1"/>
          </a:solidFill>
          <a:effectLst/>
          <a:latin typeface="Arial" pitchFamily="1" charset="0"/>
          <a:ea typeface="ＭＳ Ｐゴシック" pitchFamily="0" charset="0"/>
          <a:cs typeface="Trebuchet M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au" sz="2800" b="1" i="0" u="none" strike="noStrike" kern="1" spc="0" baseline="0">
          <a:solidFill>
            <a:schemeClr val="bg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au" sz="2800" b="1" i="0" u="none" strike="noStrike" kern="1" spc="0" baseline="0">
          <a:solidFill>
            <a:schemeClr val="bg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au" sz="2800" b="1" i="0" u="none" strike="noStrike" kern="1" spc="0" baseline="0">
          <a:solidFill>
            <a:schemeClr val="bg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au" sz="2800" b="1" i="0" u="none" strike="noStrike" kern="1" spc="0" baseline="0">
          <a:solidFill>
            <a:schemeClr val="bg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0" charset="2"/>
        <a:buChar char="§"/>
        <a:tabLst/>
        <a:defRPr lang="en-au" sz="28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0" charset="2"/>
        <a:buChar char="§"/>
        <a:tabLst/>
        <a:defRPr lang="en-au" sz="24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0" charset="2"/>
        <a:buChar char="§"/>
        <a:tabLst/>
        <a:defRPr lang="en-au" sz="24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0" charset="2"/>
        <a:buChar char="§"/>
        <a:tabLst/>
        <a:defRPr lang="en-au" sz="20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0" charset="2"/>
        <a:buChar char="§"/>
        <a:tabLst/>
        <a:defRPr lang="en-au" sz="20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5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  <a:extLst>
              <a:ext uri="smNativeData">
                <pr:smNativeData xmlns:pr="smNativeData" val="SMDATA_14_QzEiWBMAAAAlAAAAEQAAAC0AAAAAkAAAAEgAAACQAAAASAAAAAAAAAAAAAAAAAAAAAEAAABQAAAAAAAAAAAA4D8AAAAAAADgPwAAAAAAAOA/AAAAAAAA4D8AAAAAAADgPwAAAAAAAOA/AAAAAAAA4D8AAAAAAADgPwAAAAAAAOA/AAAAAAAA4D8CAAAAjAAAAAAAAAAAAAAAAH97DP///wgAAAAAAAAAAAAAAAAAAAAAAAAAAAAAAAAAAAAAZAAAAAEAAABAAAAAAAAAAAAAAAAAAAAAAAAAAAAAAAAAAAAAAAAAAAAAAAAAAAAAAAAAAAAAAAAAAAAAAAAAAAAAAAAAAAAAAAAAAAAAAAAAAAAAAAAAAAAAAAAAAAAAFAAAADwAAAAA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CAgIC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AAAAAAgAAABAOAAAOCoAABAAAAA="/>
              </a:ext>
            </a:extLst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080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None/>
        <a:tabLst>
          <a:tab pos="1879600" algn="l"/>
        </a:tabLst>
        <a:defRPr lang="en-au" sz="1600" b="1" i="0" u="none" strike="noStrike" kern="1" spc="0" baseline="0">
          <a:solidFill>
            <a:schemeClr val="bg1"/>
          </a:solidFill>
          <a:effectLst/>
          <a:latin typeface="Trebuchet MS" pitchFamily="1" charset="0"/>
          <a:ea typeface="ＭＳ Ｐゴシック" pitchFamily="0" charset="0"/>
          <a:cs typeface="Trebuchet MS" pitchFamily="1" charset="0"/>
        </a:defRPr>
      </a:lvl1pPr>
      <a:lvl2pPr marL="811530" marR="0" indent="-3543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>
          <a:tab pos="1879600" algn="l"/>
        </a:tabLst>
        <a:defRPr lang="en-au" sz="28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2pPr>
      <a:lvl3pPr marL="1219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>
          <a:tab pos="1879600" algn="l"/>
        </a:tabLst>
        <a:defRPr lang="en-au" sz="24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3pPr>
      <a:lvl4pPr marL="1627505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>
          <a:tab pos="1879600" algn="l"/>
        </a:tabLst>
        <a:defRPr lang="en-au" sz="20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>
          <a:tab pos="1879600" algn="l"/>
        </a:tabLst>
        <a:defRPr lang="en-au" sz="2000" b="1" i="0" u="none" strike="noStrike" kern="1" spc="0" baseline="0">
          <a:solidFill>
            <a:schemeClr val="tx1"/>
          </a:solidFill>
          <a:effectLst/>
          <a:latin typeface="Arial" pitchFamily="1" charset="0"/>
          <a:ea typeface="ＭＳ Ｐゴシック" pitchFamily="0" charset="0"/>
          <a:cs typeface="ＭＳ Ｐゴシック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  <a:extLst>
              <a:ext uri="smNativeData">
                <pr:smNativeData xmlns:pr="smNativeData" val="SMDATA_14_QzEiWBMAAAAlAAAAEQAAAC0AAAAAkAAAAEgAAACQAAAASAAAAAAAAAAAAAAAAAAAAAEAAABQAAAAAAAAAAAA4D8AAAAAAADgPwAAAAAAAOA/AAAAAAAA4D8AAAAAAADgPwAAAAAAAOA/AAAAAAAA4D8AAAAAAADgPwAAAAAAAOA/AAAAAAAA4D8CAAAAjAAAAAAAAAAAAAAAAH97DP///wgAAAAAAAAAAAAAAAAAAAAAAAAAAAAAAAAAAAAAZAAAAAEAAABAAAAAAAAAAAAAAAAAAAAAAAAAAAAAAAAAAAAAAAAAAAAAAAAAAAAAAAAAAAAAAAAAAAAAAAAAAAAAAAAAAAAAAAAAAAAAAAAAAAAAAAAAAAAAAAAAAAAAFAAAADwAAAAA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ZI6Bf///wEAAAAAAAAAAAAAAAAAAAAAAAAAAAAAAAAAAAAAAAAAADdCSgJ/f38A////A8zMzADAwP8Af39/AAAAAAAAAAAAAAAAAP///wAAAAAAIQAAABgAAAAUAAAAAAAAAAMAAABAOAAAMyoAABAAAAA="/>
              </a:ext>
            </a:extLst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1905"/>
            <a:ext cx="9144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</p:pic>
      <p:sp>
        <p:nvSpPr>
          <p:cNvPr id="3" name="Title 2"/>
          <p:cNvSpPr>
            <a:spLocks noGrp="1" noChangeArrowheads="1"/>
            <a:extLst>
              <a:ext uri="smNativeData">
                <pr:smNativeData xmlns:pr="smNativeData" val="SMDATA_12_QzEiWBMAAAAlAAAAZAAAAA0AAAAAkAAAAEgAAACQAAAASAAAAAAAAAABAAAAAAAAAAEAAABQAAAAAAAAAAAA4D8AAAAAAADgPwAAAAAAAOA/AAAAAAAA4D8AAAAAAADgPwAAAAAAAOA/AAAAAAAA4D8AAAAAAADgPwAAAAAAAOA/AAAAAAAA4D8CAAAAjAAAAAAAAAAAAAAAAH97DP///wgAAAAAAAAAAAAAAAAAAAAAAAAAAAAAAAAAAAAAZAAAAAEAAABAAAAAAAAAAAAAAAAAAAAAAAAAAAAAAAAAAAAAAAAAAAAAAAAAAAAAAAAAAAAAAAAAAAAAAAAAAAAAAAAAAAAAAAAAAAAAAAAAAAAAAAAAAAAAAAAAAAAAFAAAADwAAAAA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kjoF////AQAAAAAAAAAAAAAAAAAAAAAAAAAAAAAAAAAAAAAAAAAAN0JKAn9/fwD///8DzMzMAMDA/wB/f38AAAAAAAAAAAAAAAAAAAAAAAAAAAAhAAAAGAAAABQAAAD6BQAAHw0AALcyAADaGgAAAAAAAA=="/>
              </a:ext>
            </a:extLst>
          </p:cNvSpPr>
          <p:nvPr>
            <p:ph type="ctrTitle"/>
          </p:nvPr>
        </p:nvSpPr>
        <p:spPr>
          <a:xfrm>
            <a:off x="971550" y="2132965"/>
            <a:ext cx="7272655" cy="223202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lang="en-au" sz="3000" b="1" i="0">
                <a:solidFill>
                  <a:schemeClr val="bg1"/>
                </a:solidFill>
                <a:latin typeface="Arial" pitchFamily="1" charset="0"/>
                <a:ea typeface="ＭＳ Ｐゴシック" pitchFamily="0" charset="0"/>
                <a:cs typeface="Trebuchet MS" pitchFamily="1" charset="0"/>
              </a:defRPr>
            </a:pPr>
            <a:r>
              <a:rPr lang="de-de" sz="4400"/>
              <a:t>Reptor Tutorial</a:t>
            </a:r>
            <a:endParaRPr lang="de-de" sz="4400"/>
          </a:p>
          <a:p>
            <a:pPr algn="ctr">
              <a:defRPr lang="en-au" sz="3000" b="1" i="0">
                <a:solidFill>
                  <a:schemeClr val="bg1"/>
                </a:solidFill>
                <a:latin typeface="Arial" pitchFamily="1" charset="0"/>
                <a:ea typeface="ＭＳ Ｐゴシック" pitchFamily="0" charset="0"/>
                <a:cs typeface="Trebuchet MS" pitchFamily="1" charset="0"/>
              </a:defRPr>
            </a:pPr>
            <a:r>
              <a:rPr lang="de-de" sz="2800" b="0"/>
              <a:t>Thomas Zastrow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  <a:extLst>
              <a:ext uri="smNativeData">
                <pr:smNativeData xmlns:pr="smNativeData" val="SMDATA_12_QzEiWBMAAAAlAAAAZAAAAA0AAAAAkAAAAEgAAACQAAAASAAAAAAAAAAAAAAAAAAAAAEAAABQAAAAAAAAAAAA4D8AAAAAAADgPwAAAAAAAOA/AAAAAAAA4D8AAAAAAADgPwAAAAAAAOA/AAAAAAAA4D8AAAAAAADgPwAAAAAAAOA/AAAAAAAA4D8CAAAAjAAAAAAAAAAAAAAAAH97DP///wgAAAAAAAAAAAAAAAAAAAAAAAAAAAAAAAAAAAAAZAAAAAEAAABAAAAAAAAAAAAAAAAAAAAAAAAAAAAAAAAAAAAAAAAAAAAAAAAAAAAAAAAAAAAAAAAAAAAAAAAAAAAAAAAAAAAAAAAAAAAAAAAAAAAAAAAAAAAAAAAAAAAAFAAAADwAAAAA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kjoF////AQAAAAAAAAAAAAAAAAAAAAAAAAAAAAAAAAAAAAAAAAAAN0JKAn9/fwD///8DzMzMAMDA/wB/f38AAAAAAAAAAAAAAAAAAAAAAAAAAAAhAAAAGAAAABQAAACmBAAAPwgAALU2AACwJQAAAAAAAA=="/>
              </a:ext>
            </a:extLst>
          </p:cNvSpPr>
          <p:nvPr>
            <p:ph type="body" idx="1"/>
          </p:nvPr>
        </p:nvSpPr>
        <p:spPr>
          <a:xfrm>
            <a:off x="755650" y="1340485"/>
            <a:ext cx="8137525" cy="478599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342900" indent="-342900">
              <a:buClr>
                <a:srgbClr val="58A618"/>
              </a:buClr>
              <a:buFont typeface="Wingdings" pitchFamily="0" charset="2"/>
              <a:buChar char="§"/>
              <a:defRPr lang="de-de" sz="2400">
                <a:solidFill>
                  <a:srgbClr val="363636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Blabla</a:t>
            </a:r>
          </a:p>
        </p:txBody>
      </p:sp>
      <p:sp>
        <p:nvSpPr>
          <p:cNvPr id="3" name="Title 2"/>
          <p:cNvSpPr>
            <a:spLocks noGrp="1" noChangeArrowheads="1"/>
            <a:extLst>
              <a:ext uri="smNativeData">
                <pr:smNativeData xmlns:pr="smNativeData" val="SMDATA_12_QzEiWBMAAAAlAAAAZAAAAA0AAAAAkAAAAEgAAACQAAAASAAAAAAAAAABAAAAAAAAAAEAAABQAAAAAAAAAAAA4D8AAAAAAADgPwAAAAAAAOA/AAAAAAAA4D8AAAAAAADgPwAAAAAAAOA/AAAAAAAA4D8AAAAAAADgPwAAAAAAAOA/AAAAAAAA4D8CAAAAjAAAAAAAAAAAAAAAAH97DP///wgAAAAAAAAAAAAAAAAAAAAAAAAAAAAAAAAAAAAAZAAAAAEAAABAAAAAAAAAAAAAAAAAAAAAAAAAAAAAAAAAAAAAAAAAAAAAAAAAAAAAAAAAAAAAAAAAAAAAAAAAAAAAAAAAAAAAAAAAAAAAAAAAAAAAAAAAAAAAAAAAAAAAFAAAADwAAAAAAAAAAAAAACkpKQkUAAAAAQAAABQAAAAUAAAAFAAAAAEAAAAAAAAAZAAAAGQAAAAAAAAAZAAAAGQAAAAVAAAAYAAAAAAAAAAAAAAADwAAACADAAAAAAAAAAAAAAEAAACgMgAAVgcAAKr4//8BAAAAf39/AAEAAABkAAAAAAAAABQAAABAHwAAAAAAACYAAAAAAAAAwOD//wAAAAAmAAAAZAAAABYAAABMAAAAAAAAAAAAAAAEAAAAAAAAAAEAAAD///8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BpkjoF////AQAAAAAAAAAAAAAAAAAAAAAAAAAAAAAAAAAAAAAAAAAAN0JKAn9/fwD///8DzMzMAMDA/wB/f38AAAAAAAAAAAAAAAAAAAAAAAAAAAAhAAAAGAAAABQAAACmBAAAAAAAACkzAAAJBgAAEAAAAA=="/>
              </a:ext>
            </a:extLst>
          </p:cNvSpPr>
          <p:nvPr>
            <p:ph type="title"/>
          </p:nvPr>
        </p:nvSpPr>
        <p:spPr>
          <a:xfrm>
            <a:off x="755650" y="0"/>
            <a:ext cx="7560945" cy="981075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au" sz="1800">
                <a:solidFill>
                  <a:srgbClr val="58A618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37424A"/>
      </a:dk1>
      <a:lt1>
        <a:srgbClr val="FFFFFF"/>
      </a:lt1>
      <a:dk2>
        <a:srgbClr val="FFFFFF"/>
      </a:dk2>
      <a:lt2>
        <a:srgbClr val="FFFFFF"/>
      </a:lt2>
      <a:accent1>
        <a:srgbClr val="69923A"/>
      </a:accent1>
      <a:accent2>
        <a:srgbClr val="969696"/>
      </a:accent2>
      <a:accent3>
        <a:srgbClr val="FFFFFF"/>
      </a:accent3>
      <a:accent4>
        <a:srgbClr val="212121"/>
      </a:accent4>
      <a:accent5>
        <a:srgbClr val="93B1CC"/>
      </a:accent5>
      <a:accent6>
        <a:srgbClr val="878787"/>
      </a:accent6>
      <a:hlink>
        <a:srgbClr val="69923A"/>
      </a:hlink>
      <a:folHlink>
        <a:srgbClr val="69923A"/>
      </a:folHlink>
    </a:clrScheme>
    <a:fontScheme name="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37424A"/>
        </a:dk1>
        <a:lt1>
          <a:srgbClr val="FFFFFF"/>
        </a:lt1>
        <a:dk2>
          <a:srgbClr val="FFFFFF"/>
        </a:dk2>
        <a:lt2>
          <a:srgbClr val="FFFFFF"/>
        </a:lt2>
        <a:accent1>
          <a:srgbClr val="69923A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93B1CC"/>
        </a:accent5>
        <a:accent6>
          <a:srgbClr val="878787"/>
        </a:accent6>
        <a:hlink>
          <a:srgbClr val="69923A"/>
        </a:hlink>
        <a:folHlink>
          <a:srgbClr val="699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292929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292929"/>
      </a:dk1>
      <a:lt1>
        <a:srgbClr val="FFFFFF"/>
      </a:lt1>
      <a:dk2>
        <a:srgbClr val="FFFFFF"/>
      </a:dk2>
      <a:lt2>
        <a:srgbClr val="FFFFFF"/>
      </a:lt2>
      <a:accent1>
        <a:srgbClr val="007F7B"/>
      </a:accent1>
      <a:accent2>
        <a:srgbClr val="969696"/>
      </a:accent2>
      <a:accent3>
        <a:srgbClr val="FFFFFF"/>
      </a:accent3>
      <a:accent4>
        <a:srgbClr val="212121"/>
      </a:accent4>
      <a:accent5>
        <a:srgbClr val="AAC0BF"/>
      </a:accent5>
      <a:accent6>
        <a:srgbClr val="878787"/>
      </a:accent6>
      <a:hlink>
        <a:srgbClr val="E17A00"/>
      </a:hlink>
      <a:folHlink>
        <a:srgbClr val="1C9D92"/>
      </a:folHlink>
    </a:clrScheme>
    <a:fontScheme name="Presentation">
      <a:majorFont>
        <a:latin typeface="Arial"/>
        <a:ea typeface="ＭＳ Ｐゴシック"/>
        <a:cs typeface="Trebuchet MS"/>
      </a:majorFont>
      <a:minorFont>
        <a:latin typeface="Trebuchet MS"/>
        <a:ea typeface="ＭＳ Ｐゴシック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292929"/>
        </a:dk1>
        <a:lt1>
          <a:srgbClr val="FFFFFF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E17A00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292929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E17A00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292929"/>
        </a:lt1>
        <a:dk2>
          <a:srgbClr val="FFFFFF"/>
        </a:dk2>
        <a:lt2>
          <a:srgbClr val="FFFFFF"/>
        </a:lt2>
        <a:accent1>
          <a:srgbClr val="007F7B"/>
        </a:accent1>
        <a:accent2>
          <a:srgbClr val="969696"/>
        </a:accent2>
        <a:accent3>
          <a:srgbClr val="FFFFFF"/>
        </a:accent3>
        <a:accent4>
          <a:srgbClr val="212121"/>
        </a:accent4>
        <a:accent5>
          <a:srgbClr val="AAC0BF"/>
        </a:accent5>
        <a:accent6>
          <a:srgbClr val="878787"/>
        </a:accent6>
        <a:hlink>
          <a:srgbClr val="007F7B"/>
        </a:hlink>
        <a:folHlink>
          <a:srgbClr val="1C9D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Ily</dc:creator>
  <cp:keywords/>
  <dc:description/>
  <cp:lastModifiedBy>tom</cp:lastModifiedBy>
  <cp:revision>0</cp:revision>
  <dcterms:created xsi:type="dcterms:W3CDTF">2011-02-25T12:57:11Z</dcterms:created>
  <dcterms:modified xsi:type="dcterms:W3CDTF">2016-11-08T21:10:43Z</dcterms:modified>
</cp:coreProperties>
</file>