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2"/>
    <p:restoredTop sz="94715"/>
  </p:normalViewPr>
  <p:slideViewPr>
    <p:cSldViewPr snapToGrid="0">
      <p:cViewPr>
        <p:scale>
          <a:sx n="143" d="100"/>
          <a:sy n="143" d="100"/>
        </p:scale>
        <p:origin x="-5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5EB4-7CF4-2573-ABEB-D0E78175C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9ADB2-9FCB-2DF7-C739-9586D05BB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30779-28F5-F050-FB54-8503108F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ED2-5616-8B48-BA3A-FC0D0BF03617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20A4E-3205-C244-E835-59074169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803A1-348D-6E5B-CB53-B3598B1B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CA44-755B-1648-B9BF-17837BA1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8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BCEC-75DD-339F-FD23-047F64D2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437C6-FB94-3994-B8AE-9206B6D4A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26A22-864C-E1B5-938B-36C02883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ED2-5616-8B48-BA3A-FC0D0BF03617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A4CDF-8522-EFA5-7C37-EA046BFCD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99613-47C9-571E-1CAA-67337646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CA44-755B-1648-B9BF-17837BA1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8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8B5BE-ABE7-D367-2E0B-C7431766E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7749D-C15B-1430-ECFF-CB4118DC3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97BD8-A15D-005D-1A03-482EBB65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ED2-5616-8B48-BA3A-FC0D0BF03617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DF2C4-7A59-61A2-FC0A-413691CB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28CC6-7DA6-311F-20C9-66EF5475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CA44-755B-1648-B9BF-17837BA1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8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9CAE-FF8E-A6A3-E3D0-43D43B56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1D0B-8D6F-3C36-FE17-5DC4058D2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05128-7D41-8F7E-64BA-A5B43AC2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ED2-5616-8B48-BA3A-FC0D0BF03617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0E0D5-8B11-126F-7ED6-054D4167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274CE-735A-747B-C6E8-103239EB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CA44-755B-1648-B9BF-17837BA1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9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729D-9B53-B266-2A43-7BA688503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D7001-3EF3-7C3E-B037-ECEE2B159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0F44D-7F18-4F2E-C544-BA9AC692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ED2-5616-8B48-BA3A-FC0D0BF03617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351A2-BE45-74F9-3AE4-04182290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4FD0A-4F8D-43B5-5702-B52AF9A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CA44-755B-1648-B9BF-17837BA1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0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78EC-984B-8202-A923-C4703270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6CA1-7442-3B32-FFE8-90060B2F0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45BA8-DB4B-3E94-CF2D-243E15962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EB147-85C9-C8FB-56DA-1F886D1F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ED2-5616-8B48-BA3A-FC0D0BF03617}" type="datetimeFigureOut">
              <a:rPr lang="en-US" smtClean="0"/>
              <a:t>8/18/25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F9D4D-6FBB-A907-D253-62122D96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077B3-7CBE-979C-8F43-F1CE4768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CA44-755B-1648-B9BF-17837BA1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2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C0B1-7C3C-8D80-C3DF-2675C56C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2F3DC-5DCC-AED4-05B0-DF4FF4041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98A6A-7E29-174A-853A-2443C3E0F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0FA45-A5D2-84C3-E563-CC22617C9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ABAB1-DA69-29E0-0B60-65B8593F7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177C84-131F-D0C4-FA1B-CC913D06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ED2-5616-8B48-BA3A-FC0D0BF03617}" type="datetimeFigureOut">
              <a:rPr lang="en-US" smtClean="0"/>
              <a:t>8/18/25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436FB-4CDF-DBA1-CD80-0605C5D1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28D35-2E1C-958E-AE91-BDD716D2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CA44-755B-1648-B9BF-17837BA1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2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C0FA-7676-4A03-5CA0-60FE6B267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6A4EC-F834-68A0-F974-FB689233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ED2-5616-8B48-BA3A-FC0D0BF03617}" type="datetimeFigureOut">
              <a:rPr lang="en-US" smtClean="0"/>
              <a:t>8/18/25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B415B-8D48-F979-040F-FDEEE215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DF845-1D0C-F54E-4604-4C5611E1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CA44-755B-1648-B9BF-17837BA1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D7974-8C31-2743-4B05-89D1F45E0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ED2-5616-8B48-BA3A-FC0D0BF03617}" type="datetimeFigureOut">
              <a:rPr lang="en-US" smtClean="0"/>
              <a:t>8/18/25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EA372-2A87-DB68-6B71-AF33F07FC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36F9A-F5E0-1622-8DBF-34BC28C1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CA44-755B-1648-B9BF-17837BA1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5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B0C3-4E6D-9B37-4672-9CC14EED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EF963-1603-0476-F18C-EFC5C357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3BF08-B791-5921-8893-1C660EEB2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C1AA3-4769-40D7-0D56-490D9668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ED2-5616-8B48-BA3A-FC0D0BF03617}" type="datetimeFigureOut">
              <a:rPr lang="en-US" smtClean="0"/>
              <a:t>8/18/25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40673-740A-BEE4-CE77-414065D5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F8B86-8481-5A0F-2FF0-147B2438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CA44-755B-1648-B9BF-17837BA1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7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ACEC-AACF-79BA-17D6-571BEECC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3633E-B21F-48B1-0C0F-46A89D785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84B27-654F-20F2-B809-42AFFA202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F6001-F8B2-0828-9612-FCC40D8A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BED2-5616-8B48-BA3A-FC0D0BF03617}" type="datetimeFigureOut">
              <a:rPr lang="en-US" smtClean="0"/>
              <a:t>8/18/25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83A5E-9AE2-C3C0-C52F-930AD3DD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F3DA0-BB53-B5A3-6FA2-EE839B78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1CA44-755B-1648-B9BF-17837BA1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1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45793-2DDC-55AC-2AAF-2A06514D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023F6-B8C4-A506-5304-99341E63C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D9B21-D02F-39E6-07C8-D40ADAE0A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B6BED2-5616-8B48-BA3A-FC0D0BF03617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28A9B-DE21-234F-1B53-9D4D3AD83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797EF-B280-2FE8-DDD8-F4A4F0335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E1CA44-755B-1648-B9BF-17837BA1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1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and purple swirl&#10;&#10;AI-generated content may be incorrect.">
            <a:extLst>
              <a:ext uri="{FF2B5EF4-FFF2-40B4-BE49-F238E27FC236}">
                <a16:creationId xmlns:a16="http://schemas.microsoft.com/office/drawing/2014/main" id="{0C0F2BF4-01C6-3F12-7262-1B237405AC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10" t="6967" r="30754" b="30085"/>
          <a:stretch>
            <a:fillRect/>
          </a:stretch>
        </p:blipFill>
        <p:spPr>
          <a:xfrm>
            <a:off x="2830286" y="2122737"/>
            <a:ext cx="1982429" cy="2597413"/>
          </a:xfrm>
          <a:custGeom>
            <a:avLst/>
            <a:gdLst>
              <a:gd name="connsiteX0" fmla="*/ 1869875 w 1982429"/>
              <a:gd name="connsiteY0" fmla="*/ 231 h 2597413"/>
              <a:gd name="connsiteX1" fmla="*/ 1933200 w 1982429"/>
              <a:gd name="connsiteY1" fmla="*/ 14726 h 2597413"/>
              <a:gd name="connsiteX2" fmla="*/ 1979162 w 1982429"/>
              <a:gd name="connsiteY2" fmla="*/ 20095 h 2597413"/>
              <a:gd name="connsiteX3" fmla="*/ 1982429 w 1982429"/>
              <a:gd name="connsiteY3" fmla="*/ 15588 h 2597413"/>
              <a:gd name="connsiteX4" fmla="*/ 1982429 w 1982429"/>
              <a:gd name="connsiteY4" fmla="*/ 2597413 h 2597413"/>
              <a:gd name="connsiteX5" fmla="*/ 110286 w 1982429"/>
              <a:gd name="connsiteY5" fmla="*/ 2597413 h 2597413"/>
              <a:gd name="connsiteX6" fmla="*/ 110136 w 1982429"/>
              <a:gd name="connsiteY6" fmla="*/ 2561381 h 2597413"/>
              <a:gd name="connsiteX7" fmla="*/ 120356 w 1982429"/>
              <a:gd name="connsiteY7" fmla="*/ 2492734 h 2597413"/>
              <a:gd name="connsiteX8" fmla="*/ 174785 w 1982429"/>
              <a:gd name="connsiteY8" fmla="*/ 2449191 h 2597413"/>
              <a:gd name="connsiteX9" fmla="*/ 215306 w 1982429"/>
              <a:gd name="connsiteY9" fmla="*/ 2434810 h 2597413"/>
              <a:gd name="connsiteX10" fmla="*/ 232792 w 1982429"/>
              <a:gd name="connsiteY10" fmla="*/ 2429525 h 2597413"/>
              <a:gd name="connsiteX11" fmla="*/ 247372 w 1982429"/>
              <a:gd name="connsiteY11" fmla="*/ 2409410 h 2597413"/>
              <a:gd name="connsiteX12" fmla="*/ 250985 w 1982429"/>
              <a:gd name="connsiteY12" fmla="*/ 2394762 h 2597413"/>
              <a:gd name="connsiteX13" fmla="*/ 240099 w 1982429"/>
              <a:gd name="connsiteY13" fmla="*/ 2362105 h 2597413"/>
              <a:gd name="connsiteX14" fmla="*/ 221120 w 1982429"/>
              <a:gd name="connsiteY14" fmla="*/ 2332880 h 2597413"/>
              <a:gd name="connsiteX15" fmla="*/ 219749 w 1982429"/>
              <a:gd name="connsiteY15" fmla="*/ 2331473 h 2597413"/>
              <a:gd name="connsiteX16" fmla="*/ 210849 w 1982429"/>
              <a:gd name="connsiteY16" fmla="*/ 2317769 h 2597413"/>
              <a:gd name="connsiteX17" fmla="*/ 186285 w 1982429"/>
              <a:gd name="connsiteY17" fmla="*/ 2292565 h 2597413"/>
              <a:gd name="connsiteX18" fmla="*/ 153983 w 1982429"/>
              <a:gd name="connsiteY18" fmla="*/ 2271031 h 2597413"/>
              <a:gd name="connsiteX19" fmla="*/ 142128 w 1982429"/>
              <a:gd name="connsiteY19" fmla="*/ 2253248 h 2597413"/>
              <a:gd name="connsiteX20" fmla="*/ 141595 w 1982429"/>
              <a:gd name="connsiteY20" fmla="*/ 2252743 h 2597413"/>
              <a:gd name="connsiteX21" fmla="*/ 131857 w 1982429"/>
              <a:gd name="connsiteY21" fmla="*/ 2238137 h 2597413"/>
              <a:gd name="connsiteX22" fmla="*/ 89817 w 1982429"/>
              <a:gd name="connsiteY22" fmla="*/ 2209608 h 2597413"/>
              <a:gd name="connsiteX23" fmla="*/ 78613 w 1982429"/>
              <a:gd name="connsiteY23" fmla="*/ 2196030 h 2597413"/>
              <a:gd name="connsiteX24" fmla="*/ 68375 w 1982429"/>
              <a:gd name="connsiteY24" fmla="*/ 2180621 h 2597413"/>
              <a:gd name="connsiteX25" fmla="*/ 67618 w 1982429"/>
              <a:gd name="connsiteY25" fmla="*/ 2179828 h 2597413"/>
              <a:gd name="connsiteX26" fmla="*/ 58104 w 1982429"/>
              <a:gd name="connsiteY26" fmla="*/ 2165510 h 2597413"/>
              <a:gd name="connsiteX27" fmla="*/ 33885 w 1982429"/>
              <a:gd name="connsiteY27" fmla="*/ 2140165 h 2597413"/>
              <a:gd name="connsiteX28" fmla="*/ 7116 w 1982429"/>
              <a:gd name="connsiteY28" fmla="*/ 2131243 h 2597413"/>
              <a:gd name="connsiteX29" fmla="*/ 613 w 1982429"/>
              <a:gd name="connsiteY29" fmla="*/ 2111734 h 2597413"/>
              <a:gd name="connsiteX30" fmla="*/ 11499 w 1982429"/>
              <a:gd name="connsiteY30" fmla="*/ 2079076 h 2597413"/>
              <a:gd name="connsiteX31" fmla="*/ 44156 w 1982429"/>
              <a:gd name="connsiteY31" fmla="*/ 2068191 h 2597413"/>
              <a:gd name="connsiteX32" fmla="*/ 65928 w 1982429"/>
              <a:gd name="connsiteY32" fmla="*/ 2046419 h 2597413"/>
              <a:gd name="connsiteX33" fmla="*/ 87699 w 1982429"/>
              <a:gd name="connsiteY33" fmla="*/ 1981105 h 2597413"/>
              <a:gd name="connsiteX34" fmla="*/ 109471 w 1982429"/>
              <a:gd name="connsiteY34" fmla="*/ 1904905 h 2597413"/>
              <a:gd name="connsiteX35" fmla="*/ 120356 w 1982429"/>
              <a:gd name="connsiteY35" fmla="*/ 1850476 h 2597413"/>
              <a:gd name="connsiteX36" fmla="*/ 185671 w 1982429"/>
              <a:gd name="connsiteY36" fmla="*/ 1817819 h 2597413"/>
              <a:gd name="connsiteX37" fmla="*/ 172295 w 1982429"/>
              <a:gd name="connsiteY37" fmla="*/ 1803689 h 2597413"/>
              <a:gd name="connsiteX38" fmla="*/ 175400 w 1982429"/>
              <a:gd name="connsiteY38" fmla="*/ 1802708 h 2597413"/>
              <a:gd name="connsiteX39" fmla="*/ 99200 w 1982429"/>
              <a:gd name="connsiteY39" fmla="*/ 1748280 h 2597413"/>
              <a:gd name="connsiteX40" fmla="*/ 76457 w 1982429"/>
              <a:gd name="connsiteY40" fmla="*/ 1725261 h 2597413"/>
              <a:gd name="connsiteX41" fmla="*/ 65928 w 1982429"/>
              <a:gd name="connsiteY41" fmla="*/ 1708962 h 2597413"/>
              <a:gd name="connsiteX42" fmla="*/ 55042 w 1982429"/>
              <a:gd name="connsiteY42" fmla="*/ 1676305 h 2597413"/>
              <a:gd name="connsiteX43" fmla="*/ 35983 w 1982429"/>
              <a:gd name="connsiteY43" fmla="*/ 1642033 h 2597413"/>
              <a:gd name="connsiteX44" fmla="*/ 34887 w 1982429"/>
              <a:gd name="connsiteY44" fmla="*/ 1642320 h 2597413"/>
              <a:gd name="connsiteX45" fmla="*/ 32373 w 1982429"/>
              <a:gd name="connsiteY45" fmla="*/ 1637520 h 2597413"/>
              <a:gd name="connsiteX46" fmla="*/ 29710 w 1982429"/>
              <a:gd name="connsiteY46" fmla="*/ 1633282 h 2597413"/>
              <a:gd name="connsiteX47" fmla="*/ 22385 w 1982429"/>
              <a:gd name="connsiteY47" fmla="*/ 1610991 h 2597413"/>
              <a:gd name="connsiteX48" fmla="*/ 55042 w 1982429"/>
              <a:gd name="connsiteY48" fmla="*/ 1523905 h 2597413"/>
              <a:gd name="connsiteX49" fmla="*/ 87699 w 1982429"/>
              <a:gd name="connsiteY49" fmla="*/ 1469476 h 2597413"/>
              <a:gd name="connsiteX50" fmla="*/ 98585 w 1982429"/>
              <a:gd name="connsiteY50" fmla="*/ 1436819 h 2597413"/>
              <a:gd name="connsiteX51" fmla="*/ 153013 w 1982429"/>
              <a:gd name="connsiteY51" fmla="*/ 1371505 h 2597413"/>
              <a:gd name="connsiteX52" fmla="*/ 174785 w 1982429"/>
              <a:gd name="connsiteY52" fmla="*/ 1306191 h 2597413"/>
              <a:gd name="connsiteX53" fmla="*/ 185671 w 1982429"/>
              <a:gd name="connsiteY53" fmla="*/ 1273534 h 2597413"/>
              <a:gd name="connsiteX54" fmla="*/ 174785 w 1982429"/>
              <a:gd name="connsiteY54" fmla="*/ 1197334 h 2597413"/>
              <a:gd name="connsiteX55" fmla="*/ 163899 w 1982429"/>
              <a:gd name="connsiteY55" fmla="*/ 1164676 h 2597413"/>
              <a:gd name="connsiteX56" fmla="*/ 174785 w 1982429"/>
              <a:gd name="connsiteY56" fmla="*/ 1034048 h 2597413"/>
              <a:gd name="connsiteX57" fmla="*/ 185671 w 1982429"/>
              <a:gd name="connsiteY57" fmla="*/ 1001391 h 2597413"/>
              <a:gd name="connsiteX58" fmla="*/ 207442 w 1982429"/>
              <a:gd name="connsiteY58" fmla="*/ 979619 h 2597413"/>
              <a:gd name="connsiteX59" fmla="*/ 229213 w 1982429"/>
              <a:gd name="connsiteY59" fmla="*/ 946962 h 2597413"/>
              <a:gd name="connsiteX60" fmla="*/ 283642 w 1982429"/>
              <a:gd name="connsiteY60" fmla="*/ 903419 h 2597413"/>
              <a:gd name="connsiteX61" fmla="*/ 316299 w 1982429"/>
              <a:gd name="connsiteY61" fmla="*/ 892534 h 2597413"/>
              <a:gd name="connsiteX62" fmla="*/ 338071 w 1982429"/>
              <a:gd name="connsiteY62" fmla="*/ 870762 h 2597413"/>
              <a:gd name="connsiteX63" fmla="*/ 359842 w 1982429"/>
              <a:gd name="connsiteY63" fmla="*/ 838105 h 2597413"/>
              <a:gd name="connsiteX64" fmla="*/ 392499 w 1982429"/>
              <a:gd name="connsiteY64" fmla="*/ 827219 h 2597413"/>
              <a:gd name="connsiteX65" fmla="*/ 501356 w 1982429"/>
              <a:gd name="connsiteY65" fmla="*/ 816334 h 2597413"/>
              <a:gd name="connsiteX66" fmla="*/ 566671 w 1982429"/>
              <a:gd name="connsiteY66" fmla="*/ 794562 h 2597413"/>
              <a:gd name="connsiteX67" fmla="*/ 599328 w 1982429"/>
              <a:gd name="connsiteY67" fmla="*/ 783676 h 2597413"/>
              <a:gd name="connsiteX68" fmla="*/ 664642 w 1982429"/>
              <a:gd name="connsiteY68" fmla="*/ 740134 h 2597413"/>
              <a:gd name="connsiteX69" fmla="*/ 697299 w 1982429"/>
              <a:gd name="connsiteY69" fmla="*/ 718362 h 2597413"/>
              <a:gd name="connsiteX70" fmla="*/ 719071 w 1982429"/>
              <a:gd name="connsiteY70" fmla="*/ 696591 h 2597413"/>
              <a:gd name="connsiteX71" fmla="*/ 705060 w 1982429"/>
              <a:gd name="connsiteY71" fmla="*/ 625525 h 2597413"/>
              <a:gd name="connsiteX72" fmla="*/ 698236 w 1982429"/>
              <a:gd name="connsiteY72" fmla="*/ 619663 h 2597413"/>
              <a:gd name="connsiteX73" fmla="*/ 694789 w 1982429"/>
              <a:gd name="connsiteY73" fmla="*/ 610414 h 2597413"/>
              <a:gd name="connsiteX74" fmla="*/ 676142 w 1982429"/>
              <a:gd name="connsiteY74" fmla="*/ 594394 h 2597413"/>
              <a:gd name="connsiteX75" fmla="*/ 621714 w 1982429"/>
              <a:gd name="connsiteY75" fmla="*/ 583508 h 2597413"/>
              <a:gd name="connsiteX76" fmla="*/ 589057 w 1982429"/>
              <a:gd name="connsiteY76" fmla="*/ 561737 h 2597413"/>
              <a:gd name="connsiteX77" fmla="*/ 564256 w 1982429"/>
              <a:gd name="connsiteY77" fmla="*/ 538362 h 2597413"/>
              <a:gd name="connsiteX78" fmla="*/ 570434 w 1982429"/>
              <a:gd name="connsiteY78" fmla="*/ 541817 h 2597413"/>
              <a:gd name="connsiteX79" fmla="*/ 574630 w 1982429"/>
              <a:gd name="connsiteY79" fmla="*/ 544542 h 2597413"/>
              <a:gd name="connsiteX80" fmla="*/ 570452 w 1982429"/>
              <a:gd name="connsiteY80" fmla="*/ 541827 h 2597413"/>
              <a:gd name="connsiteX81" fmla="*/ 570434 w 1982429"/>
              <a:gd name="connsiteY81" fmla="*/ 541817 h 2597413"/>
              <a:gd name="connsiteX82" fmla="*/ 562644 w 1982429"/>
              <a:gd name="connsiteY82" fmla="*/ 536759 h 2597413"/>
              <a:gd name="connsiteX83" fmla="*/ 535088 w 1982429"/>
              <a:gd name="connsiteY83" fmla="*/ 518498 h 2597413"/>
              <a:gd name="connsiteX84" fmla="*/ 526334 w 1982429"/>
              <a:gd name="connsiteY84" fmla="*/ 505289 h 2597413"/>
              <a:gd name="connsiteX85" fmla="*/ 521270 w 1982429"/>
              <a:gd name="connsiteY85" fmla="*/ 497489 h 2597413"/>
              <a:gd name="connsiteX86" fmla="*/ 521267 w 1982429"/>
              <a:gd name="connsiteY86" fmla="*/ 497482 h 2597413"/>
              <a:gd name="connsiteX87" fmla="*/ 518552 w 1982429"/>
              <a:gd name="connsiteY87" fmla="*/ 493303 h 2597413"/>
              <a:gd name="connsiteX88" fmla="*/ 521270 w 1982429"/>
              <a:gd name="connsiteY88" fmla="*/ 497489 h 2597413"/>
              <a:gd name="connsiteX89" fmla="*/ 521938 w 1982429"/>
              <a:gd name="connsiteY89" fmla="*/ 499044 h 2597413"/>
              <a:gd name="connsiteX90" fmla="*/ 516063 w 1982429"/>
              <a:gd name="connsiteY90" fmla="*/ 490178 h 2597413"/>
              <a:gd name="connsiteX91" fmla="*/ 510999 w 1982429"/>
              <a:gd name="connsiteY91" fmla="*/ 482378 h 2597413"/>
              <a:gd name="connsiteX92" fmla="*/ 510996 w 1982429"/>
              <a:gd name="connsiteY92" fmla="*/ 482371 h 2597413"/>
              <a:gd name="connsiteX93" fmla="*/ 508281 w 1982429"/>
              <a:gd name="connsiteY93" fmla="*/ 478192 h 2597413"/>
              <a:gd name="connsiteX94" fmla="*/ 510999 w 1982429"/>
              <a:gd name="connsiteY94" fmla="*/ 482378 h 2597413"/>
              <a:gd name="connsiteX95" fmla="*/ 514641 w 1982429"/>
              <a:gd name="connsiteY95" fmla="*/ 490854 h 2597413"/>
              <a:gd name="connsiteX96" fmla="*/ 508021 w 1982429"/>
              <a:gd name="connsiteY96" fmla="*/ 484248 h 2597413"/>
              <a:gd name="connsiteX97" fmla="*/ 492103 w 1982429"/>
              <a:gd name="connsiteY97" fmla="*/ 464996 h 2597413"/>
              <a:gd name="connsiteX98" fmla="*/ 479585 w 1982429"/>
              <a:gd name="connsiteY98" fmla="*/ 446219 h 2597413"/>
              <a:gd name="connsiteX99" fmla="*/ 478954 w 1982429"/>
              <a:gd name="connsiteY99" fmla="*/ 445569 h 2597413"/>
              <a:gd name="connsiteX100" fmla="*/ 469314 w 1982429"/>
              <a:gd name="connsiteY100" fmla="*/ 431108 h 2597413"/>
              <a:gd name="connsiteX101" fmla="*/ 442534 w 1982429"/>
              <a:gd name="connsiteY101" fmla="*/ 403492 h 2597413"/>
              <a:gd name="connsiteX102" fmla="*/ 433406 w 1982429"/>
              <a:gd name="connsiteY102" fmla="*/ 394767 h 2597413"/>
              <a:gd name="connsiteX103" fmla="*/ 425156 w 1982429"/>
              <a:gd name="connsiteY103" fmla="*/ 370019 h 2597413"/>
              <a:gd name="connsiteX104" fmla="*/ 416025 w 1982429"/>
              <a:gd name="connsiteY104" fmla="*/ 358326 h 2597413"/>
              <a:gd name="connsiteX105" fmla="*/ 414885 w 1982429"/>
              <a:gd name="connsiteY105" fmla="*/ 354908 h 2597413"/>
              <a:gd name="connsiteX106" fmla="*/ 408924 w 1982429"/>
              <a:gd name="connsiteY106" fmla="*/ 347274 h 2597413"/>
              <a:gd name="connsiteX107" fmla="*/ 403385 w 1982429"/>
              <a:gd name="connsiteY107" fmla="*/ 337362 h 2597413"/>
              <a:gd name="connsiteX108" fmla="*/ 414271 w 1982429"/>
              <a:gd name="connsiteY108" fmla="*/ 293819 h 2597413"/>
              <a:gd name="connsiteX109" fmla="*/ 436042 w 1982429"/>
              <a:gd name="connsiteY109" fmla="*/ 195848 h 2597413"/>
              <a:gd name="connsiteX110" fmla="*/ 446928 w 1982429"/>
              <a:gd name="connsiteY110" fmla="*/ 163191 h 2597413"/>
              <a:gd name="connsiteX111" fmla="*/ 490471 w 1982429"/>
              <a:gd name="connsiteY111" fmla="*/ 119648 h 2597413"/>
              <a:gd name="connsiteX112" fmla="*/ 544899 w 1982429"/>
              <a:gd name="connsiteY112" fmla="*/ 76105 h 2597413"/>
              <a:gd name="connsiteX113" fmla="*/ 599328 w 1982429"/>
              <a:gd name="connsiteY113" fmla="*/ 65219 h 2597413"/>
              <a:gd name="connsiteX114" fmla="*/ 827928 w 1982429"/>
              <a:gd name="connsiteY114" fmla="*/ 76105 h 2597413"/>
              <a:gd name="connsiteX115" fmla="*/ 893242 w 1982429"/>
              <a:gd name="connsiteY115" fmla="*/ 108762 h 2597413"/>
              <a:gd name="connsiteX116" fmla="*/ 958556 w 1982429"/>
              <a:gd name="connsiteY116" fmla="*/ 130534 h 2597413"/>
              <a:gd name="connsiteX117" fmla="*/ 1143613 w 1982429"/>
              <a:gd name="connsiteY117" fmla="*/ 141419 h 2597413"/>
              <a:gd name="connsiteX118" fmla="*/ 1208928 w 1982429"/>
              <a:gd name="connsiteY118" fmla="*/ 163191 h 2597413"/>
              <a:gd name="connsiteX119" fmla="*/ 1306899 w 1982429"/>
              <a:gd name="connsiteY119" fmla="*/ 206734 h 2597413"/>
              <a:gd name="connsiteX120" fmla="*/ 1339556 w 1982429"/>
              <a:gd name="connsiteY120" fmla="*/ 217619 h 2597413"/>
              <a:gd name="connsiteX121" fmla="*/ 1372213 w 1982429"/>
              <a:gd name="connsiteY121" fmla="*/ 228505 h 2597413"/>
              <a:gd name="connsiteX122" fmla="*/ 1448413 w 1982429"/>
              <a:gd name="connsiteY122" fmla="*/ 217619 h 2597413"/>
              <a:gd name="connsiteX123" fmla="*/ 1470185 w 1982429"/>
              <a:gd name="connsiteY123" fmla="*/ 152305 h 2597413"/>
              <a:gd name="connsiteX124" fmla="*/ 1502842 w 1982429"/>
              <a:gd name="connsiteY124" fmla="*/ 97876 h 2597413"/>
              <a:gd name="connsiteX125" fmla="*/ 1579042 w 1982429"/>
              <a:gd name="connsiteY125" fmla="*/ 108762 h 2597413"/>
              <a:gd name="connsiteX126" fmla="*/ 1600813 w 1982429"/>
              <a:gd name="connsiteY126" fmla="*/ 130534 h 2597413"/>
              <a:gd name="connsiteX127" fmla="*/ 1633471 w 1982429"/>
              <a:gd name="connsiteY127" fmla="*/ 141419 h 2597413"/>
              <a:gd name="connsiteX128" fmla="*/ 1764099 w 1982429"/>
              <a:gd name="connsiteY128" fmla="*/ 130534 h 2597413"/>
              <a:gd name="connsiteX129" fmla="*/ 1774985 w 1982429"/>
              <a:gd name="connsiteY129" fmla="*/ 86991 h 2597413"/>
              <a:gd name="connsiteX130" fmla="*/ 1840299 w 1982429"/>
              <a:gd name="connsiteY130" fmla="*/ 65219 h 2597413"/>
              <a:gd name="connsiteX131" fmla="*/ 1862071 w 1982429"/>
              <a:gd name="connsiteY131" fmla="*/ 43448 h 2597413"/>
              <a:gd name="connsiteX132" fmla="*/ 1869875 w 1982429"/>
              <a:gd name="connsiteY132" fmla="*/ 231 h 259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982429" h="2597413">
                <a:moveTo>
                  <a:pt x="1869875" y="231"/>
                </a:moveTo>
                <a:cubicBezTo>
                  <a:pt x="1869341" y="-1463"/>
                  <a:pt x="1878060" y="6463"/>
                  <a:pt x="1933200" y="14726"/>
                </a:cubicBezTo>
                <a:lnTo>
                  <a:pt x="1979162" y="20095"/>
                </a:lnTo>
                <a:lnTo>
                  <a:pt x="1982429" y="15588"/>
                </a:lnTo>
                <a:lnTo>
                  <a:pt x="1982429" y="2597413"/>
                </a:lnTo>
                <a:lnTo>
                  <a:pt x="110286" y="2597413"/>
                </a:lnTo>
                <a:lnTo>
                  <a:pt x="110136" y="2561381"/>
                </a:lnTo>
                <a:cubicBezTo>
                  <a:pt x="111473" y="2535750"/>
                  <a:pt x="114568" y="2512029"/>
                  <a:pt x="120356" y="2492734"/>
                </a:cubicBezTo>
                <a:cubicBezTo>
                  <a:pt x="123836" y="2481134"/>
                  <a:pt x="168698" y="2451897"/>
                  <a:pt x="174785" y="2449191"/>
                </a:cubicBezTo>
                <a:cubicBezTo>
                  <a:pt x="185271" y="2444531"/>
                  <a:pt x="201599" y="2439088"/>
                  <a:pt x="215306" y="2434810"/>
                </a:cubicBezTo>
                <a:lnTo>
                  <a:pt x="232792" y="2429525"/>
                </a:lnTo>
                <a:lnTo>
                  <a:pt x="247372" y="2409410"/>
                </a:lnTo>
                <a:lnTo>
                  <a:pt x="250985" y="2394762"/>
                </a:lnTo>
                <a:cubicBezTo>
                  <a:pt x="250985" y="2383287"/>
                  <a:pt x="245231" y="2372368"/>
                  <a:pt x="240099" y="2362105"/>
                </a:cubicBezTo>
                <a:cubicBezTo>
                  <a:pt x="235384" y="2352675"/>
                  <a:pt x="228718" y="2342442"/>
                  <a:pt x="221120" y="2332880"/>
                </a:cubicBezTo>
                <a:lnTo>
                  <a:pt x="219749" y="2331473"/>
                </a:lnTo>
                <a:lnTo>
                  <a:pt x="210849" y="2317769"/>
                </a:lnTo>
                <a:cubicBezTo>
                  <a:pt x="203252" y="2308207"/>
                  <a:pt x="194723" y="2299315"/>
                  <a:pt x="186285" y="2292565"/>
                </a:cubicBezTo>
                <a:lnTo>
                  <a:pt x="153983" y="2271031"/>
                </a:lnTo>
                <a:lnTo>
                  <a:pt x="142128" y="2253248"/>
                </a:lnTo>
                <a:lnTo>
                  <a:pt x="141595" y="2252743"/>
                </a:lnTo>
                <a:lnTo>
                  <a:pt x="131857" y="2238137"/>
                </a:lnTo>
                <a:cubicBezTo>
                  <a:pt x="82354" y="2188633"/>
                  <a:pt x="110798" y="2233659"/>
                  <a:pt x="89817" y="2209608"/>
                </a:cubicBezTo>
                <a:lnTo>
                  <a:pt x="78613" y="2196030"/>
                </a:lnTo>
                <a:lnTo>
                  <a:pt x="68375" y="2180621"/>
                </a:lnTo>
                <a:lnTo>
                  <a:pt x="67618" y="2179828"/>
                </a:lnTo>
                <a:lnTo>
                  <a:pt x="58104" y="2165510"/>
                </a:lnTo>
                <a:cubicBezTo>
                  <a:pt x="51457" y="2155559"/>
                  <a:pt x="43995" y="2146231"/>
                  <a:pt x="33885" y="2140165"/>
                </a:cubicBezTo>
                <a:lnTo>
                  <a:pt x="7116" y="2131243"/>
                </a:lnTo>
                <a:lnTo>
                  <a:pt x="613" y="2111734"/>
                </a:lnTo>
                <a:cubicBezTo>
                  <a:pt x="-1201" y="2100848"/>
                  <a:pt x="613" y="2089962"/>
                  <a:pt x="11499" y="2079076"/>
                </a:cubicBezTo>
                <a:cubicBezTo>
                  <a:pt x="19613" y="2070962"/>
                  <a:pt x="33270" y="2071819"/>
                  <a:pt x="44156" y="2068191"/>
                </a:cubicBezTo>
                <a:cubicBezTo>
                  <a:pt x="51413" y="2060934"/>
                  <a:pt x="61338" y="2055599"/>
                  <a:pt x="65928" y="2046419"/>
                </a:cubicBezTo>
                <a:cubicBezTo>
                  <a:pt x="76191" y="2025893"/>
                  <a:pt x="80442" y="2002876"/>
                  <a:pt x="87699" y="1981105"/>
                </a:cubicBezTo>
                <a:cubicBezTo>
                  <a:pt x="99821" y="1944738"/>
                  <a:pt x="100359" y="1945912"/>
                  <a:pt x="109471" y="1904905"/>
                </a:cubicBezTo>
                <a:cubicBezTo>
                  <a:pt x="113485" y="1886843"/>
                  <a:pt x="111176" y="1866541"/>
                  <a:pt x="120356" y="1850476"/>
                </a:cubicBezTo>
                <a:cubicBezTo>
                  <a:pt x="130286" y="1833098"/>
                  <a:pt x="168909" y="1823406"/>
                  <a:pt x="185671" y="1817819"/>
                </a:cubicBezTo>
                <a:lnTo>
                  <a:pt x="172295" y="1803689"/>
                </a:lnTo>
                <a:lnTo>
                  <a:pt x="175400" y="1802708"/>
                </a:lnTo>
                <a:cubicBezTo>
                  <a:pt x="123743" y="1751051"/>
                  <a:pt x="151330" y="1765656"/>
                  <a:pt x="99200" y="1748280"/>
                </a:cubicBezTo>
                <a:lnTo>
                  <a:pt x="76457" y="1725261"/>
                </a:lnTo>
                <a:lnTo>
                  <a:pt x="65928" y="1708962"/>
                </a:lnTo>
                <a:cubicBezTo>
                  <a:pt x="60796" y="1698699"/>
                  <a:pt x="60174" y="1686568"/>
                  <a:pt x="55042" y="1676305"/>
                </a:cubicBezTo>
                <a:cubicBezTo>
                  <a:pt x="44491" y="1655203"/>
                  <a:pt x="38885" y="1645700"/>
                  <a:pt x="35983" y="1642033"/>
                </a:cubicBezTo>
                <a:lnTo>
                  <a:pt x="34887" y="1642320"/>
                </a:lnTo>
                <a:lnTo>
                  <a:pt x="32373" y="1637520"/>
                </a:lnTo>
                <a:lnTo>
                  <a:pt x="29710" y="1633282"/>
                </a:lnTo>
                <a:lnTo>
                  <a:pt x="22385" y="1610991"/>
                </a:lnTo>
                <a:cubicBezTo>
                  <a:pt x="43387" y="1505981"/>
                  <a:pt x="17669" y="1598651"/>
                  <a:pt x="55042" y="1523905"/>
                </a:cubicBezTo>
                <a:cubicBezTo>
                  <a:pt x="83305" y="1467380"/>
                  <a:pt x="45175" y="1512002"/>
                  <a:pt x="87699" y="1469476"/>
                </a:cubicBezTo>
                <a:cubicBezTo>
                  <a:pt x="91328" y="1458590"/>
                  <a:pt x="92220" y="1446366"/>
                  <a:pt x="98585" y="1436819"/>
                </a:cubicBezTo>
                <a:cubicBezTo>
                  <a:pt x="132767" y="1385547"/>
                  <a:pt x="129269" y="1424929"/>
                  <a:pt x="153013" y="1371505"/>
                </a:cubicBezTo>
                <a:cubicBezTo>
                  <a:pt x="162334" y="1350534"/>
                  <a:pt x="167528" y="1327962"/>
                  <a:pt x="174785" y="1306191"/>
                </a:cubicBezTo>
                <a:lnTo>
                  <a:pt x="185671" y="1273534"/>
                </a:lnTo>
                <a:cubicBezTo>
                  <a:pt x="182042" y="1248134"/>
                  <a:pt x="179817" y="1222494"/>
                  <a:pt x="174785" y="1197334"/>
                </a:cubicBezTo>
                <a:cubicBezTo>
                  <a:pt x="172535" y="1186082"/>
                  <a:pt x="163899" y="1176151"/>
                  <a:pt x="163899" y="1164676"/>
                </a:cubicBezTo>
                <a:cubicBezTo>
                  <a:pt x="163899" y="1120982"/>
                  <a:pt x="169010" y="1077358"/>
                  <a:pt x="174785" y="1034048"/>
                </a:cubicBezTo>
                <a:cubicBezTo>
                  <a:pt x="176302" y="1022674"/>
                  <a:pt x="179767" y="1011230"/>
                  <a:pt x="185671" y="1001391"/>
                </a:cubicBezTo>
                <a:cubicBezTo>
                  <a:pt x="190951" y="992590"/>
                  <a:pt x="201031" y="987633"/>
                  <a:pt x="207442" y="979619"/>
                </a:cubicBezTo>
                <a:cubicBezTo>
                  <a:pt x="215615" y="969403"/>
                  <a:pt x="221040" y="957178"/>
                  <a:pt x="229213" y="946962"/>
                </a:cubicBezTo>
                <a:cubicBezTo>
                  <a:pt x="242711" y="930089"/>
                  <a:pt x="264786" y="912847"/>
                  <a:pt x="283642" y="903419"/>
                </a:cubicBezTo>
                <a:cubicBezTo>
                  <a:pt x="293905" y="898287"/>
                  <a:pt x="305413" y="896162"/>
                  <a:pt x="316299" y="892534"/>
                </a:cubicBezTo>
                <a:cubicBezTo>
                  <a:pt x="323556" y="885277"/>
                  <a:pt x="331660" y="878776"/>
                  <a:pt x="338071" y="870762"/>
                </a:cubicBezTo>
                <a:cubicBezTo>
                  <a:pt x="346244" y="860546"/>
                  <a:pt x="349626" y="846278"/>
                  <a:pt x="359842" y="838105"/>
                </a:cubicBezTo>
                <a:cubicBezTo>
                  <a:pt x="368802" y="830937"/>
                  <a:pt x="381158" y="828964"/>
                  <a:pt x="392499" y="827219"/>
                </a:cubicBezTo>
                <a:cubicBezTo>
                  <a:pt x="428542" y="821674"/>
                  <a:pt x="465070" y="819962"/>
                  <a:pt x="501356" y="816334"/>
                </a:cubicBezTo>
                <a:lnTo>
                  <a:pt x="566671" y="794562"/>
                </a:lnTo>
                <a:cubicBezTo>
                  <a:pt x="577557" y="790933"/>
                  <a:pt x="589781" y="790041"/>
                  <a:pt x="599328" y="783676"/>
                </a:cubicBezTo>
                <a:lnTo>
                  <a:pt x="664642" y="740134"/>
                </a:lnTo>
                <a:cubicBezTo>
                  <a:pt x="675528" y="732877"/>
                  <a:pt x="688048" y="727613"/>
                  <a:pt x="697299" y="718362"/>
                </a:cubicBezTo>
                <a:lnTo>
                  <a:pt x="719071" y="696591"/>
                </a:lnTo>
                <a:cubicBezTo>
                  <a:pt x="715825" y="677112"/>
                  <a:pt x="717947" y="645953"/>
                  <a:pt x="705060" y="625525"/>
                </a:cubicBezTo>
                <a:lnTo>
                  <a:pt x="698236" y="619663"/>
                </a:lnTo>
                <a:lnTo>
                  <a:pt x="694789" y="610414"/>
                </a:lnTo>
                <a:cubicBezTo>
                  <a:pt x="690493" y="603605"/>
                  <a:pt x="684529" y="597988"/>
                  <a:pt x="676142" y="594394"/>
                </a:cubicBezTo>
                <a:cubicBezTo>
                  <a:pt x="659136" y="587106"/>
                  <a:pt x="639857" y="587137"/>
                  <a:pt x="621714" y="583508"/>
                </a:cubicBezTo>
                <a:cubicBezTo>
                  <a:pt x="610828" y="576251"/>
                  <a:pt x="599273" y="569910"/>
                  <a:pt x="589057" y="561737"/>
                </a:cubicBezTo>
                <a:cubicBezTo>
                  <a:pt x="559974" y="538470"/>
                  <a:pt x="559183" y="535953"/>
                  <a:pt x="564256" y="538362"/>
                </a:cubicBezTo>
                <a:lnTo>
                  <a:pt x="570434" y="541817"/>
                </a:lnTo>
                <a:lnTo>
                  <a:pt x="574630" y="544542"/>
                </a:lnTo>
                <a:cubicBezTo>
                  <a:pt x="578386" y="546918"/>
                  <a:pt x="574777" y="544450"/>
                  <a:pt x="570452" y="541827"/>
                </a:cubicBezTo>
                <a:lnTo>
                  <a:pt x="570434" y="541817"/>
                </a:lnTo>
                <a:lnTo>
                  <a:pt x="562644" y="536759"/>
                </a:lnTo>
                <a:lnTo>
                  <a:pt x="535088" y="518498"/>
                </a:lnTo>
                <a:lnTo>
                  <a:pt x="526334" y="505289"/>
                </a:lnTo>
                <a:lnTo>
                  <a:pt x="521270" y="497489"/>
                </a:lnTo>
                <a:lnTo>
                  <a:pt x="521267" y="497482"/>
                </a:lnTo>
                <a:cubicBezTo>
                  <a:pt x="518644" y="493156"/>
                  <a:pt x="516176" y="489548"/>
                  <a:pt x="518552" y="493303"/>
                </a:cubicBezTo>
                <a:lnTo>
                  <a:pt x="521270" y="497489"/>
                </a:lnTo>
                <a:lnTo>
                  <a:pt x="521938" y="499044"/>
                </a:lnTo>
                <a:lnTo>
                  <a:pt x="516063" y="490178"/>
                </a:lnTo>
                <a:lnTo>
                  <a:pt x="510999" y="482378"/>
                </a:lnTo>
                <a:lnTo>
                  <a:pt x="510996" y="482371"/>
                </a:lnTo>
                <a:cubicBezTo>
                  <a:pt x="508373" y="478045"/>
                  <a:pt x="505905" y="474437"/>
                  <a:pt x="508281" y="478192"/>
                </a:cubicBezTo>
                <a:lnTo>
                  <a:pt x="510999" y="482378"/>
                </a:lnTo>
                <a:lnTo>
                  <a:pt x="514641" y="490854"/>
                </a:lnTo>
                <a:cubicBezTo>
                  <a:pt x="513763" y="490411"/>
                  <a:pt x="511752" y="488486"/>
                  <a:pt x="508021" y="484248"/>
                </a:cubicBezTo>
                <a:lnTo>
                  <a:pt x="492103" y="464996"/>
                </a:lnTo>
                <a:lnTo>
                  <a:pt x="479585" y="446219"/>
                </a:lnTo>
                <a:lnTo>
                  <a:pt x="478954" y="445569"/>
                </a:lnTo>
                <a:lnTo>
                  <a:pt x="469314" y="431108"/>
                </a:lnTo>
                <a:cubicBezTo>
                  <a:pt x="462635" y="423316"/>
                  <a:pt x="451750" y="412430"/>
                  <a:pt x="442534" y="403492"/>
                </a:cubicBezTo>
                <a:lnTo>
                  <a:pt x="433406" y="394767"/>
                </a:lnTo>
                <a:lnTo>
                  <a:pt x="425156" y="370019"/>
                </a:lnTo>
                <a:lnTo>
                  <a:pt x="416025" y="358326"/>
                </a:lnTo>
                <a:lnTo>
                  <a:pt x="414885" y="354908"/>
                </a:lnTo>
                <a:lnTo>
                  <a:pt x="408924" y="347274"/>
                </a:lnTo>
                <a:lnTo>
                  <a:pt x="403385" y="337362"/>
                </a:lnTo>
                <a:cubicBezTo>
                  <a:pt x="401269" y="322551"/>
                  <a:pt x="411026" y="308424"/>
                  <a:pt x="414271" y="293819"/>
                </a:cubicBezTo>
                <a:cubicBezTo>
                  <a:pt x="425497" y="243302"/>
                  <a:pt x="422765" y="242315"/>
                  <a:pt x="436042" y="195848"/>
                </a:cubicBezTo>
                <a:cubicBezTo>
                  <a:pt x="439194" y="184815"/>
                  <a:pt x="440259" y="172528"/>
                  <a:pt x="446928" y="163191"/>
                </a:cubicBezTo>
                <a:cubicBezTo>
                  <a:pt x="458859" y="146488"/>
                  <a:pt x="475957" y="134162"/>
                  <a:pt x="490471" y="119648"/>
                </a:cubicBezTo>
                <a:cubicBezTo>
                  <a:pt x="506414" y="103705"/>
                  <a:pt x="522925" y="84345"/>
                  <a:pt x="544899" y="76105"/>
                </a:cubicBezTo>
                <a:cubicBezTo>
                  <a:pt x="562223" y="69608"/>
                  <a:pt x="581185" y="68848"/>
                  <a:pt x="599328" y="65219"/>
                </a:cubicBezTo>
                <a:cubicBezTo>
                  <a:pt x="675528" y="68848"/>
                  <a:pt x="751905" y="69770"/>
                  <a:pt x="827928" y="76105"/>
                </a:cubicBezTo>
                <a:cubicBezTo>
                  <a:pt x="864572" y="79159"/>
                  <a:pt x="860643" y="94273"/>
                  <a:pt x="893242" y="108762"/>
                </a:cubicBezTo>
                <a:cubicBezTo>
                  <a:pt x="914213" y="118083"/>
                  <a:pt x="935647" y="129186"/>
                  <a:pt x="958556" y="130534"/>
                </a:cubicBezTo>
                <a:lnTo>
                  <a:pt x="1143613" y="141419"/>
                </a:lnTo>
                <a:cubicBezTo>
                  <a:pt x="1165385" y="148676"/>
                  <a:pt x="1189833" y="150461"/>
                  <a:pt x="1208928" y="163191"/>
                </a:cubicBezTo>
                <a:cubicBezTo>
                  <a:pt x="1260679" y="197691"/>
                  <a:pt x="1229176" y="180826"/>
                  <a:pt x="1306899" y="206734"/>
                </a:cubicBezTo>
                <a:lnTo>
                  <a:pt x="1339556" y="217619"/>
                </a:lnTo>
                <a:lnTo>
                  <a:pt x="1372213" y="228505"/>
                </a:lnTo>
                <a:cubicBezTo>
                  <a:pt x="1397613" y="224876"/>
                  <a:pt x="1428160" y="233371"/>
                  <a:pt x="1448413" y="217619"/>
                </a:cubicBezTo>
                <a:cubicBezTo>
                  <a:pt x="1466528" y="203530"/>
                  <a:pt x="1462928" y="174076"/>
                  <a:pt x="1470185" y="152305"/>
                </a:cubicBezTo>
                <a:cubicBezTo>
                  <a:pt x="1484317" y="109912"/>
                  <a:pt x="1472957" y="127762"/>
                  <a:pt x="1502842" y="97876"/>
                </a:cubicBezTo>
                <a:cubicBezTo>
                  <a:pt x="1528242" y="101505"/>
                  <a:pt x="1554701" y="100648"/>
                  <a:pt x="1579042" y="108762"/>
                </a:cubicBezTo>
                <a:cubicBezTo>
                  <a:pt x="1588778" y="112008"/>
                  <a:pt x="1592012" y="125254"/>
                  <a:pt x="1600813" y="130534"/>
                </a:cubicBezTo>
                <a:cubicBezTo>
                  <a:pt x="1610653" y="136438"/>
                  <a:pt x="1622585" y="137791"/>
                  <a:pt x="1633471" y="141419"/>
                </a:cubicBezTo>
                <a:cubicBezTo>
                  <a:pt x="1677014" y="137791"/>
                  <a:pt x="1723318" y="146219"/>
                  <a:pt x="1764099" y="130534"/>
                </a:cubicBezTo>
                <a:cubicBezTo>
                  <a:pt x="1778063" y="125163"/>
                  <a:pt x="1763626" y="96728"/>
                  <a:pt x="1774985" y="86991"/>
                </a:cubicBezTo>
                <a:cubicBezTo>
                  <a:pt x="1792409" y="72056"/>
                  <a:pt x="1840299" y="65219"/>
                  <a:pt x="1840299" y="65219"/>
                </a:cubicBezTo>
                <a:cubicBezTo>
                  <a:pt x="1847556" y="57962"/>
                  <a:pt x="1856791" y="52249"/>
                  <a:pt x="1862071" y="43448"/>
                </a:cubicBezTo>
                <a:cubicBezTo>
                  <a:pt x="1880198" y="13237"/>
                  <a:pt x="1870410" y="1924"/>
                  <a:pt x="1869875" y="231"/>
                </a:cubicBezTo>
                <a:close/>
              </a:path>
            </a:pathLst>
          </a:custGeom>
        </p:spPr>
      </p:pic>
      <p:pic>
        <p:nvPicPr>
          <p:cNvPr id="6" name="Picture 5" descr="A blue and purple swirl&#10;&#10;AI-generated content may be incorrect.">
            <a:extLst>
              <a:ext uri="{FF2B5EF4-FFF2-40B4-BE49-F238E27FC236}">
                <a16:creationId xmlns:a16="http://schemas.microsoft.com/office/drawing/2014/main" id="{B244DE63-5185-2944-FF5C-7951840E4E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32" t="15212" r="21536" b="15786"/>
          <a:stretch>
            <a:fillRect/>
          </a:stretch>
        </p:blipFill>
        <p:spPr>
          <a:xfrm>
            <a:off x="10048130" y="261303"/>
            <a:ext cx="1992701" cy="2612524"/>
          </a:xfrm>
          <a:custGeom>
            <a:avLst/>
            <a:gdLst>
              <a:gd name="connsiteX0" fmla="*/ 1869877 w 1992701"/>
              <a:gd name="connsiteY0" fmla="*/ 231 h 2612524"/>
              <a:gd name="connsiteX1" fmla="*/ 1933201 w 1992701"/>
              <a:gd name="connsiteY1" fmla="*/ 14726 h 2612524"/>
              <a:gd name="connsiteX2" fmla="*/ 1979163 w 1992701"/>
              <a:gd name="connsiteY2" fmla="*/ 20095 h 2612524"/>
              <a:gd name="connsiteX3" fmla="*/ 1992701 w 1992701"/>
              <a:gd name="connsiteY3" fmla="*/ 1417 h 2612524"/>
              <a:gd name="connsiteX4" fmla="*/ 1992701 w 1992701"/>
              <a:gd name="connsiteY4" fmla="*/ 2612524 h 2612524"/>
              <a:gd name="connsiteX5" fmla="*/ 100155 w 1992701"/>
              <a:gd name="connsiteY5" fmla="*/ 2612524 h 2612524"/>
              <a:gd name="connsiteX6" fmla="*/ 110291 w 1992701"/>
              <a:gd name="connsiteY6" fmla="*/ 2598539 h 2612524"/>
              <a:gd name="connsiteX7" fmla="*/ 110137 w 1992701"/>
              <a:gd name="connsiteY7" fmla="*/ 2561381 h 2612524"/>
              <a:gd name="connsiteX8" fmla="*/ 120357 w 1992701"/>
              <a:gd name="connsiteY8" fmla="*/ 2492734 h 2612524"/>
              <a:gd name="connsiteX9" fmla="*/ 174786 w 1992701"/>
              <a:gd name="connsiteY9" fmla="*/ 2449191 h 2612524"/>
              <a:gd name="connsiteX10" fmla="*/ 215307 w 1992701"/>
              <a:gd name="connsiteY10" fmla="*/ 2434810 h 2612524"/>
              <a:gd name="connsiteX11" fmla="*/ 232793 w 1992701"/>
              <a:gd name="connsiteY11" fmla="*/ 2429525 h 2612524"/>
              <a:gd name="connsiteX12" fmla="*/ 247373 w 1992701"/>
              <a:gd name="connsiteY12" fmla="*/ 2409410 h 2612524"/>
              <a:gd name="connsiteX13" fmla="*/ 250986 w 1992701"/>
              <a:gd name="connsiteY13" fmla="*/ 2394762 h 2612524"/>
              <a:gd name="connsiteX14" fmla="*/ 240100 w 1992701"/>
              <a:gd name="connsiteY14" fmla="*/ 2362105 h 2612524"/>
              <a:gd name="connsiteX15" fmla="*/ 196557 w 1992701"/>
              <a:gd name="connsiteY15" fmla="*/ 2307676 h 2612524"/>
              <a:gd name="connsiteX16" fmla="*/ 163900 w 1992701"/>
              <a:gd name="connsiteY16" fmla="*/ 2285905 h 2612524"/>
              <a:gd name="connsiteX17" fmla="*/ 142129 w 1992701"/>
              <a:gd name="connsiteY17" fmla="*/ 2253248 h 2612524"/>
              <a:gd name="connsiteX18" fmla="*/ 87700 w 1992701"/>
              <a:gd name="connsiteY18" fmla="*/ 2209705 h 2612524"/>
              <a:gd name="connsiteX19" fmla="*/ 44157 w 1992701"/>
              <a:gd name="connsiteY19" fmla="*/ 2155276 h 2612524"/>
              <a:gd name="connsiteX20" fmla="*/ 11500 w 1992701"/>
              <a:gd name="connsiteY20" fmla="*/ 2144391 h 2612524"/>
              <a:gd name="connsiteX21" fmla="*/ 11500 w 1992701"/>
              <a:gd name="connsiteY21" fmla="*/ 2079076 h 2612524"/>
              <a:gd name="connsiteX22" fmla="*/ 44157 w 1992701"/>
              <a:gd name="connsiteY22" fmla="*/ 2068191 h 2612524"/>
              <a:gd name="connsiteX23" fmla="*/ 65929 w 1992701"/>
              <a:gd name="connsiteY23" fmla="*/ 2046419 h 2612524"/>
              <a:gd name="connsiteX24" fmla="*/ 87700 w 1992701"/>
              <a:gd name="connsiteY24" fmla="*/ 1981105 h 2612524"/>
              <a:gd name="connsiteX25" fmla="*/ 109472 w 1992701"/>
              <a:gd name="connsiteY25" fmla="*/ 1904905 h 2612524"/>
              <a:gd name="connsiteX26" fmla="*/ 120357 w 1992701"/>
              <a:gd name="connsiteY26" fmla="*/ 1850476 h 2612524"/>
              <a:gd name="connsiteX27" fmla="*/ 185672 w 1992701"/>
              <a:gd name="connsiteY27" fmla="*/ 1817819 h 2612524"/>
              <a:gd name="connsiteX28" fmla="*/ 109472 w 1992701"/>
              <a:gd name="connsiteY28" fmla="*/ 1763391 h 2612524"/>
              <a:gd name="connsiteX29" fmla="*/ 65929 w 1992701"/>
              <a:gd name="connsiteY29" fmla="*/ 1708962 h 2612524"/>
              <a:gd name="connsiteX30" fmla="*/ 55043 w 1992701"/>
              <a:gd name="connsiteY30" fmla="*/ 1676305 h 2612524"/>
              <a:gd name="connsiteX31" fmla="*/ 22386 w 1992701"/>
              <a:gd name="connsiteY31" fmla="*/ 1610991 h 2612524"/>
              <a:gd name="connsiteX32" fmla="*/ 55043 w 1992701"/>
              <a:gd name="connsiteY32" fmla="*/ 1523905 h 2612524"/>
              <a:gd name="connsiteX33" fmla="*/ 87700 w 1992701"/>
              <a:gd name="connsiteY33" fmla="*/ 1469476 h 2612524"/>
              <a:gd name="connsiteX34" fmla="*/ 98586 w 1992701"/>
              <a:gd name="connsiteY34" fmla="*/ 1436819 h 2612524"/>
              <a:gd name="connsiteX35" fmla="*/ 153014 w 1992701"/>
              <a:gd name="connsiteY35" fmla="*/ 1371505 h 2612524"/>
              <a:gd name="connsiteX36" fmla="*/ 174786 w 1992701"/>
              <a:gd name="connsiteY36" fmla="*/ 1306191 h 2612524"/>
              <a:gd name="connsiteX37" fmla="*/ 185672 w 1992701"/>
              <a:gd name="connsiteY37" fmla="*/ 1273534 h 2612524"/>
              <a:gd name="connsiteX38" fmla="*/ 174786 w 1992701"/>
              <a:gd name="connsiteY38" fmla="*/ 1197334 h 2612524"/>
              <a:gd name="connsiteX39" fmla="*/ 163900 w 1992701"/>
              <a:gd name="connsiteY39" fmla="*/ 1164676 h 2612524"/>
              <a:gd name="connsiteX40" fmla="*/ 174786 w 1992701"/>
              <a:gd name="connsiteY40" fmla="*/ 1034048 h 2612524"/>
              <a:gd name="connsiteX41" fmla="*/ 185672 w 1992701"/>
              <a:gd name="connsiteY41" fmla="*/ 1001391 h 2612524"/>
              <a:gd name="connsiteX42" fmla="*/ 207443 w 1992701"/>
              <a:gd name="connsiteY42" fmla="*/ 979619 h 2612524"/>
              <a:gd name="connsiteX43" fmla="*/ 229214 w 1992701"/>
              <a:gd name="connsiteY43" fmla="*/ 946962 h 2612524"/>
              <a:gd name="connsiteX44" fmla="*/ 283643 w 1992701"/>
              <a:gd name="connsiteY44" fmla="*/ 903419 h 2612524"/>
              <a:gd name="connsiteX45" fmla="*/ 316300 w 1992701"/>
              <a:gd name="connsiteY45" fmla="*/ 892534 h 2612524"/>
              <a:gd name="connsiteX46" fmla="*/ 338072 w 1992701"/>
              <a:gd name="connsiteY46" fmla="*/ 870762 h 2612524"/>
              <a:gd name="connsiteX47" fmla="*/ 359843 w 1992701"/>
              <a:gd name="connsiteY47" fmla="*/ 838105 h 2612524"/>
              <a:gd name="connsiteX48" fmla="*/ 392500 w 1992701"/>
              <a:gd name="connsiteY48" fmla="*/ 827219 h 2612524"/>
              <a:gd name="connsiteX49" fmla="*/ 501357 w 1992701"/>
              <a:gd name="connsiteY49" fmla="*/ 816334 h 2612524"/>
              <a:gd name="connsiteX50" fmla="*/ 566672 w 1992701"/>
              <a:gd name="connsiteY50" fmla="*/ 794562 h 2612524"/>
              <a:gd name="connsiteX51" fmla="*/ 599329 w 1992701"/>
              <a:gd name="connsiteY51" fmla="*/ 783676 h 2612524"/>
              <a:gd name="connsiteX52" fmla="*/ 664643 w 1992701"/>
              <a:gd name="connsiteY52" fmla="*/ 740134 h 2612524"/>
              <a:gd name="connsiteX53" fmla="*/ 697300 w 1992701"/>
              <a:gd name="connsiteY53" fmla="*/ 718362 h 2612524"/>
              <a:gd name="connsiteX54" fmla="*/ 719072 w 1992701"/>
              <a:gd name="connsiteY54" fmla="*/ 696591 h 2612524"/>
              <a:gd name="connsiteX55" fmla="*/ 686414 w 1992701"/>
              <a:gd name="connsiteY55" fmla="*/ 609505 h 2612524"/>
              <a:gd name="connsiteX56" fmla="*/ 631986 w 1992701"/>
              <a:gd name="connsiteY56" fmla="*/ 598619 h 2612524"/>
              <a:gd name="connsiteX57" fmla="*/ 599329 w 1992701"/>
              <a:gd name="connsiteY57" fmla="*/ 576848 h 2612524"/>
              <a:gd name="connsiteX58" fmla="*/ 574528 w 1992701"/>
              <a:gd name="connsiteY58" fmla="*/ 553473 h 2612524"/>
              <a:gd name="connsiteX59" fmla="*/ 580706 w 1992701"/>
              <a:gd name="connsiteY59" fmla="*/ 556928 h 2612524"/>
              <a:gd name="connsiteX60" fmla="*/ 584902 w 1992701"/>
              <a:gd name="connsiteY60" fmla="*/ 559653 h 2612524"/>
              <a:gd name="connsiteX61" fmla="*/ 580724 w 1992701"/>
              <a:gd name="connsiteY61" fmla="*/ 556938 h 2612524"/>
              <a:gd name="connsiteX62" fmla="*/ 580706 w 1992701"/>
              <a:gd name="connsiteY62" fmla="*/ 556928 h 2612524"/>
              <a:gd name="connsiteX63" fmla="*/ 572916 w 1992701"/>
              <a:gd name="connsiteY63" fmla="*/ 551870 h 2612524"/>
              <a:gd name="connsiteX64" fmla="*/ 544900 w 1992701"/>
              <a:gd name="connsiteY64" fmla="*/ 533305 h 2612524"/>
              <a:gd name="connsiteX65" fmla="*/ 526335 w 1992701"/>
              <a:gd name="connsiteY65" fmla="*/ 505289 h 2612524"/>
              <a:gd name="connsiteX66" fmla="*/ 521271 w 1992701"/>
              <a:gd name="connsiteY66" fmla="*/ 497489 h 2612524"/>
              <a:gd name="connsiteX67" fmla="*/ 521268 w 1992701"/>
              <a:gd name="connsiteY67" fmla="*/ 497482 h 2612524"/>
              <a:gd name="connsiteX68" fmla="*/ 518553 w 1992701"/>
              <a:gd name="connsiteY68" fmla="*/ 493303 h 2612524"/>
              <a:gd name="connsiteX69" fmla="*/ 521271 w 1992701"/>
              <a:gd name="connsiteY69" fmla="*/ 497489 h 2612524"/>
              <a:gd name="connsiteX70" fmla="*/ 524913 w 1992701"/>
              <a:gd name="connsiteY70" fmla="*/ 505965 h 2612524"/>
              <a:gd name="connsiteX71" fmla="*/ 501357 w 1992701"/>
              <a:gd name="connsiteY71" fmla="*/ 478876 h 2612524"/>
              <a:gd name="connsiteX72" fmla="*/ 479586 w 1992701"/>
              <a:gd name="connsiteY72" fmla="*/ 446219 h 2612524"/>
              <a:gd name="connsiteX73" fmla="*/ 436043 w 1992701"/>
              <a:gd name="connsiteY73" fmla="*/ 402676 h 2612524"/>
              <a:gd name="connsiteX74" fmla="*/ 425157 w 1992701"/>
              <a:gd name="connsiteY74" fmla="*/ 370019 h 2612524"/>
              <a:gd name="connsiteX75" fmla="*/ 403386 w 1992701"/>
              <a:gd name="connsiteY75" fmla="*/ 337362 h 2612524"/>
              <a:gd name="connsiteX76" fmla="*/ 414272 w 1992701"/>
              <a:gd name="connsiteY76" fmla="*/ 293819 h 2612524"/>
              <a:gd name="connsiteX77" fmla="*/ 436043 w 1992701"/>
              <a:gd name="connsiteY77" fmla="*/ 195848 h 2612524"/>
              <a:gd name="connsiteX78" fmla="*/ 446929 w 1992701"/>
              <a:gd name="connsiteY78" fmla="*/ 163191 h 2612524"/>
              <a:gd name="connsiteX79" fmla="*/ 490472 w 1992701"/>
              <a:gd name="connsiteY79" fmla="*/ 119648 h 2612524"/>
              <a:gd name="connsiteX80" fmla="*/ 544900 w 1992701"/>
              <a:gd name="connsiteY80" fmla="*/ 76105 h 2612524"/>
              <a:gd name="connsiteX81" fmla="*/ 599329 w 1992701"/>
              <a:gd name="connsiteY81" fmla="*/ 65219 h 2612524"/>
              <a:gd name="connsiteX82" fmla="*/ 827929 w 1992701"/>
              <a:gd name="connsiteY82" fmla="*/ 76105 h 2612524"/>
              <a:gd name="connsiteX83" fmla="*/ 893243 w 1992701"/>
              <a:gd name="connsiteY83" fmla="*/ 108762 h 2612524"/>
              <a:gd name="connsiteX84" fmla="*/ 958557 w 1992701"/>
              <a:gd name="connsiteY84" fmla="*/ 130534 h 2612524"/>
              <a:gd name="connsiteX85" fmla="*/ 1143614 w 1992701"/>
              <a:gd name="connsiteY85" fmla="*/ 141419 h 2612524"/>
              <a:gd name="connsiteX86" fmla="*/ 1208929 w 1992701"/>
              <a:gd name="connsiteY86" fmla="*/ 163191 h 2612524"/>
              <a:gd name="connsiteX87" fmla="*/ 1306900 w 1992701"/>
              <a:gd name="connsiteY87" fmla="*/ 206734 h 2612524"/>
              <a:gd name="connsiteX88" fmla="*/ 1339557 w 1992701"/>
              <a:gd name="connsiteY88" fmla="*/ 217619 h 2612524"/>
              <a:gd name="connsiteX89" fmla="*/ 1372214 w 1992701"/>
              <a:gd name="connsiteY89" fmla="*/ 228505 h 2612524"/>
              <a:gd name="connsiteX90" fmla="*/ 1448414 w 1992701"/>
              <a:gd name="connsiteY90" fmla="*/ 217619 h 2612524"/>
              <a:gd name="connsiteX91" fmla="*/ 1470186 w 1992701"/>
              <a:gd name="connsiteY91" fmla="*/ 152305 h 2612524"/>
              <a:gd name="connsiteX92" fmla="*/ 1502843 w 1992701"/>
              <a:gd name="connsiteY92" fmla="*/ 97876 h 2612524"/>
              <a:gd name="connsiteX93" fmla="*/ 1579043 w 1992701"/>
              <a:gd name="connsiteY93" fmla="*/ 108762 h 2612524"/>
              <a:gd name="connsiteX94" fmla="*/ 1600814 w 1992701"/>
              <a:gd name="connsiteY94" fmla="*/ 130534 h 2612524"/>
              <a:gd name="connsiteX95" fmla="*/ 1633472 w 1992701"/>
              <a:gd name="connsiteY95" fmla="*/ 141419 h 2612524"/>
              <a:gd name="connsiteX96" fmla="*/ 1764100 w 1992701"/>
              <a:gd name="connsiteY96" fmla="*/ 130534 h 2612524"/>
              <a:gd name="connsiteX97" fmla="*/ 1774986 w 1992701"/>
              <a:gd name="connsiteY97" fmla="*/ 86991 h 2612524"/>
              <a:gd name="connsiteX98" fmla="*/ 1840300 w 1992701"/>
              <a:gd name="connsiteY98" fmla="*/ 65219 h 2612524"/>
              <a:gd name="connsiteX99" fmla="*/ 1862072 w 1992701"/>
              <a:gd name="connsiteY99" fmla="*/ 43448 h 2612524"/>
              <a:gd name="connsiteX100" fmla="*/ 1869877 w 1992701"/>
              <a:gd name="connsiteY100" fmla="*/ 231 h 261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1992701" h="2612524">
                <a:moveTo>
                  <a:pt x="1869877" y="231"/>
                </a:moveTo>
                <a:cubicBezTo>
                  <a:pt x="1869342" y="-1463"/>
                  <a:pt x="1878061" y="6463"/>
                  <a:pt x="1933201" y="14726"/>
                </a:cubicBezTo>
                <a:lnTo>
                  <a:pt x="1979163" y="20095"/>
                </a:lnTo>
                <a:lnTo>
                  <a:pt x="1992701" y="1417"/>
                </a:lnTo>
                <a:lnTo>
                  <a:pt x="1992701" y="2612524"/>
                </a:lnTo>
                <a:lnTo>
                  <a:pt x="100155" y="2612524"/>
                </a:lnTo>
                <a:lnTo>
                  <a:pt x="110291" y="2598539"/>
                </a:lnTo>
                <a:lnTo>
                  <a:pt x="110137" y="2561381"/>
                </a:lnTo>
                <a:cubicBezTo>
                  <a:pt x="111474" y="2535750"/>
                  <a:pt x="114569" y="2512029"/>
                  <a:pt x="120357" y="2492734"/>
                </a:cubicBezTo>
                <a:cubicBezTo>
                  <a:pt x="123837" y="2481134"/>
                  <a:pt x="168699" y="2451897"/>
                  <a:pt x="174786" y="2449191"/>
                </a:cubicBezTo>
                <a:cubicBezTo>
                  <a:pt x="185272" y="2444531"/>
                  <a:pt x="201600" y="2439088"/>
                  <a:pt x="215307" y="2434810"/>
                </a:cubicBezTo>
                <a:lnTo>
                  <a:pt x="232793" y="2429525"/>
                </a:lnTo>
                <a:lnTo>
                  <a:pt x="247373" y="2409410"/>
                </a:lnTo>
                <a:lnTo>
                  <a:pt x="250986" y="2394762"/>
                </a:lnTo>
                <a:cubicBezTo>
                  <a:pt x="250986" y="2383287"/>
                  <a:pt x="245232" y="2372368"/>
                  <a:pt x="240100" y="2362105"/>
                </a:cubicBezTo>
                <a:cubicBezTo>
                  <a:pt x="230670" y="2343244"/>
                  <a:pt x="213433" y="2321176"/>
                  <a:pt x="196557" y="2307676"/>
                </a:cubicBezTo>
                <a:cubicBezTo>
                  <a:pt x="186341" y="2299503"/>
                  <a:pt x="174786" y="2293162"/>
                  <a:pt x="163900" y="2285905"/>
                </a:cubicBezTo>
                <a:cubicBezTo>
                  <a:pt x="156643" y="2275019"/>
                  <a:pt x="151380" y="2262499"/>
                  <a:pt x="142129" y="2253248"/>
                </a:cubicBezTo>
                <a:cubicBezTo>
                  <a:pt x="85554" y="2196672"/>
                  <a:pt x="130787" y="2263563"/>
                  <a:pt x="87700" y="2209705"/>
                </a:cubicBezTo>
                <a:cubicBezTo>
                  <a:pt x="74007" y="2192589"/>
                  <a:pt x="64376" y="2167407"/>
                  <a:pt x="44157" y="2155276"/>
                </a:cubicBezTo>
                <a:cubicBezTo>
                  <a:pt x="34318" y="2149373"/>
                  <a:pt x="22386" y="2148019"/>
                  <a:pt x="11500" y="2144391"/>
                </a:cubicBezTo>
                <a:cubicBezTo>
                  <a:pt x="4242" y="2122619"/>
                  <a:pt x="-10272" y="2100848"/>
                  <a:pt x="11500" y="2079076"/>
                </a:cubicBezTo>
                <a:cubicBezTo>
                  <a:pt x="19614" y="2070962"/>
                  <a:pt x="33271" y="2071819"/>
                  <a:pt x="44157" y="2068191"/>
                </a:cubicBezTo>
                <a:cubicBezTo>
                  <a:pt x="51414" y="2060934"/>
                  <a:pt x="61339" y="2055599"/>
                  <a:pt x="65929" y="2046419"/>
                </a:cubicBezTo>
                <a:cubicBezTo>
                  <a:pt x="76192" y="2025893"/>
                  <a:pt x="80443" y="2002876"/>
                  <a:pt x="87700" y="1981105"/>
                </a:cubicBezTo>
                <a:cubicBezTo>
                  <a:pt x="99822" y="1944738"/>
                  <a:pt x="100360" y="1945912"/>
                  <a:pt x="109472" y="1904905"/>
                </a:cubicBezTo>
                <a:cubicBezTo>
                  <a:pt x="113486" y="1886843"/>
                  <a:pt x="111177" y="1866541"/>
                  <a:pt x="120357" y="1850476"/>
                </a:cubicBezTo>
                <a:cubicBezTo>
                  <a:pt x="130287" y="1833098"/>
                  <a:pt x="168910" y="1823406"/>
                  <a:pt x="185672" y="1817819"/>
                </a:cubicBezTo>
                <a:cubicBezTo>
                  <a:pt x="134015" y="1766162"/>
                  <a:pt x="161602" y="1780767"/>
                  <a:pt x="109472" y="1763391"/>
                </a:cubicBezTo>
                <a:cubicBezTo>
                  <a:pt x="89221" y="1743140"/>
                  <a:pt x="79662" y="1736427"/>
                  <a:pt x="65929" y="1708962"/>
                </a:cubicBezTo>
                <a:cubicBezTo>
                  <a:pt x="60797" y="1698699"/>
                  <a:pt x="60175" y="1686568"/>
                  <a:pt x="55043" y="1676305"/>
                </a:cubicBezTo>
                <a:cubicBezTo>
                  <a:pt x="12839" y="1591896"/>
                  <a:pt x="49748" y="1693075"/>
                  <a:pt x="22386" y="1610991"/>
                </a:cubicBezTo>
                <a:cubicBezTo>
                  <a:pt x="43388" y="1505981"/>
                  <a:pt x="17670" y="1598651"/>
                  <a:pt x="55043" y="1523905"/>
                </a:cubicBezTo>
                <a:cubicBezTo>
                  <a:pt x="83306" y="1467380"/>
                  <a:pt x="45176" y="1512002"/>
                  <a:pt x="87700" y="1469476"/>
                </a:cubicBezTo>
                <a:cubicBezTo>
                  <a:pt x="91329" y="1458590"/>
                  <a:pt x="92221" y="1446366"/>
                  <a:pt x="98586" y="1436819"/>
                </a:cubicBezTo>
                <a:cubicBezTo>
                  <a:pt x="132768" y="1385547"/>
                  <a:pt x="129270" y="1424929"/>
                  <a:pt x="153014" y="1371505"/>
                </a:cubicBezTo>
                <a:cubicBezTo>
                  <a:pt x="162335" y="1350534"/>
                  <a:pt x="167529" y="1327962"/>
                  <a:pt x="174786" y="1306191"/>
                </a:cubicBezTo>
                <a:lnTo>
                  <a:pt x="185672" y="1273534"/>
                </a:lnTo>
                <a:cubicBezTo>
                  <a:pt x="182043" y="1248134"/>
                  <a:pt x="179818" y="1222494"/>
                  <a:pt x="174786" y="1197334"/>
                </a:cubicBezTo>
                <a:cubicBezTo>
                  <a:pt x="172536" y="1186082"/>
                  <a:pt x="163900" y="1176151"/>
                  <a:pt x="163900" y="1164676"/>
                </a:cubicBezTo>
                <a:cubicBezTo>
                  <a:pt x="163900" y="1120982"/>
                  <a:pt x="169011" y="1077358"/>
                  <a:pt x="174786" y="1034048"/>
                </a:cubicBezTo>
                <a:cubicBezTo>
                  <a:pt x="176303" y="1022674"/>
                  <a:pt x="179768" y="1011230"/>
                  <a:pt x="185672" y="1001391"/>
                </a:cubicBezTo>
                <a:cubicBezTo>
                  <a:pt x="190952" y="992590"/>
                  <a:pt x="201032" y="987633"/>
                  <a:pt x="207443" y="979619"/>
                </a:cubicBezTo>
                <a:cubicBezTo>
                  <a:pt x="215616" y="969403"/>
                  <a:pt x="221041" y="957178"/>
                  <a:pt x="229214" y="946962"/>
                </a:cubicBezTo>
                <a:cubicBezTo>
                  <a:pt x="242712" y="930089"/>
                  <a:pt x="264787" y="912847"/>
                  <a:pt x="283643" y="903419"/>
                </a:cubicBezTo>
                <a:cubicBezTo>
                  <a:pt x="293906" y="898287"/>
                  <a:pt x="305414" y="896162"/>
                  <a:pt x="316300" y="892534"/>
                </a:cubicBezTo>
                <a:cubicBezTo>
                  <a:pt x="323557" y="885277"/>
                  <a:pt x="331661" y="878776"/>
                  <a:pt x="338072" y="870762"/>
                </a:cubicBezTo>
                <a:cubicBezTo>
                  <a:pt x="346245" y="860546"/>
                  <a:pt x="349627" y="846278"/>
                  <a:pt x="359843" y="838105"/>
                </a:cubicBezTo>
                <a:cubicBezTo>
                  <a:pt x="368803" y="830937"/>
                  <a:pt x="381159" y="828964"/>
                  <a:pt x="392500" y="827219"/>
                </a:cubicBezTo>
                <a:cubicBezTo>
                  <a:pt x="428543" y="821674"/>
                  <a:pt x="465071" y="819962"/>
                  <a:pt x="501357" y="816334"/>
                </a:cubicBezTo>
                <a:lnTo>
                  <a:pt x="566672" y="794562"/>
                </a:lnTo>
                <a:cubicBezTo>
                  <a:pt x="577558" y="790933"/>
                  <a:pt x="589782" y="790041"/>
                  <a:pt x="599329" y="783676"/>
                </a:cubicBezTo>
                <a:lnTo>
                  <a:pt x="664643" y="740134"/>
                </a:lnTo>
                <a:cubicBezTo>
                  <a:pt x="675529" y="732877"/>
                  <a:pt x="688049" y="727613"/>
                  <a:pt x="697300" y="718362"/>
                </a:cubicBezTo>
                <a:lnTo>
                  <a:pt x="719072" y="696591"/>
                </a:lnTo>
                <a:cubicBezTo>
                  <a:pt x="714743" y="670619"/>
                  <a:pt x="719960" y="623882"/>
                  <a:pt x="686414" y="609505"/>
                </a:cubicBezTo>
                <a:cubicBezTo>
                  <a:pt x="669408" y="602217"/>
                  <a:pt x="650129" y="602248"/>
                  <a:pt x="631986" y="598619"/>
                </a:cubicBezTo>
                <a:cubicBezTo>
                  <a:pt x="621100" y="591362"/>
                  <a:pt x="609545" y="585021"/>
                  <a:pt x="599329" y="576848"/>
                </a:cubicBezTo>
                <a:cubicBezTo>
                  <a:pt x="570246" y="553581"/>
                  <a:pt x="569455" y="551064"/>
                  <a:pt x="574528" y="553473"/>
                </a:cubicBezTo>
                <a:lnTo>
                  <a:pt x="580706" y="556928"/>
                </a:lnTo>
                <a:lnTo>
                  <a:pt x="584902" y="559653"/>
                </a:lnTo>
                <a:cubicBezTo>
                  <a:pt x="588658" y="562029"/>
                  <a:pt x="585049" y="559561"/>
                  <a:pt x="580724" y="556938"/>
                </a:cubicBezTo>
                <a:lnTo>
                  <a:pt x="580706" y="556928"/>
                </a:lnTo>
                <a:lnTo>
                  <a:pt x="572916" y="551870"/>
                </a:lnTo>
                <a:cubicBezTo>
                  <a:pt x="566526" y="547674"/>
                  <a:pt x="557464" y="541681"/>
                  <a:pt x="544900" y="533305"/>
                </a:cubicBezTo>
                <a:cubicBezTo>
                  <a:pt x="536524" y="520741"/>
                  <a:pt x="530531" y="511679"/>
                  <a:pt x="526335" y="505289"/>
                </a:cubicBezTo>
                <a:lnTo>
                  <a:pt x="521271" y="497489"/>
                </a:lnTo>
                <a:lnTo>
                  <a:pt x="521268" y="497482"/>
                </a:lnTo>
                <a:cubicBezTo>
                  <a:pt x="518645" y="493156"/>
                  <a:pt x="516177" y="489548"/>
                  <a:pt x="518553" y="493303"/>
                </a:cubicBezTo>
                <a:lnTo>
                  <a:pt x="521271" y="497489"/>
                </a:lnTo>
                <a:lnTo>
                  <a:pt x="524913" y="505965"/>
                </a:lnTo>
                <a:cubicBezTo>
                  <a:pt x="523157" y="505079"/>
                  <a:pt x="516868" y="498265"/>
                  <a:pt x="501357" y="478876"/>
                </a:cubicBezTo>
                <a:cubicBezTo>
                  <a:pt x="493184" y="468660"/>
                  <a:pt x="488100" y="456152"/>
                  <a:pt x="479586" y="446219"/>
                </a:cubicBezTo>
                <a:cubicBezTo>
                  <a:pt x="466228" y="430634"/>
                  <a:pt x="436043" y="402676"/>
                  <a:pt x="436043" y="402676"/>
                </a:cubicBezTo>
                <a:cubicBezTo>
                  <a:pt x="432414" y="391790"/>
                  <a:pt x="430289" y="380282"/>
                  <a:pt x="425157" y="370019"/>
                </a:cubicBezTo>
                <a:cubicBezTo>
                  <a:pt x="419306" y="358317"/>
                  <a:pt x="405236" y="350313"/>
                  <a:pt x="403386" y="337362"/>
                </a:cubicBezTo>
                <a:cubicBezTo>
                  <a:pt x="401270" y="322551"/>
                  <a:pt x="411027" y="308424"/>
                  <a:pt x="414272" y="293819"/>
                </a:cubicBezTo>
                <a:cubicBezTo>
                  <a:pt x="425498" y="243302"/>
                  <a:pt x="422766" y="242315"/>
                  <a:pt x="436043" y="195848"/>
                </a:cubicBezTo>
                <a:cubicBezTo>
                  <a:pt x="439195" y="184815"/>
                  <a:pt x="440260" y="172528"/>
                  <a:pt x="446929" y="163191"/>
                </a:cubicBezTo>
                <a:cubicBezTo>
                  <a:pt x="458860" y="146488"/>
                  <a:pt x="475958" y="134162"/>
                  <a:pt x="490472" y="119648"/>
                </a:cubicBezTo>
                <a:cubicBezTo>
                  <a:pt x="506415" y="103705"/>
                  <a:pt x="522926" y="84345"/>
                  <a:pt x="544900" y="76105"/>
                </a:cubicBezTo>
                <a:cubicBezTo>
                  <a:pt x="562224" y="69608"/>
                  <a:pt x="581186" y="68848"/>
                  <a:pt x="599329" y="65219"/>
                </a:cubicBezTo>
                <a:cubicBezTo>
                  <a:pt x="675529" y="68848"/>
                  <a:pt x="751906" y="69770"/>
                  <a:pt x="827929" y="76105"/>
                </a:cubicBezTo>
                <a:cubicBezTo>
                  <a:pt x="864573" y="79159"/>
                  <a:pt x="860644" y="94273"/>
                  <a:pt x="893243" y="108762"/>
                </a:cubicBezTo>
                <a:cubicBezTo>
                  <a:pt x="914214" y="118083"/>
                  <a:pt x="935648" y="129186"/>
                  <a:pt x="958557" y="130534"/>
                </a:cubicBezTo>
                <a:lnTo>
                  <a:pt x="1143614" y="141419"/>
                </a:lnTo>
                <a:cubicBezTo>
                  <a:pt x="1165386" y="148676"/>
                  <a:pt x="1189834" y="150461"/>
                  <a:pt x="1208929" y="163191"/>
                </a:cubicBezTo>
                <a:cubicBezTo>
                  <a:pt x="1260680" y="197691"/>
                  <a:pt x="1229177" y="180826"/>
                  <a:pt x="1306900" y="206734"/>
                </a:cubicBezTo>
                <a:lnTo>
                  <a:pt x="1339557" y="217619"/>
                </a:lnTo>
                <a:lnTo>
                  <a:pt x="1372214" y="228505"/>
                </a:lnTo>
                <a:cubicBezTo>
                  <a:pt x="1397614" y="224876"/>
                  <a:pt x="1428161" y="233371"/>
                  <a:pt x="1448414" y="217619"/>
                </a:cubicBezTo>
                <a:cubicBezTo>
                  <a:pt x="1466529" y="203530"/>
                  <a:pt x="1462929" y="174076"/>
                  <a:pt x="1470186" y="152305"/>
                </a:cubicBezTo>
                <a:cubicBezTo>
                  <a:pt x="1484318" y="109912"/>
                  <a:pt x="1472958" y="127762"/>
                  <a:pt x="1502843" y="97876"/>
                </a:cubicBezTo>
                <a:cubicBezTo>
                  <a:pt x="1528243" y="101505"/>
                  <a:pt x="1554702" y="100648"/>
                  <a:pt x="1579043" y="108762"/>
                </a:cubicBezTo>
                <a:cubicBezTo>
                  <a:pt x="1588779" y="112008"/>
                  <a:pt x="1592013" y="125254"/>
                  <a:pt x="1600814" y="130534"/>
                </a:cubicBezTo>
                <a:cubicBezTo>
                  <a:pt x="1610654" y="136438"/>
                  <a:pt x="1622586" y="137791"/>
                  <a:pt x="1633472" y="141419"/>
                </a:cubicBezTo>
                <a:cubicBezTo>
                  <a:pt x="1677015" y="137791"/>
                  <a:pt x="1723319" y="146219"/>
                  <a:pt x="1764100" y="130534"/>
                </a:cubicBezTo>
                <a:cubicBezTo>
                  <a:pt x="1778064" y="125163"/>
                  <a:pt x="1763627" y="96728"/>
                  <a:pt x="1774986" y="86991"/>
                </a:cubicBezTo>
                <a:cubicBezTo>
                  <a:pt x="1792410" y="72056"/>
                  <a:pt x="1840300" y="65219"/>
                  <a:pt x="1840300" y="65219"/>
                </a:cubicBezTo>
                <a:cubicBezTo>
                  <a:pt x="1847557" y="57962"/>
                  <a:pt x="1856792" y="52249"/>
                  <a:pt x="1862072" y="43448"/>
                </a:cubicBezTo>
                <a:cubicBezTo>
                  <a:pt x="1880199" y="13237"/>
                  <a:pt x="1870411" y="1924"/>
                  <a:pt x="1869877" y="231"/>
                </a:cubicBezTo>
                <a:close/>
              </a:path>
            </a:pathLst>
          </a:cu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1C79DF00-FA05-7E03-4D6F-475CA9C763FA}"/>
              </a:ext>
            </a:extLst>
          </p:cNvPr>
          <p:cNvSpPr/>
          <p:nvPr/>
        </p:nvSpPr>
        <p:spPr>
          <a:xfrm>
            <a:off x="7379286" y="276414"/>
            <a:ext cx="1982429" cy="2597413"/>
          </a:xfrm>
          <a:custGeom>
            <a:avLst/>
            <a:gdLst>
              <a:gd name="connsiteX0" fmla="*/ 1869875 w 1982429"/>
              <a:gd name="connsiteY0" fmla="*/ 231 h 2597413"/>
              <a:gd name="connsiteX1" fmla="*/ 1933200 w 1982429"/>
              <a:gd name="connsiteY1" fmla="*/ 14726 h 2597413"/>
              <a:gd name="connsiteX2" fmla="*/ 1979162 w 1982429"/>
              <a:gd name="connsiteY2" fmla="*/ 20095 h 2597413"/>
              <a:gd name="connsiteX3" fmla="*/ 1982429 w 1982429"/>
              <a:gd name="connsiteY3" fmla="*/ 15588 h 2597413"/>
              <a:gd name="connsiteX4" fmla="*/ 1982429 w 1982429"/>
              <a:gd name="connsiteY4" fmla="*/ 2597413 h 2597413"/>
              <a:gd name="connsiteX5" fmla="*/ 110286 w 1982429"/>
              <a:gd name="connsiteY5" fmla="*/ 2597413 h 2597413"/>
              <a:gd name="connsiteX6" fmla="*/ 110136 w 1982429"/>
              <a:gd name="connsiteY6" fmla="*/ 2561381 h 2597413"/>
              <a:gd name="connsiteX7" fmla="*/ 120356 w 1982429"/>
              <a:gd name="connsiteY7" fmla="*/ 2492734 h 2597413"/>
              <a:gd name="connsiteX8" fmla="*/ 174785 w 1982429"/>
              <a:gd name="connsiteY8" fmla="*/ 2449191 h 2597413"/>
              <a:gd name="connsiteX9" fmla="*/ 215306 w 1982429"/>
              <a:gd name="connsiteY9" fmla="*/ 2434810 h 2597413"/>
              <a:gd name="connsiteX10" fmla="*/ 232792 w 1982429"/>
              <a:gd name="connsiteY10" fmla="*/ 2429525 h 2597413"/>
              <a:gd name="connsiteX11" fmla="*/ 247372 w 1982429"/>
              <a:gd name="connsiteY11" fmla="*/ 2409410 h 2597413"/>
              <a:gd name="connsiteX12" fmla="*/ 250985 w 1982429"/>
              <a:gd name="connsiteY12" fmla="*/ 2394762 h 2597413"/>
              <a:gd name="connsiteX13" fmla="*/ 240099 w 1982429"/>
              <a:gd name="connsiteY13" fmla="*/ 2362105 h 2597413"/>
              <a:gd name="connsiteX14" fmla="*/ 221120 w 1982429"/>
              <a:gd name="connsiteY14" fmla="*/ 2332880 h 2597413"/>
              <a:gd name="connsiteX15" fmla="*/ 219749 w 1982429"/>
              <a:gd name="connsiteY15" fmla="*/ 2331473 h 2597413"/>
              <a:gd name="connsiteX16" fmla="*/ 210849 w 1982429"/>
              <a:gd name="connsiteY16" fmla="*/ 2317769 h 2597413"/>
              <a:gd name="connsiteX17" fmla="*/ 186285 w 1982429"/>
              <a:gd name="connsiteY17" fmla="*/ 2292565 h 2597413"/>
              <a:gd name="connsiteX18" fmla="*/ 153983 w 1982429"/>
              <a:gd name="connsiteY18" fmla="*/ 2271031 h 2597413"/>
              <a:gd name="connsiteX19" fmla="*/ 142128 w 1982429"/>
              <a:gd name="connsiteY19" fmla="*/ 2253248 h 2597413"/>
              <a:gd name="connsiteX20" fmla="*/ 141595 w 1982429"/>
              <a:gd name="connsiteY20" fmla="*/ 2252743 h 2597413"/>
              <a:gd name="connsiteX21" fmla="*/ 131857 w 1982429"/>
              <a:gd name="connsiteY21" fmla="*/ 2238137 h 2597413"/>
              <a:gd name="connsiteX22" fmla="*/ 89817 w 1982429"/>
              <a:gd name="connsiteY22" fmla="*/ 2209608 h 2597413"/>
              <a:gd name="connsiteX23" fmla="*/ 78613 w 1982429"/>
              <a:gd name="connsiteY23" fmla="*/ 2196030 h 2597413"/>
              <a:gd name="connsiteX24" fmla="*/ 68375 w 1982429"/>
              <a:gd name="connsiteY24" fmla="*/ 2180621 h 2597413"/>
              <a:gd name="connsiteX25" fmla="*/ 67618 w 1982429"/>
              <a:gd name="connsiteY25" fmla="*/ 2179828 h 2597413"/>
              <a:gd name="connsiteX26" fmla="*/ 58104 w 1982429"/>
              <a:gd name="connsiteY26" fmla="*/ 2165510 h 2597413"/>
              <a:gd name="connsiteX27" fmla="*/ 33885 w 1982429"/>
              <a:gd name="connsiteY27" fmla="*/ 2140165 h 2597413"/>
              <a:gd name="connsiteX28" fmla="*/ 7116 w 1982429"/>
              <a:gd name="connsiteY28" fmla="*/ 2131243 h 2597413"/>
              <a:gd name="connsiteX29" fmla="*/ 613 w 1982429"/>
              <a:gd name="connsiteY29" fmla="*/ 2111734 h 2597413"/>
              <a:gd name="connsiteX30" fmla="*/ 11499 w 1982429"/>
              <a:gd name="connsiteY30" fmla="*/ 2079076 h 2597413"/>
              <a:gd name="connsiteX31" fmla="*/ 44156 w 1982429"/>
              <a:gd name="connsiteY31" fmla="*/ 2068191 h 2597413"/>
              <a:gd name="connsiteX32" fmla="*/ 65928 w 1982429"/>
              <a:gd name="connsiteY32" fmla="*/ 2046419 h 2597413"/>
              <a:gd name="connsiteX33" fmla="*/ 87699 w 1982429"/>
              <a:gd name="connsiteY33" fmla="*/ 1981105 h 2597413"/>
              <a:gd name="connsiteX34" fmla="*/ 109471 w 1982429"/>
              <a:gd name="connsiteY34" fmla="*/ 1904905 h 2597413"/>
              <a:gd name="connsiteX35" fmla="*/ 120356 w 1982429"/>
              <a:gd name="connsiteY35" fmla="*/ 1850476 h 2597413"/>
              <a:gd name="connsiteX36" fmla="*/ 185671 w 1982429"/>
              <a:gd name="connsiteY36" fmla="*/ 1817819 h 2597413"/>
              <a:gd name="connsiteX37" fmla="*/ 172295 w 1982429"/>
              <a:gd name="connsiteY37" fmla="*/ 1803689 h 2597413"/>
              <a:gd name="connsiteX38" fmla="*/ 175400 w 1982429"/>
              <a:gd name="connsiteY38" fmla="*/ 1802708 h 2597413"/>
              <a:gd name="connsiteX39" fmla="*/ 99200 w 1982429"/>
              <a:gd name="connsiteY39" fmla="*/ 1748280 h 2597413"/>
              <a:gd name="connsiteX40" fmla="*/ 76457 w 1982429"/>
              <a:gd name="connsiteY40" fmla="*/ 1725261 h 2597413"/>
              <a:gd name="connsiteX41" fmla="*/ 65928 w 1982429"/>
              <a:gd name="connsiteY41" fmla="*/ 1708962 h 2597413"/>
              <a:gd name="connsiteX42" fmla="*/ 55042 w 1982429"/>
              <a:gd name="connsiteY42" fmla="*/ 1676305 h 2597413"/>
              <a:gd name="connsiteX43" fmla="*/ 35983 w 1982429"/>
              <a:gd name="connsiteY43" fmla="*/ 1642033 h 2597413"/>
              <a:gd name="connsiteX44" fmla="*/ 34887 w 1982429"/>
              <a:gd name="connsiteY44" fmla="*/ 1642320 h 2597413"/>
              <a:gd name="connsiteX45" fmla="*/ 32373 w 1982429"/>
              <a:gd name="connsiteY45" fmla="*/ 1637520 h 2597413"/>
              <a:gd name="connsiteX46" fmla="*/ 29710 w 1982429"/>
              <a:gd name="connsiteY46" fmla="*/ 1633282 h 2597413"/>
              <a:gd name="connsiteX47" fmla="*/ 22385 w 1982429"/>
              <a:gd name="connsiteY47" fmla="*/ 1610991 h 2597413"/>
              <a:gd name="connsiteX48" fmla="*/ 55042 w 1982429"/>
              <a:gd name="connsiteY48" fmla="*/ 1523905 h 2597413"/>
              <a:gd name="connsiteX49" fmla="*/ 87699 w 1982429"/>
              <a:gd name="connsiteY49" fmla="*/ 1469476 h 2597413"/>
              <a:gd name="connsiteX50" fmla="*/ 98585 w 1982429"/>
              <a:gd name="connsiteY50" fmla="*/ 1436819 h 2597413"/>
              <a:gd name="connsiteX51" fmla="*/ 153013 w 1982429"/>
              <a:gd name="connsiteY51" fmla="*/ 1371505 h 2597413"/>
              <a:gd name="connsiteX52" fmla="*/ 174785 w 1982429"/>
              <a:gd name="connsiteY52" fmla="*/ 1306191 h 2597413"/>
              <a:gd name="connsiteX53" fmla="*/ 185671 w 1982429"/>
              <a:gd name="connsiteY53" fmla="*/ 1273534 h 2597413"/>
              <a:gd name="connsiteX54" fmla="*/ 174785 w 1982429"/>
              <a:gd name="connsiteY54" fmla="*/ 1197334 h 2597413"/>
              <a:gd name="connsiteX55" fmla="*/ 163899 w 1982429"/>
              <a:gd name="connsiteY55" fmla="*/ 1164676 h 2597413"/>
              <a:gd name="connsiteX56" fmla="*/ 174785 w 1982429"/>
              <a:gd name="connsiteY56" fmla="*/ 1034048 h 2597413"/>
              <a:gd name="connsiteX57" fmla="*/ 185671 w 1982429"/>
              <a:gd name="connsiteY57" fmla="*/ 1001391 h 2597413"/>
              <a:gd name="connsiteX58" fmla="*/ 207442 w 1982429"/>
              <a:gd name="connsiteY58" fmla="*/ 979619 h 2597413"/>
              <a:gd name="connsiteX59" fmla="*/ 229213 w 1982429"/>
              <a:gd name="connsiteY59" fmla="*/ 946962 h 2597413"/>
              <a:gd name="connsiteX60" fmla="*/ 283642 w 1982429"/>
              <a:gd name="connsiteY60" fmla="*/ 903419 h 2597413"/>
              <a:gd name="connsiteX61" fmla="*/ 316299 w 1982429"/>
              <a:gd name="connsiteY61" fmla="*/ 892534 h 2597413"/>
              <a:gd name="connsiteX62" fmla="*/ 338071 w 1982429"/>
              <a:gd name="connsiteY62" fmla="*/ 870762 h 2597413"/>
              <a:gd name="connsiteX63" fmla="*/ 359842 w 1982429"/>
              <a:gd name="connsiteY63" fmla="*/ 838105 h 2597413"/>
              <a:gd name="connsiteX64" fmla="*/ 392499 w 1982429"/>
              <a:gd name="connsiteY64" fmla="*/ 827219 h 2597413"/>
              <a:gd name="connsiteX65" fmla="*/ 501356 w 1982429"/>
              <a:gd name="connsiteY65" fmla="*/ 816334 h 2597413"/>
              <a:gd name="connsiteX66" fmla="*/ 566671 w 1982429"/>
              <a:gd name="connsiteY66" fmla="*/ 794562 h 2597413"/>
              <a:gd name="connsiteX67" fmla="*/ 599328 w 1982429"/>
              <a:gd name="connsiteY67" fmla="*/ 783676 h 2597413"/>
              <a:gd name="connsiteX68" fmla="*/ 664642 w 1982429"/>
              <a:gd name="connsiteY68" fmla="*/ 740134 h 2597413"/>
              <a:gd name="connsiteX69" fmla="*/ 697299 w 1982429"/>
              <a:gd name="connsiteY69" fmla="*/ 718362 h 2597413"/>
              <a:gd name="connsiteX70" fmla="*/ 719071 w 1982429"/>
              <a:gd name="connsiteY70" fmla="*/ 696591 h 2597413"/>
              <a:gd name="connsiteX71" fmla="*/ 705060 w 1982429"/>
              <a:gd name="connsiteY71" fmla="*/ 625525 h 2597413"/>
              <a:gd name="connsiteX72" fmla="*/ 698236 w 1982429"/>
              <a:gd name="connsiteY72" fmla="*/ 619663 h 2597413"/>
              <a:gd name="connsiteX73" fmla="*/ 694789 w 1982429"/>
              <a:gd name="connsiteY73" fmla="*/ 610414 h 2597413"/>
              <a:gd name="connsiteX74" fmla="*/ 676142 w 1982429"/>
              <a:gd name="connsiteY74" fmla="*/ 594394 h 2597413"/>
              <a:gd name="connsiteX75" fmla="*/ 621714 w 1982429"/>
              <a:gd name="connsiteY75" fmla="*/ 583508 h 2597413"/>
              <a:gd name="connsiteX76" fmla="*/ 589057 w 1982429"/>
              <a:gd name="connsiteY76" fmla="*/ 561737 h 2597413"/>
              <a:gd name="connsiteX77" fmla="*/ 564256 w 1982429"/>
              <a:gd name="connsiteY77" fmla="*/ 538362 h 2597413"/>
              <a:gd name="connsiteX78" fmla="*/ 570434 w 1982429"/>
              <a:gd name="connsiteY78" fmla="*/ 541817 h 2597413"/>
              <a:gd name="connsiteX79" fmla="*/ 574630 w 1982429"/>
              <a:gd name="connsiteY79" fmla="*/ 544542 h 2597413"/>
              <a:gd name="connsiteX80" fmla="*/ 570452 w 1982429"/>
              <a:gd name="connsiteY80" fmla="*/ 541827 h 2597413"/>
              <a:gd name="connsiteX81" fmla="*/ 570434 w 1982429"/>
              <a:gd name="connsiteY81" fmla="*/ 541817 h 2597413"/>
              <a:gd name="connsiteX82" fmla="*/ 562644 w 1982429"/>
              <a:gd name="connsiteY82" fmla="*/ 536759 h 2597413"/>
              <a:gd name="connsiteX83" fmla="*/ 535088 w 1982429"/>
              <a:gd name="connsiteY83" fmla="*/ 518498 h 2597413"/>
              <a:gd name="connsiteX84" fmla="*/ 526334 w 1982429"/>
              <a:gd name="connsiteY84" fmla="*/ 505289 h 2597413"/>
              <a:gd name="connsiteX85" fmla="*/ 521270 w 1982429"/>
              <a:gd name="connsiteY85" fmla="*/ 497489 h 2597413"/>
              <a:gd name="connsiteX86" fmla="*/ 521267 w 1982429"/>
              <a:gd name="connsiteY86" fmla="*/ 497482 h 2597413"/>
              <a:gd name="connsiteX87" fmla="*/ 518552 w 1982429"/>
              <a:gd name="connsiteY87" fmla="*/ 493303 h 2597413"/>
              <a:gd name="connsiteX88" fmla="*/ 521270 w 1982429"/>
              <a:gd name="connsiteY88" fmla="*/ 497489 h 2597413"/>
              <a:gd name="connsiteX89" fmla="*/ 521938 w 1982429"/>
              <a:gd name="connsiteY89" fmla="*/ 499044 h 2597413"/>
              <a:gd name="connsiteX90" fmla="*/ 516063 w 1982429"/>
              <a:gd name="connsiteY90" fmla="*/ 490178 h 2597413"/>
              <a:gd name="connsiteX91" fmla="*/ 510999 w 1982429"/>
              <a:gd name="connsiteY91" fmla="*/ 482378 h 2597413"/>
              <a:gd name="connsiteX92" fmla="*/ 510996 w 1982429"/>
              <a:gd name="connsiteY92" fmla="*/ 482371 h 2597413"/>
              <a:gd name="connsiteX93" fmla="*/ 508281 w 1982429"/>
              <a:gd name="connsiteY93" fmla="*/ 478192 h 2597413"/>
              <a:gd name="connsiteX94" fmla="*/ 510999 w 1982429"/>
              <a:gd name="connsiteY94" fmla="*/ 482378 h 2597413"/>
              <a:gd name="connsiteX95" fmla="*/ 514641 w 1982429"/>
              <a:gd name="connsiteY95" fmla="*/ 490854 h 2597413"/>
              <a:gd name="connsiteX96" fmla="*/ 508021 w 1982429"/>
              <a:gd name="connsiteY96" fmla="*/ 484248 h 2597413"/>
              <a:gd name="connsiteX97" fmla="*/ 492103 w 1982429"/>
              <a:gd name="connsiteY97" fmla="*/ 464996 h 2597413"/>
              <a:gd name="connsiteX98" fmla="*/ 479585 w 1982429"/>
              <a:gd name="connsiteY98" fmla="*/ 446219 h 2597413"/>
              <a:gd name="connsiteX99" fmla="*/ 478954 w 1982429"/>
              <a:gd name="connsiteY99" fmla="*/ 445569 h 2597413"/>
              <a:gd name="connsiteX100" fmla="*/ 469314 w 1982429"/>
              <a:gd name="connsiteY100" fmla="*/ 431108 h 2597413"/>
              <a:gd name="connsiteX101" fmla="*/ 442534 w 1982429"/>
              <a:gd name="connsiteY101" fmla="*/ 403492 h 2597413"/>
              <a:gd name="connsiteX102" fmla="*/ 433406 w 1982429"/>
              <a:gd name="connsiteY102" fmla="*/ 394767 h 2597413"/>
              <a:gd name="connsiteX103" fmla="*/ 425156 w 1982429"/>
              <a:gd name="connsiteY103" fmla="*/ 370019 h 2597413"/>
              <a:gd name="connsiteX104" fmla="*/ 416025 w 1982429"/>
              <a:gd name="connsiteY104" fmla="*/ 358326 h 2597413"/>
              <a:gd name="connsiteX105" fmla="*/ 414885 w 1982429"/>
              <a:gd name="connsiteY105" fmla="*/ 354908 h 2597413"/>
              <a:gd name="connsiteX106" fmla="*/ 408924 w 1982429"/>
              <a:gd name="connsiteY106" fmla="*/ 347274 h 2597413"/>
              <a:gd name="connsiteX107" fmla="*/ 403385 w 1982429"/>
              <a:gd name="connsiteY107" fmla="*/ 337362 h 2597413"/>
              <a:gd name="connsiteX108" fmla="*/ 414271 w 1982429"/>
              <a:gd name="connsiteY108" fmla="*/ 293819 h 2597413"/>
              <a:gd name="connsiteX109" fmla="*/ 436042 w 1982429"/>
              <a:gd name="connsiteY109" fmla="*/ 195848 h 2597413"/>
              <a:gd name="connsiteX110" fmla="*/ 446928 w 1982429"/>
              <a:gd name="connsiteY110" fmla="*/ 163191 h 2597413"/>
              <a:gd name="connsiteX111" fmla="*/ 490471 w 1982429"/>
              <a:gd name="connsiteY111" fmla="*/ 119648 h 2597413"/>
              <a:gd name="connsiteX112" fmla="*/ 544899 w 1982429"/>
              <a:gd name="connsiteY112" fmla="*/ 76105 h 2597413"/>
              <a:gd name="connsiteX113" fmla="*/ 599328 w 1982429"/>
              <a:gd name="connsiteY113" fmla="*/ 65219 h 2597413"/>
              <a:gd name="connsiteX114" fmla="*/ 827928 w 1982429"/>
              <a:gd name="connsiteY114" fmla="*/ 76105 h 2597413"/>
              <a:gd name="connsiteX115" fmla="*/ 893242 w 1982429"/>
              <a:gd name="connsiteY115" fmla="*/ 108762 h 2597413"/>
              <a:gd name="connsiteX116" fmla="*/ 958556 w 1982429"/>
              <a:gd name="connsiteY116" fmla="*/ 130534 h 2597413"/>
              <a:gd name="connsiteX117" fmla="*/ 1143613 w 1982429"/>
              <a:gd name="connsiteY117" fmla="*/ 141419 h 2597413"/>
              <a:gd name="connsiteX118" fmla="*/ 1208928 w 1982429"/>
              <a:gd name="connsiteY118" fmla="*/ 163191 h 2597413"/>
              <a:gd name="connsiteX119" fmla="*/ 1306899 w 1982429"/>
              <a:gd name="connsiteY119" fmla="*/ 206734 h 2597413"/>
              <a:gd name="connsiteX120" fmla="*/ 1339556 w 1982429"/>
              <a:gd name="connsiteY120" fmla="*/ 217619 h 2597413"/>
              <a:gd name="connsiteX121" fmla="*/ 1372213 w 1982429"/>
              <a:gd name="connsiteY121" fmla="*/ 228505 h 2597413"/>
              <a:gd name="connsiteX122" fmla="*/ 1448413 w 1982429"/>
              <a:gd name="connsiteY122" fmla="*/ 217619 h 2597413"/>
              <a:gd name="connsiteX123" fmla="*/ 1470185 w 1982429"/>
              <a:gd name="connsiteY123" fmla="*/ 152305 h 2597413"/>
              <a:gd name="connsiteX124" fmla="*/ 1502842 w 1982429"/>
              <a:gd name="connsiteY124" fmla="*/ 97876 h 2597413"/>
              <a:gd name="connsiteX125" fmla="*/ 1579042 w 1982429"/>
              <a:gd name="connsiteY125" fmla="*/ 108762 h 2597413"/>
              <a:gd name="connsiteX126" fmla="*/ 1600813 w 1982429"/>
              <a:gd name="connsiteY126" fmla="*/ 130534 h 2597413"/>
              <a:gd name="connsiteX127" fmla="*/ 1633471 w 1982429"/>
              <a:gd name="connsiteY127" fmla="*/ 141419 h 2597413"/>
              <a:gd name="connsiteX128" fmla="*/ 1764099 w 1982429"/>
              <a:gd name="connsiteY128" fmla="*/ 130534 h 2597413"/>
              <a:gd name="connsiteX129" fmla="*/ 1774985 w 1982429"/>
              <a:gd name="connsiteY129" fmla="*/ 86991 h 2597413"/>
              <a:gd name="connsiteX130" fmla="*/ 1840299 w 1982429"/>
              <a:gd name="connsiteY130" fmla="*/ 65219 h 2597413"/>
              <a:gd name="connsiteX131" fmla="*/ 1862071 w 1982429"/>
              <a:gd name="connsiteY131" fmla="*/ 43448 h 2597413"/>
              <a:gd name="connsiteX132" fmla="*/ 1869875 w 1982429"/>
              <a:gd name="connsiteY132" fmla="*/ 231 h 259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982429" h="2597413">
                <a:moveTo>
                  <a:pt x="1869875" y="231"/>
                </a:moveTo>
                <a:cubicBezTo>
                  <a:pt x="1869341" y="-1463"/>
                  <a:pt x="1878060" y="6463"/>
                  <a:pt x="1933200" y="14726"/>
                </a:cubicBezTo>
                <a:lnTo>
                  <a:pt x="1979162" y="20095"/>
                </a:lnTo>
                <a:lnTo>
                  <a:pt x="1982429" y="15588"/>
                </a:lnTo>
                <a:lnTo>
                  <a:pt x="1982429" y="2597413"/>
                </a:lnTo>
                <a:lnTo>
                  <a:pt x="110286" y="2597413"/>
                </a:lnTo>
                <a:lnTo>
                  <a:pt x="110136" y="2561381"/>
                </a:lnTo>
                <a:cubicBezTo>
                  <a:pt x="111473" y="2535750"/>
                  <a:pt x="114568" y="2512029"/>
                  <a:pt x="120356" y="2492734"/>
                </a:cubicBezTo>
                <a:cubicBezTo>
                  <a:pt x="123836" y="2481134"/>
                  <a:pt x="168698" y="2451897"/>
                  <a:pt x="174785" y="2449191"/>
                </a:cubicBezTo>
                <a:cubicBezTo>
                  <a:pt x="185271" y="2444531"/>
                  <a:pt x="201599" y="2439088"/>
                  <a:pt x="215306" y="2434810"/>
                </a:cubicBezTo>
                <a:lnTo>
                  <a:pt x="232792" y="2429525"/>
                </a:lnTo>
                <a:lnTo>
                  <a:pt x="247372" y="2409410"/>
                </a:lnTo>
                <a:lnTo>
                  <a:pt x="250985" y="2394762"/>
                </a:lnTo>
                <a:cubicBezTo>
                  <a:pt x="250985" y="2383287"/>
                  <a:pt x="245231" y="2372368"/>
                  <a:pt x="240099" y="2362105"/>
                </a:cubicBezTo>
                <a:cubicBezTo>
                  <a:pt x="235384" y="2352675"/>
                  <a:pt x="228718" y="2342442"/>
                  <a:pt x="221120" y="2332880"/>
                </a:cubicBezTo>
                <a:lnTo>
                  <a:pt x="219749" y="2331473"/>
                </a:lnTo>
                <a:lnTo>
                  <a:pt x="210849" y="2317769"/>
                </a:lnTo>
                <a:cubicBezTo>
                  <a:pt x="203252" y="2308207"/>
                  <a:pt x="194723" y="2299315"/>
                  <a:pt x="186285" y="2292565"/>
                </a:cubicBezTo>
                <a:lnTo>
                  <a:pt x="153983" y="2271031"/>
                </a:lnTo>
                <a:lnTo>
                  <a:pt x="142128" y="2253248"/>
                </a:lnTo>
                <a:lnTo>
                  <a:pt x="141595" y="2252743"/>
                </a:lnTo>
                <a:lnTo>
                  <a:pt x="131857" y="2238137"/>
                </a:lnTo>
                <a:cubicBezTo>
                  <a:pt x="82354" y="2188633"/>
                  <a:pt x="110798" y="2233659"/>
                  <a:pt x="89817" y="2209608"/>
                </a:cubicBezTo>
                <a:lnTo>
                  <a:pt x="78613" y="2196030"/>
                </a:lnTo>
                <a:lnTo>
                  <a:pt x="68375" y="2180621"/>
                </a:lnTo>
                <a:lnTo>
                  <a:pt x="67618" y="2179828"/>
                </a:lnTo>
                <a:lnTo>
                  <a:pt x="58104" y="2165510"/>
                </a:lnTo>
                <a:cubicBezTo>
                  <a:pt x="51457" y="2155559"/>
                  <a:pt x="43995" y="2146231"/>
                  <a:pt x="33885" y="2140165"/>
                </a:cubicBezTo>
                <a:lnTo>
                  <a:pt x="7116" y="2131243"/>
                </a:lnTo>
                <a:lnTo>
                  <a:pt x="613" y="2111734"/>
                </a:lnTo>
                <a:cubicBezTo>
                  <a:pt x="-1201" y="2100848"/>
                  <a:pt x="613" y="2089962"/>
                  <a:pt x="11499" y="2079076"/>
                </a:cubicBezTo>
                <a:cubicBezTo>
                  <a:pt x="19613" y="2070962"/>
                  <a:pt x="33270" y="2071819"/>
                  <a:pt x="44156" y="2068191"/>
                </a:cubicBezTo>
                <a:cubicBezTo>
                  <a:pt x="51413" y="2060934"/>
                  <a:pt x="61338" y="2055599"/>
                  <a:pt x="65928" y="2046419"/>
                </a:cubicBezTo>
                <a:cubicBezTo>
                  <a:pt x="76191" y="2025893"/>
                  <a:pt x="80442" y="2002876"/>
                  <a:pt x="87699" y="1981105"/>
                </a:cubicBezTo>
                <a:cubicBezTo>
                  <a:pt x="99821" y="1944738"/>
                  <a:pt x="100359" y="1945912"/>
                  <a:pt x="109471" y="1904905"/>
                </a:cubicBezTo>
                <a:cubicBezTo>
                  <a:pt x="113485" y="1886843"/>
                  <a:pt x="111176" y="1866541"/>
                  <a:pt x="120356" y="1850476"/>
                </a:cubicBezTo>
                <a:cubicBezTo>
                  <a:pt x="130286" y="1833098"/>
                  <a:pt x="168909" y="1823406"/>
                  <a:pt x="185671" y="1817819"/>
                </a:cubicBezTo>
                <a:lnTo>
                  <a:pt x="172295" y="1803689"/>
                </a:lnTo>
                <a:lnTo>
                  <a:pt x="175400" y="1802708"/>
                </a:lnTo>
                <a:cubicBezTo>
                  <a:pt x="123743" y="1751051"/>
                  <a:pt x="151330" y="1765656"/>
                  <a:pt x="99200" y="1748280"/>
                </a:cubicBezTo>
                <a:lnTo>
                  <a:pt x="76457" y="1725261"/>
                </a:lnTo>
                <a:lnTo>
                  <a:pt x="65928" y="1708962"/>
                </a:lnTo>
                <a:cubicBezTo>
                  <a:pt x="60796" y="1698699"/>
                  <a:pt x="60174" y="1686568"/>
                  <a:pt x="55042" y="1676305"/>
                </a:cubicBezTo>
                <a:cubicBezTo>
                  <a:pt x="44491" y="1655203"/>
                  <a:pt x="38885" y="1645700"/>
                  <a:pt x="35983" y="1642033"/>
                </a:cubicBezTo>
                <a:lnTo>
                  <a:pt x="34887" y="1642320"/>
                </a:lnTo>
                <a:lnTo>
                  <a:pt x="32373" y="1637520"/>
                </a:lnTo>
                <a:lnTo>
                  <a:pt x="29710" y="1633282"/>
                </a:lnTo>
                <a:lnTo>
                  <a:pt x="22385" y="1610991"/>
                </a:lnTo>
                <a:cubicBezTo>
                  <a:pt x="43387" y="1505981"/>
                  <a:pt x="17669" y="1598651"/>
                  <a:pt x="55042" y="1523905"/>
                </a:cubicBezTo>
                <a:cubicBezTo>
                  <a:pt x="83305" y="1467380"/>
                  <a:pt x="45175" y="1512002"/>
                  <a:pt x="87699" y="1469476"/>
                </a:cubicBezTo>
                <a:cubicBezTo>
                  <a:pt x="91328" y="1458590"/>
                  <a:pt x="92220" y="1446366"/>
                  <a:pt x="98585" y="1436819"/>
                </a:cubicBezTo>
                <a:cubicBezTo>
                  <a:pt x="132767" y="1385547"/>
                  <a:pt x="129269" y="1424929"/>
                  <a:pt x="153013" y="1371505"/>
                </a:cubicBezTo>
                <a:cubicBezTo>
                  <a:pt x="162334" y="1350534"/>
                  <a:pt x="167528" y="1327962"/>
                  <a:pt x="174785" y="1306191"/>
                </a:cubicBezTo>
                <a:lnTo>
                  <a:pt x="185671" y="1273534"/>
                </a:lnTo>
                <a:cubicBezTo>
                  <a:pt x="182042" y="1248134"/>
                  <a:pt x="179817" y="1222494"/>
                  <a:pt x="174785" y="1197334"/>
                </a:cubicBezTo>
                <a:cubicBezTo>
                  <a:pt x="172535" y="1186082"/>
                  <a:pt x="163899" y="1176151"/>
                  <a:pt x="163899" y="1164676"/>
                </a:cubicBezTo>
                <a:cubicBezTo>
                  <a:pt x="163899" y="1120982"/>
                  <a:pt x="169010" y="1077358"/>
                  <a:pt x="174785" y="1034048"/>
                </a:cubicBezTo>
                <a:cubicBezTo>
                  <a:pt x="176302" y="1022674"/>
                  <a:pt x="179767" y="1011230"/>
                  <a:pt x="185671" y="1001391"/>
                </a:cubicBezTo>
                <a:cubicBezTo>
                  <a:pt x="190951" y="992590"/>
                  <a:pt x="201031" y="987633"/>
                  <a:pt x="207442" y="979619"/>
                </a:cubicBezTo>
                <a:cubicBezTo>
                  <a:pt x="215615" y="969403"/>
                  <a:pt x="221040" y="957178"/>
                  <a:pt x="229213" y="946962"/>
                </a:cubicBezTo>
                <a:cubicBezTo>
                  <a:pt x="242711" y="930089"/>
                  <a:pt x="264786" y="912847"/>
                  <a:pt x="283642" y="903419"/>
                </a:cubicBezTo>
                <a:cubicBezTo>
                  <a:pt x="293905" y="898287"/>
                  <a:pt x="305413" y="896162"/>
                  <a:pt x="316299" y="892534"/>
                </a:cubicBezTo>
                <a:cubicBezTo>
                  <a:pt x="323556" y="885277"/>
                  <a:pt x="331660" y="878776"/>
                  <a:pt x="338071" y="870762"/>
                </a:cubicBezTo>
                <a:cubicBezTo>
                  <a:pt x="346244" y="860546"/>
                  <a:pt x="349626" y="846278"/>
                  <a:pt x="359842" y="838105"/>
                </a:cubicBezTo>
                <a:cubicBezTo>
                  <a:pt x="368802" y="830937"/>
                  <a:pt x="381158" y="828964"/>
                  <a:pt x="392499" y="827219"/>
                </a:cubicBezTo>
                <a:cubicBezTo>
                  <a:pt x="428542" y="821674"/>
                  <a:pt x="465070" y="819962"/>
                  <a:pt x="501356" y="816334"/>
                </a:cubicBezTo>
                <a:lnTo>
                  <a:pt x="566671" y="794562"/>
                </a:lnTo>
                <a:cubicBezTo>
                  <a:pt x="577557" y="790933"/>
                  <a:pt x="589781" y="790041"/>
                  <a:pt x="599328" y="783676"/>
                </a:cubicBezTo>
                <a:lnTo>
                  <a:pt x="664642" y="740134"/>
                </a:lnTo>
                <a:cubicBezTo>
                  <a:pt x="675528" y="732877"/>
                  <a:pt x="688048" y="727613"/>
                  <a:pt x="697299" y="718362"/>
                </a:cubicBezTo>
                <a:lnTo>
                  <a:pt x="719071" y="696591"/>
                </a:lnTo>
                <a:cubicBezTo>
                  <a:pt x="715825" y="677112"/>
                  <a:pt x="717947" y="645953"/>
                  <a:pt x="705060" y="625525"/>
                </a:cubicBezTo>
                <a:lnTo>
                  <a:pt x="698236" y="619663"/>
                </a:lnTo>
                <a:lnTo>
                  <a:pt x="694789" y="610414"/>
                </a:lnTo>
                <a:cubicBezTo>
                  <a:pt x="690493" y="603605"/>
                  <a:pt x="684529" y="597988"/>
                  <a:pt x="676142" y="594394"/>
                </a:cubicBezTo>
                <a:cubicBezTo>
                  <a:pt x="659136" y="587106"/>
                  <a:pt x="639857" y="587137"/>
                  <a:pt x="621714" y="583508"/>
                </a:cubicBezTo>
                <a:cubicBezTo>
                  <a:pt x="610828" y="576251"/>
                  <a:pt x="599273" y="569910"/>
                  <a:pt x="589057" y="561737"/>
                </a:cubicBezTo>
                <a:cubicBezTo>
                  <a:pt x="559974" y="538470"/>
                  <a:pt x="559183" y="535953"/>
                  <a:pt x="564256" y="538362"/>
                </a:cubicBezTo>
                <a:lnTo>
                  <a:pt x="570434" y="541817"/>
                </a:lnTo>
                <a:lnTo>
                  <a:pt x="574630" y="544542"/>
                </a:lnTo>
                <a:cubicBezTo>
                  <a:pt x="578386" y="546918"/>
                  <a:pt x="574777" y="544450"/>
                  <a:pt x="570452" y="541827"/>
                </a:cubicBezTo>
                <a:lnTo>
                  <a:pt x="570434" y="541817"/>
                </a:lnTo>
                <a:lnTo>
                  <a:pt x="562644" y="536759"/>
                </a:lnTo>
                <a:lnTo>
                  <a:pt x="535088" y="518498"/>
                </a:lnTo>
                <a:lnTo>
                  <a:pt x="526334" y="505289"/>
                </a:lnTo>
                <a:lnTo>
                  <a:pt x="521270" y="497489"/>
                </a:lnTo>
                <a:lnTo>
                  <a:pt x="521267" y="497482"/>
                </a:lnTo>
                <a:cubicBezTo>
                  <a:pt x="518644" y="493156"/>
                  <a:pt x="516176" y="489548"/>
                  <a:pt x="518552" y="493303"/>
                </a:cubicBezTo>
                <a:lnTo>
                  <a:pt x="521270" y="497489"/>
                </a:lnTo>
                <a:lnTo>
                  <a:pt x="521938" y="499044"/>
                </a:lnTo>
                <a:lnTo>
                  <a:pt x="516063" y="490178"/>
                </a:lnTo>
                <a:lnTo>
                  <a:pt x="510999" y="482378"/>
                </a:lnTo>
                <a:lnTo>
                  <a:pt x="510996" y="482371"/>
                </a:lnTo>
                <a:cubicBezTo>
                  <a:pt x="508373" y="478045"/>
                  <a:pt x="505905" y="474437"/>
                  <a:pt x="508281" y="478192"/>
                </a:cubicBezTo>
                <a:lnTo>
                  <a:pt x="510999" y="482378"/>
                </a:lnTo>
                <a:lnTo>
                  <a:pt x="514641" y="490854"/>
                </a:lnTo>
                <a:cubicBezTo>
                  <a:pt x="513763" y="490411"/>
                  <a:pt x="511752" y="488486"/>
                  <a:pt x="508021" y="484248"/>
                </a:cubicBezTo>
                <a:lnTo>
                  <a:pt x="492103" y="464996"/>
                </a:lnTo>
                <a:lnTo>
                  <a:pt x="479585" y="446219"/>
                </a:lnTo>
                <a:lnTo>
                  <a:pt x="478954" y="445569"/>
                </a:lnTo>
                <a:lnTo>
                  <a:pt x="469314" y="431108"/>
                </a:lnTo>
                <a:cubicBezTo>
                  <a:pt x="462635" y="423316"/>
                  <a:pt x="451750" y="412430"/>
                  <a:pt x="442534" y="403492"/>
                </a:cubicBezTo>
                <a:lnTo>
                  <a:pt x="433406" y="394767"/>
                </a:lnTo>
                <a:lnTo>
                  <a:pt x="425156" y="370019"/>
                </a:lnTo>
                <a:lnTo>
                  <a:pt x="416025" y="358326"/>
                </a:lnTo>
                <a:lnTo>
                  <a:pt x="414885" y="354908"/>
                </a:lnTo>
                <a:lnTo>
                  <a:pt x="408924" y="347274"/>
                </a:lnTo>
                <a:lnTo>
                  <a:pt x="403385" y="337362"/>
                </a:lnTo>
                <a:cubicBezTo>
                  <a:pt x="401269" y="322551"/>
                  <a:pt x="411026" y="308424"/>
                  <a:pt x="414271" y="293819"/>
                </a:cubicBezTo>
                <a:cubicBezTo>
                  <a:pt x="425497" y="243302"/>
                  <a:pt x="422765" y="242315"/>
                  <a:pt x="436042" y="195848"/>
                </a:cubicBezTo>
                <a:cubicBezTo>
                  <a:pt x="439194" y="184815"/>
                  <a:pt x="440259" y="172528"/>
                  <a:pt x="446928" y="163191"/>
                </a:cubicBezTo>
                <a:cubicBezTo>
                  <a:pt x="458859" y="146488"/>
                  <a:pt x="475957" y="134162"/>
                  <a:pt x="490471" y="119648"/>
                </a:cubicBezTo>
                <a:cubicBezTo>
                  <a:pt x="506414" y="103705"/>
                  <a:pt x="522925" y="84345"/>
                  <a:pt x="544899" y="76105"/>
                </a:cubicBezTo>
                <a:cubicBezTo>
                  <a:pt x="562223" y="69608"/>
                  <a:pt x="581185" y="68848"/>
                  <a:pt x="599328" y="65219"/>
                </a:cubicBezTo>
                <a:cubicBezTo>
                  <a:pt x="675528" y="68848"/>
                  <a:pt x="751905" y="69770"/>
                  <a:pt x="827928" y="76105"/>
                </a:cubicBezTo>
                <a:cubicBezTo>
                  <a:pt x="864572" y="79159"/>
                  <a:pt x="860643" y="94273"/>
                  <a:pt x="893242" y="108762"/>
                </a:cubicBezTo>
                <a:cubicBezTo>
                  <a:pt x="914213" y="118083"/>
                  <a:pt x="935647" y="129186"/>
                  <a:pt x="958556" y="130534"/>
                </a:cubicBezTo>
                <a:lnTo>
                  <a:pt x="1143613" y="141419"/>
                </a:lnTo>
                <a:cubicBezTo>
                  <a:pt x="1165385" y="148676"/>
                  <a:pt x="1189833" y="150461"/>
                  <a:pt x="1208928" y="163191"/>
                </a:cubicBezTo>
                <a:cubicBezTo>
                  <a:pt x="1260679" y="197691"/>
                  <a:pt x="1229176" y="180826"/>
                  <a:pt x="1306899" y="206734"/>
                </a:cubicBezTo>
                <a:lnTo>
                  <a:pt x="1339556" y="217619"/>
                </a:lnTo>
                <a:lnTo>
                  <a:pt x="1372213" y="228505"/>
                </a:lnTo>
                <a:cubicBezTo>
                  <a:pt x="1397613" y="224876"/>
                  <a:pt x="1428160" y="233371"/>
                  <a:pt x="1448413" y="217619"/>
                </a:cubicBezTo>
                <a:cubicBezTo>
                  <a:pt x="1466528" y="203530"/>
                  <a:pt x="1462928" y="174076"/>
                  <a:pt x="1470185" y="152305"/>
                </a:cubicBezTo>
                <a:cubicBezTo>
                  <a:pt x="1484317" y="109912"/>
                  <a:pt x="1472957" y="127762"/>
                  <a:pt x="1502842" y="97876"/>
                </a:cubicBezTo>
                <a:cubicBezTo>
                  <a:pt x="1528242" y="101505"/>
                  <a:pt x="1554701" y="100648"/>
                  <a:pt x="1579042" y="108762"/>
                </a:cubicBezTo>
                <a:cubicBezTo>
                  <a:pt x="1588778" y="112008"/>
                  <a:pt x="1592012" y="125254"/>
                  <a:pt x="1600813" y="130534"/>
                </a:cubicBezTo>
                <a:cubicBezTo>
                  <a:pt x="1610653" y="136438"/>
                  <a:pt x="1622585" y="137791"/>
                  <a:pt x="1633471" y="141419"/>
                </a:cubicBezTo>
                <a:cubicBezTo>
                  <a:pt x="1677014" y="137791"/>
                  <a:pt x="1723318" y="146219"/>
                  <a:pt x="1764099" y="130534"/>
                </a:cubicBezTo>
                <a:cubicBezTo>
                  <a:pt x="1778063" y="125163"/>
                  <a:pt x="1763626" y="96728"/>
                  <a:pt x="1774985" y="86991"/>
                </a:cubicBezTo>
                <a:cubicBezTo>
                  <a:pt x="1792409" y="72056"/>
                  <a:pt x="1840299" y="65219"/>
                  <a:pt x="1840299" y="65219"/>
                </a:cubicBezTo>
                <a:cubicBezTo>
                  <a:pt x="1847556" y="57962"/>
                  <a:pt x="1856791" y="52249"/>
                  <a:pt x="1862071" y="43448"/>
                </a:cubicBezTo>
                <a:cubicBezTo>
                  <a:pt x="1880198" y="13237"/>
                  <a:pt x="1870410" y="1924"/>
                  <a:pt x="1869875" y="231"/>
                </a:cubicBez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A blue and purple swirl&#10;&#10;AI-generated content may be incorrect.">
            <a:extLst>
              <a:ext uri="{FF2B5EF4-FFF2-40B4-BE49-F238E27FC236}">
                <a16:creationId xmlns:a16="http://schemas.microsoft.com/office/drawing/2014/main" id="{98DC4CF9-F255-404F-C50A-3AE7AA293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792" y="2873827"/>
            <a:ext cx="3854158" cy="4126301"/>
          </a:xfrm>
          <a:prstGeom prst="rect">
            <a:avLst/>
          </a:prstGeom>
        </p:spPr>
      </p:pic>
      <p:pic>
        <p:nvPicPr>
          <p:cNvPr id="2" name="Picture 1" descr="A blue and purple swirl&#10;&#10;AI-generated content may be incorrect.">
            <a:extLst>
              <a:ext uri="{FF2B5EF4-FFF2-40B4-BE49-F238E27FC236}">
                <a16:creationId xmlns:a16="http://schemas.microsoft.com/office/drawing/2014/main" id="{93C75787-4A2C-A0F4-1B2D-193B183E1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17810" t="6967" r="30754" b="30085"/>
          <a:stretch>
            <a:fillRect/>
          </a:stretch>
        </p:blipFill>
        <p:spPr>
          <a:xfrm>
            <a:off x="563445" y="3830281"/>
            <a:ext cx="1982429" cy="2597413"/>
          </a:xfrm>
          <a:custGeom>
            <a:avLst/>
            <a:gdLst>
              <a:gd name="connsiteX0" fmla="*/ 1869875 w 1982429"/>
              <a:gd name="connsiteY0" fmla="*/ 231 h 2597413"/>
              <a:gd name="connsiteX1" fmla="*/ 1933200 w 1982429"/>
              <a:gd name="connsiteY1" fmla="*/ 14726 h 2597413"/>
              <a:gd name="connsiteX2" fmla="*/ 1979162 w 1982429"/>
              <a:gd name="connsiteY2" fmla="*/ 20095 h 2597413"/>
              <a:gd name="connsiteX3" fmla="*/ 1982429 w 1982429"/>
              <a:gd name="connsiteY3" fmla="*/ 15588 h 2597413"/>
              <a:gd name="connsiteX4" fmla="*/ 1982429 w 1982429"/>
              <a:gd name="connsiteY4" fmla="*/ 2597413 h 2597413"/>
              <a:gd name="connsiteX5" fmla="*/ 110286 w 1982429"/>
              <a:gd name="connsiteY5" fmla="*/ 2597413 h 2597413"/>
              <a:gd name="connsiteX6" fmla="*/ 110136 w 1982429"/>
              <a:gd name="connsiteY6" fmla="*/ 2561381 h 2597413"/>
              <a:gd name="connsiteX7" fmla="*/ 120356 w 1982429"/>
              <a:gd name="connsiteY7" fmla="*/ 2492734 h 2597413"/>
              <a:gd name="connsiteX8" fmla="*/ 174785 w 1982429"/>
              <a:gd name="connsiteY8" fmla="*/ 2449191 h 2597413"/>
              <a:gd name="connsiteX9" fmla="*/ 215306 w 1982429"/>
              <a:gd name="connsiteY9" fmla="*/ 2434810 h 2597413"/>
              <a:gd name="connsiteX10" fmla="*/ 232792 w 1982429"/>
              <a:gd name="connsiteY10" fmla="*/ 2429525 h 2597413"/>
              <a:gd name="connsiteX11" fmla="*/ 247372 w 1982429"/>
              <a:gd name="connsiteY11" fmla="*/ 2409410 h 2597413"/>
              <a:gd name="connsiteX12" fmla="*/ 250985 w 1982429"/>
              <a:gd name="connsiteY12" fmla="*/ 2394762 h 2597413"/>
              <a:gd name="connsiteX13" fmla="*/ 240099 w 1982429"/>
              <a:gd name="connsiteY13" fmla="*/ 2362105 h 2597413"/>
              <a:gd name="connsiteX14" fmla="*/ 221120 w 1982429"/>
              <a:gd name="connsiteY14" fmla="*/ 2332880 h 2597413"/>
              <a:gd name="connsiteX15" fmla="*/ 219749 w 1982429"/>
              <a:gd name="connsiteY15" fmla="*/ 2331473 h 2597413"/>
              <a:gd name="connsiteX16" fmla="*/ 210849 w 1982429"/>
              <a:gd name="connsiteY16" fmla="*/ 2317769 h 2597413"/>
              <a:gd name="connsiteX17" fmla="*/ 186285 w 1982429"/>
              <a:gd name="connsiteY17" fmla="*/ 2292565 h 2597413"/>
              <a:gd name="connsiteX18" fmla="*/ 153983 w 1982429"/>
              <a:gd name="connsiteY18" fmla="*/ 2271031 h 2597413"/>
              <a:gd name="connsiteX19" fmla="*/ 142128 w 1982429"/>
              <a:gd name="connsiteY19" fmla="*/ 2253248 h 2597413"/>
              <a:gd name="connsiteX20" fmla="*/ 141595 w 1982429"/>
              <a:gd name="connsiteY20" fmla="*/ 2252743 h 2597413"/>
              <a:gd name="connsiteX21" fmla="*/ 131857 w 1982429"/>
              <a:gd name="connsiteY21" fmla="*/ 2238137 h 2597413"/>
              <a:gd name="connsiteX22" fmla="*/ 89817 w 1982429"/>
              <a:gd name="connsiteY22" fmla="*/ 2209608 h 2597413"/>
              <a:gd name="connsiteX23" fmla="*/ 78613 w 1982429"/>
              <a:gd name="connsiteY23" fmla="*/ 2196030 h 2597413"/>
              <a:gd name="connsiteX24" fmla="*/ 68375 w 1982429"/>
              <a:gd name="connsiteY24" fmla="*/ 2180621 h 2597413"/>
              <a:gd name="connsiteX25" fmla="*/ 67618 w 1982429"/>
              <a:gd name="connsiteY25" fmla="*/ 2179828 h 2597413"/>
              <a:gd name="connsiteX26" fmla="*/ 58104 w 1982429"/>
              <a:gd name="connsiteY26" fmla="*/ 2165510 h 2597413"/>
              <a:gd name="connsiteX27" fmla="*/ 33885 w 1982429"/>
              <a:gd name="connsiteY27" fmla="*/ 2140165 h 2597413"/>
              <a:gd name="connsiteX28" fmla="*/ 7116 w 1982429"/>
              <a:gd name="connsiteY28" fmla="*/ 2131243 h 2597413"/>
              <a:gd name="connsiteX29" fmla="*/ 613 w 1982429"/>
              <a:gd name="connsiteY29" fmla="*/ 2111734 h 2597413"/>
              <a:gd name="connsiteX30" fmla="*/ 11499 w 1982429"/>
              <a:gd name="connsiteY30" fmla="*/ 2079076 h 2597413"/>
              <a:gd name="connsiteX31" fmla="*/ 44156 w 1982429"/>
              <a:gd name="connsiteY31" fmla="*/ 2068191 h 2597413"/>
              <a:gd name="connsiteX32" fmla="*/ 65928 w 1982429"/>
              <a:gd name="connsiteY32" fmla="*/ 2046419 h 2597413"/>
              <a:gd name="connsiteX33" fmla="*/ 87699 w 1982429"/>
              <a:gd name="connsiteY33" fmla="*/ 1981105 h 2597413"/>
              <a:gd name="connsiteX34" fmla="*/ 109471 w 1982429"/>
              <a:gd name="connsiteY34" fmla="*/ 1904905 h 2597413"/>
              <a:gd name="connsiteX35" fmla="*/ 120356 w 1982429"/>
              <a:gd name="connsiteY35" fmla="*/ 1850476 h 2597413"/>
              <a:gd name="connsiteX36" fmla="*/ 185671 w 1982429"/>
              <a:gd name="connsiteY36" fmla="*/ 1817819 h 2597413"/>
              <a:gd name="connsiteX37" fmla="*/ 172295 w 1982429"/>
              <a:gd name="connsiteY37" fmla="*/ 1803689 h 2597413"/>
              <a:gd name="connsiteX38" fmla="*/ 175400 w 1982429"/>
              <a:gd name="connsiteY38" fmla="*/ 1802708 h 2597413"/>
              <a:gd name="connsiteX39" fmla="*/ 99200 w 1982429"/>
              <a:gd name="connsiteY39" fmla="*/ 1748280 h 2597413"/>
              <a:gd name="connsiteX40" fmla="*/ 76457 w 1982429"/>
              <a:gd name="connsiteY40" fmla="*/ 1725261 h 2597413"/>
              <a:gd name="connsiteX41" fmla="*/ 65928 w 1982429"/>
              <a:gd name="connsiteY41" fmla="*/ 1708962 h 2597413"/>
              <a:gd name="connsiteX42" fmla="*/ 55042 w 1982429"/>
              <a:gd name="connsiteY42" fmla="*/ 1676305 h 2597413"/>
              <a:gd name="connsiteX43" fmla="*/ 35983 w 1982429"/>
              <a:gd name="connsiteY43" fmla="*/ 1642033 h 2597413"/>
              <a:gd name="connsiteX44" fmla="*/ 34887 w 1982429"/>
              <a:gd name="connsiteY44" fmla="*/ 1642320 h 2597413"/>
              <a:gd name="connsiteX45" fmla="*/ 32373 w 1982429"/>
              <a:gd name="connsiteY45" fmla="*/ 1637520 h 2597413"/>
              <a:gd name="connsiteX46" fmla="*/ 29710 w 1982429"/>
              <a:gd name="connsiteY46" fmla="*/ 1633282 h 2597413"/>
              <a:gd name="connsiteX47" fmla="*/ 22385 w 1982429"/>
              <a:gd name="connsiteY47" fmla="*/ 1610991 h 2597413"/>
              <a:gd name="connsiteX48" fmla="*/ 55042 w 1982429"/>
              <a:gd name="connsiteY48" fmla="*/ 1523905 h 2597413"/>
              <a:gd name="connsiteX49" fmla="*/ 87699 w 1982429"/>
              <a:gd name="connsiteY49" fmla="*/ 1469476 h 2597413"/>
              <a:gd name="connsiteX50" fmla="*/ 98585 w 1982429"/>
              <a:gd name="connsiteY50" fmla="*/ 1436819 h 2597413"/>
              <a:gd name="connsiteX51" fmla="*/ 153013 w 1982429"/>
              <a:gd name="connsiteY51" fmla="*/ 1371505 h 2597413"/>
              <a:gd name="connsiteX52" fmla="*/ 174785 w 1982429"/>
              <a:gd name="connsiteY52" fmla="*/ 1306191 h 2597413"/>
              <a:gd name="connsiteX53" fmla="*/ 185671 w 1982429"/>
              <a:gd name="connsiteY53" fmla="*/ 1273534 h 2597413"/>
              <a:gd name="connsiteX54" fmla="*/ 174785 w 1982429"/>
              <a:gd name="connsiteY54" fmla="*/ 1197334 h 2597413"/>
              <a:gd name="connsiteX55" fmla="*/ 163899 w 1982429"/>
              <a:gd name="connsiteY55" fmla="*/ 1164676 h 2597413"/>
              <a:gd name="connsiteX56" fmla="*/ 174785 w 1982429"/>
              <a:gd name="connsiteY56" fmla="*/ 1034048 h 2597413"/>
              <a:gd name="connsiteX57" fmla="*/ 185671 w 1982429"/>
              <a:gd name="connsiteY57" fmla="*/ 1001391 h 2597413"/>
              <a:gd name="connsiteX58" fmla="*/ 207442 w 1982429"/>
              <a:gd name="connsiteY58" fmla="*/ 979619 h 2597413"/>
              <a:gd name="connsiteX59" fmla="*/ 229213 w 1982429"/>
              <a:gd name="connsiteY59" fmla="*/ 946962 h 2597413"/>
              <a:gd name="connsiteX60" fmla="*/ 283642 w 1982429"/>
              <a:gd name="connsiteY60" fmla="*/ 903419 h 2597413"/>
              <a:gd name="connsiteX61" fmla="*/ 316299 w 1982429"/>
              <a:gd name="connsiteY61" fmla="*/ 892534 h 2597413"/>
              <a:gd name="connsiteX62" fmla="*/ 338071 w 1982429"/>
              <a:gd name="connsiteY62" fmla="*/ 870762 h 2597413"/>
              <a:gd name="connsiteX63" fmla="*/ 359842 w 1982429"/>
              <a:gd name="connsiteY63" fmla="*/ 838105 h 2597413"/>
              <a:gd name="connsiteX64" fmla="*/ 392499 w 1982429"/>
              <a:gd name="connsiteY64" fmla="*/ 827219 h 2597413"/>
              <a:gd name="connsiteX65" fmla="*/ 501356 w 1982429"/>
              <a:gd name="connsiteY65" fmla="*/ 816334 h 2597413"/>
              <a:gd name="connsiteX66" fmla="*/ 566671 w 1982429"/>
              <a:gd name="connsiteY66" fmla="*/ 794562 h 2597413"/>
              <a:gd name="connsiteX67" fmla="*/ 599328 w 1982429"/>
              <a:gd name="connsiteY67" fmla="*/ 783676 h 2597413"/>
              <a:gd name="connsiteX68" fmla="*/ 664642 w 1982429"/>
              <a:gd name="connsiteY68" fmla="*/ 740134 h 2597413"/>
              <a:gd name="connsiteX69" fmla="*/ 697299 w 1982429"/>
              <a:gd name="connsiteY69" fmla="*/ 718362 h 2597413"/>
              <a:gd name="connsiteX70" fmla="*/ 719071 w 1982429"/>
              <a:gd name="connsiteY70" fmla="*/ 696591 h 2597413"/>
              <a:gd name="connsiteX71" fmla="*/ 705060 w 1982429"/>
              <a:gd name="connsiteY71" fmla="*/ 625525 h 2597413"/>
              <a:gd name="connsiteX72" fmla="*/ 698236 w 1982429"/>
              <a:gd name="connsiteY72" fmla="*/ 619663 h 2597413"/>
              <a:gd name="connsiteX73" fmla="*/ 694789 w 1982429"/>
              <a:gd name="connsiteY73" fmla="*/ 610414 h 2597413"/>
              <a:gd name="connsiteX74" fmla="*/ 676142 w 1982429"/>
              <a:gd name="connsiteY74" fmla="*/ 594394 h 2597413"/>
              <a:gd name="connsiteX75" fmla="*/ 621714 w 1982429"/>
              <a:gd name="connsiteY75" fmla="*/ 583508 h 2597413"/>
              <a:gd name="connsiteX76" fmla="*/ 589057 w 1982429"/>
              <a:gd name="connsiteY76" fmla="*/ 561737 h 2597413"/>
              <a:gd name="connsiteX77" fmla="*/ 564256 w 1982429"/>
              <a:gd name="connsiteY77" fmla="*/ 538362 h 2597413"/>
              <a:gd name="connsiteX78" fmla="*/ 570434 w 1982429"/>
              <a:gd name="connsiteY78" fmla="*/ 541817 h 2597413"/>
              <a:gd name="connsiteX79" fmla="*/ 574630 w 1982429"/>
              <a:gd name="connsiteY79" fmla="*/ 544542 h 2597413"/>
              <a:gd name="connsiteX80" fmla="*/ 570452 w 1982429"/>
              <a:gd name="connsiteY80" fmla="*/ 541827 h 2597413"/>
              <a:gd name="connsiteX81" fmla="*/ 570434 w 1982429"/>
              <a:gd name="connsiteY81" fmla="*/ 541817 h 2597413"/>
              <a:gd name="connsiteX82" fmla="*/ 562644 w 1982429"/>
              <a:gd name="connsiteY82" fmla="*/ 536759 h 2597413"/>
              <a:gd name="connsiteX83" fmla="*/ 535088 w 1982429"/>
              <a:gd name="connsiteY83" fmla="*/ 518498 h 2597413"/>
              <a:gd name="connsiteX84" fmla="*/ 526334 w 1982429"/>
              <a:gd name="connsiteY84" fmla="*/ 505289 h 2597413"/>
              <a:gd name="connsiteX85" fmla="*/ 521270 w 1982429"/>
              <a:gd name="connsiteY85" fmla="*/ 497489 h 2597413"/>
              <a:gd name="connsiteX86" fmla="*/ 521267 w 1982429"/>
              <a:gd name="connsiteY86" fmla="*/ 497482 h 2597413"/>
              <a:gd name="connsiteX87" fmla="*/ 518552 w 1982429"/>
              <a:gd name="connsiteY87" fmla="*/ 493303 h 2597413"/>
              <a:gd name="connsiteX88" fmla="*/ 521270 w 1982429"/>
              <a:gd name="connsiteY88" fmla="*/ 497489 h 2597413"/>
              <a:gd name="connsiteX89" fmla="*/ 521938 w 1982429"/>
              <a:gd name="connsiteY89" fmla="*/ 499044 h 2597413"/>
              <a:gd name="connsiteX90" fmla="*/ 516063 w 1982429"/>
              <a:gd name="connsiteY90" fmla="*/ 490178 h 2597413"/>
              <a:gd name="connsiteX91" fmla="*/ 510999 w 1982429"/>
              <a:gd name="connsiteY91" fmla="*/ 482378 h 2597413"/>
              <a:gd name="connsiteX92" fmla="*/ 510996 w 1982429"/>
              <a:gd name="connsiteY92" fmla="*/ 482371 h 2597413"/>
              <a:gd name="connsiteX93" fmla="*/ 508281 w 1982429"/>
              <a:gd name="connsiteY93" fmla="*/ 478192 h 2597413"/>
              <a:gd name="connsiteX94" fmla="*/ 510999 w 1982429"/>
              <a:gd name="connsiteY94" fmla="*/ 482378 h 2597413"/>
              <a:gd name="connsiteX95" fmla="*/ 514641 w 1982429"/>
              <a:gd name="connsiteY95" fmla="*/ 490854 h 2597413"/>
              <a:gd name="connsiteX96" fmla="*/ 508021 w 1982429"/>
              <a:gd name="connsiteY96" fmla="*/ 484248 h 2597413"/>
              <a:gd name="connsiteX97" fmla="*/ 492103 w 1982429"/>
              <a:gd name="connsiteY97" fmla="*/ 464996 h 2597413"/>
              <a:gd name="connsiteX98" fmla="*/ 479585 w 1982429"/>
              <a:gd name="connsiteY98" fmla="*/ 446219 h 2597413"/>
              <a:gd name="connsiteX99" fmla="*/ 478954 w 1982429"/>
              <a:gd name="connsiteY99" fmla="*/ 445569 h 2597413"/>
              <a:gd name="connsiteX100" fmla="*/ 469314 w 1982429"/>
              <a:gd name="connsiteY100" fmla="*/ 431108 h 2597413"/>
              <a:gd name="connsiteX101" fmla="*/ 442534 w 1982429"/>
              <a:gd name="connsiteY101" fmla="*/ 403492 h 2597413"/>
              <a:gd name="connsiteX102" fmla="*/ 433406 w 1982429"/>
              <a:gd name="connsiteY102" fmla="*/ 394767 h 2597413"/>
              <a:gd name="connsiteX103" fmla="*/ 425156 w 1982429"/>
              <a:gd name="connsiteY103" fmla="*/ 370019 h 2597413"/>
              <a:gd name="connsiteX104" fmla="*/ 416025 w 1982429"/>
              <a:gd name="connsiteY104" fmla="*/ 358326 h 2597413"/>
              <a:gd name="connsiteX105" fmla="*/ 414885 w 1982429"/>
              <a:gd name="connsiteY105" fmla="*/ 354908 h 2597413"/>
              <a:gd name="connsiteX106" fmla="*/ 408924 w 1982429"/>
              <a:gd name="connsiteY106" fmla="*/ 347274 h 2597413"/>
              <a:gd name="connsiteX107" fmla="*/ 403385 w 1982429"/>
              <a:gd name="connsiteY107" fmla="*/ 337362 h 2597413"/>
              <a:gd name="connsiteX108" fmla="*/ 414271 w 1982429"/>
              <a:gd name="connsiteY108" fmla="*/ 293819 h 2597413"/>
              <a:gd name="connsiteX109" fmla="*/ 436042 w 1982429"/>
              <a:gd name="connsiteY109" fmla="*/ 195848 h 2597413"/>
              <a:gd name="connsiteX110" fmla="*/ 446928 w 1982429"/>
              <a:gd name="connsiteY110" fmla="*/ 163191 h 2597413"/>
              <a:gd name="connsiteX111" fmla="*/ 490471 w 1982429"/>
              <a:gd name="connsiteY111" fmla="*/ 119648 h 2597413"/>
              <a:gd name="connsiteX112" fmla="*/ 544899 w 1982429"/>
              <a:gd name="connsiteY112" fmla="*/ 76105 h 2597413"/>
              <a:gd name="connsiteX113" fmla="*/ 599328 w 1982429"/>
              <a:gd name="connsiteY113" fmla="*/ 65219 h 2597413"/>
              <a:gd name="connsiteX114" fmla="*/ 827928 w 1982429"/>
              <a:gd name="connsiteY114" fmla="*/ 76105 h 2597413"/>
              <a:gd name="connsiteX115" fmla="*/ 893242 w 1982429"/>
              <a:gd name="connsiteY115" fmla="*/ 108762 h 2597413"/>
              <a:gd name="connsiteX116" fmla="*/ 958556 w 1982429"/>
              <a:gd name="connsiteY116" fmla="*/ 130534 h 2597413"/>
              <a:gd name="connsiteX117" fmla="*/ 1143613 w 1982429"/>
              <a:gd name="connsiteY117" fmla="*/ 141419 h 2597413"/>
              <a:gd name="connsiteX118" fmla="*/ 1208928 w 1982429"/>
              <a:gd name="connsiteY118" fmla="*/ 163191 h 2597413"/>
              <a:gd name="connsiteX119" fmla="*/ 1306899 w 1982429"/>
              <a:gd name="connsiteY119" fmla="*/ 206734 h 2597413"/>
              <a:gd name="connsiteX120" fmla="*/ 1339556 w 1982429"/>
              <a:gd name="connsiteY120" fmla="*/ 217619 h 2597413"/>
              <a:gd name="connsiteX121" fmla="*/ 1372213 w 1982429"/>
              <a:gd name="connsiteY121" fmla="*/ 228505 h 2597413"/>
              <a:gd name="connsiteX122" fmla="*/ 1448413 w 1982429"/>
              <a:gd name="connsiteY122" fmla="*/ 217619 h 2597413"/>
              <a:gd name="connsiteX123" fmla="*/ 1470185 w 1982429"/>
              <a:gd name="connsiteY123" fmla="*/ 152305 h 2597413"/>
              <a:gd name="connsiteX124" fmla="*/ 1502842 w 1982429"/>
              <a:gd name="connsiteY124" fmla="*/ 97876 h 2597413"/>
              <a:gd name="connsiteX125" fmla="*/ 1579042 w 1982429"/>
              <a:gd name="connsiteY125" fmla="*/ 108762 h 2597413"/>
              <a:gd name="connsiteX126" fmla="*/ 1600813 w 1982429"/>
              <a:gd name="connsiteY126" fmla="*/ 130534 h 2597413"/>
              <a:gd name="connsiteX127" fmla="*/ 1633471 w 1982429"/>
              <a:gd name="connsiteY127" fmla="*/ 141419 h 2597413"/>
              <a:gd name="connsiteX128" fmla="*/ 1764099 w 1982429"/>
              <a:gd name="connsiteY128" fmla="*/ 130534 h 2597413"/>
              <a:gd name="connsiteX129" fmla="*/ 1774985 w 1982429"/>
              <a:gd name="connsiteY129" fmla="*/ 86991 h 2597413"/>
              <a:gd name="connsiteX130" fmla="*/ 1840299 w 1982429"/>
              <a:gd name="connsiteY130" fmla="*/ 65219 h 2597413"/>
              <a:gd name="connsiteX131" fmla="*/ 1862071 w 1982429"/>
              <a:gd name="connsiteY131" fmla="*/ 43448 h 2597413"/>
              <a:gd name="connsiteX132" fmla="*/ 1869875 w 1982429"/>
              <a:gd name="connsiteY132" fmla="*/ 231 h 259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982429" h="2597413">
                <a:moveTo>
                  <a:pt x="1869875" y="231"/>
                </a:moveTo>
                <a:cubicBezTo>
                  <a:pt x="1869341" y="-1463"/>
                  <a:pt x="1878060" y="6463"/>
                  <a:pt x="1933200" y="14726"/>
                </a:cubicBezTo>
                <a:lnTo>
                  <a:pt x="1979162" y="20095"/>
                </a:lnTo>
                <a:lnTo>
                  <a:pt x="1982429" y="15588"/>
                </a:lnTo>
                <a:lnTo>
                  <a:pt x="1982429" y="2597413"/>
                </a:lnTo>
                <a:lnTo>
                  <a:pt x="110286" y="2597413"/>
                </a:lnTo>
                <a:lnTo>
                  <a:pt x="110136" y="2561381"/>
                </a:lnTo>
                <a:cubicBezTo>
                  <a:pt x="111473" y="2535750"/>
                  <a:pt x="114568" y="2512029"/>
                  <a:pt x="120356" y="2492734"/>
                </a:cubicBezTo>
                <a:cubicBezTo>
                  <a:pt x="123836" y="2481134"/>
                  <a:pt x="168698" y="2451897"/>
                  <a:pt x="174785" y="2449191"/>
                </a:cubicBezTo>
                <a:cubicBezTo>
                  <a:pt x="185271" y="2444531"/>
                  <a:pt x="201599" y="2439088"/>
                  <a:pt x="215306" y="2434810"/>
                </a:cubicBezTo>
                <a:lnTo>
                  <a:pt x="232792" y="2429525"/>
                </a:lnTo>
                <a:lnTo>
                  <a:pt x="247372" y="2409410"/>
                </a:lnTo>
                <a:lnTo>
                  <a:pt x="250985" y="2394762"/>
                </a:lnTo>
                <a:cubicBezTo>
                  <a:pt x="250985" y="2383287"/>
                  <a:pt x="245231" y="2372368"/>
                  <a:pt x="240099" y="2362105"/>
                </a:cubicBezTo>
                <a:cubicBezTo>
                  <a:pt x="235384" y="2352675"/>
                  <a:pt x="228718" y="2342442"/>
                  <a:pt x="221120" y="2332880"/>
                </a:cubicBezTo>
                <a:lnTo>
                  <a:pt x="219749" y="2331473"/>
                </a:lnTo>
                <a:lnTo>
                  <a:pt x="210849" y="2317769"/>
                </a:lnTo>
                <a:cubicBezTo>
                  <a:pt x="203252" y="2308207"/>
                  <a:pt x="194723" y="2299315"/>
                  <a:pt x="186285" y="2292565"/>
                </a:cubicBezTo>
                <a:lnTo>
                  <a:pt x="153983" y="2271031"/>
                </a:lnTo>
                <a:lnTo>
                  <a:pt x="142128" y="2253248"/>
                </a:lnTo>
                <a:lnTo>
                  <a:pt x="141595" y="2252743"/>
                </a:lnTo>
                <a:lnTo>
                  <a:pt x="131857" y="2238137"/>
                </a:lnTo>
                <a:cubicBezTo>
                  <a:pt x="82354" y="2188633"/>
                  <a:pt x="110798" y="2233659"/>
                  <a:pt x="89817" y="2209608"/>
                </a:cubicBezTo>
                <a:lnTo>
                  <a:pt x="78613" y="2196030"/>
                </a:lnTo>
                <a:lnTo>
                  <a:pt x="68375" y="2180621"/>
                </a:lnTo>
                <a:lnTo>
                  <a:pt x="67618" y="2179828"/>
                </a:lnTo>
                <a:lnTo>
                  <a:pt x="58104" y="2165510"/>
                </a:lnTo>
                <a:cubicBezTo>
                  <a:pt x="51457" y="2155559"/>
                  <a:pt x="43995" y="2146231"/>
                  <a:pt x="33885" y="2140165"/>
                </a:cubicBezTo>
                <a:lnTo>
                  <a:pt x="7116" y="2131243"/>
                </a:lnTo>
                <a:lnTo>
                  <a:pt x="613" y="2111734"/>
                </a:lnTo>
                <a:cubicBezTo>
                  <a:pt x="-1201" y="2100848"/>
                  <a:pt x="613" y="2089962"/>
                  <a:pt x="11499" y="2079076"/>
                </a:cubicBezTo>
                <a:cubicBezTo>
                  <a:pt x="19613" y="2070962"/>
                  <a:pt x="33270" y="2071819"/>
                  <a:pt x="44156" y="2068191"/>
                </a:cubicBezTo>
                <a:cubicBezTo>
                  <a:pt x="51413" y="2060934"/>
                  <a:pt x="61338" y="2055599"/>
                  <a:pt x="65928" y="2046419"/>
                </a:cubicBezTo>
                <a:cubicBezTo>
                  <a:pt x="76191" y="2025893"/>
                  <a:pt x="80442" y="2002876"/>
                  <a:pt x="87699" y="1981105"/>
                </a:cubicBezTo>
                <a:cubicBezTo>
                  <a:pt x="99821" y="1944738"/>
                  <a:pt x="100359" y="1945912"/>
                  <a:pt x="109471" y="1904905"/>
                </a:cubicBezTo>
                <a:cubicBezTo>
                  <a:pt x="113485" y="1886843"/>
                  <a:pt x="111176" y="1866541"/>
                  <a:pt x="120356" y="1850476"/>
                </a:cubicBezTo>
                <a:cubicBezTo>
                  <a:pt x="130286" y="1833098"/>
                  <a:pt x="168909" y="1823406"/>
                  <a:pt x="185671" y="1817819"/>
                </a:cubicBezTo>
                <a:lnTo>
                  <a:pt x="172295" y="1803689"/>
                </a:lnTo>
                <a:lnTo>
                  <a:pt x="175400" y="1802708"/>
                </a:lnTo>
                <a:cubicBezTo>
                  <a:pt x="123743" y="1751051"/>
                  <a:pt x="151330" y="1765656"/>
                  <a:pt x="99200" y="1748280"/>
                </a:cubicBezTo>
                <a:lnTo>
                  <a:pt x="76457" y="1725261"/>
                </a:lnTo>
                <a:lnTo>
                  <a:pt x="65928" y="1708962"/>
                </a:lnTo>
                <a:cubicBezTo>
                  <a:pt x="60796" y="1698699"/>
                  <a:pt x="60174" y="1686568"/>
                  <a:pt x="55042" y="1676305"/>
                </a:cubicBezTo>
                <a:cubicBezTo>
                  <a:pt x="44491" y="1655203"/>
                  <a:pt x="38885" y="1645700"/>
                  <a:pt x="35983" y="1642033"/>
                </a:cubicBezTo>
                <a:lnTo>
                  <a:pt x="34887" y="1642320"/>
                </a:lnTo>
                <a:lnTo>
                  <a:pt x="32373" y="1637520"/>
                </a:lnTo>
                <a:lnTo>
                  <a:pt x="29710" y="1633282"/>
                </a:lnTo>
                <a:lnTo>
                  <a:pt x="22385" y="1610991"/>
                </a:lnTo>
                <a:cubicBezTo>
                  <a:pt x="43387" y="1505981"/>
                  <a:pt x="17669" y="1598651"/>
                  <a:pt x="55042" y="1523905"/>
                </a:cubicBezTo>
                <a:cubicBezTo>
                  <a:pt x="83305" y="1467380"/>
                  <a:pt x="45175" y="1512002"/>
                  <a:pt x="87699" y="1469476"/>
                </a:cubicBezTo>
                <a:cubicBezTo>
                  <a:pt x="91328" y="1458590"/>
                  <a:pt x="92220" y="1446366"/>
                  <a:pt x="98585" y="1436819"/>
                </a:cubicBezTo>
                <a:cubicBezTo>
                  <a:pt x="132767" y="1385547"/>
                  <a:pt x="129269" y="1424929"/>
                  <a:pt x="153013" y="1371505"/>
                </a:cubicBezTo>
                <a:cubicBezTo>
                  <a:pt x="162334" y="1350534"/>
                  <a:pt x="167528" y="1327962"/>
                  <a:pt x="174785" y="1306191"/>
                </a:cubicBezTo>
                <a:lnTo>
                  <a:pt x="185671" y="1273534"/>
                </a:lnTo>
                <a:cubicBezTo>
                  <a:pt x="182042" y="1248134"/>
                  <a:pt x="179817" y="1222494"/>
                  <a:pt x="174785" y="1197334"/>
                </a:cubicBezTo>
                <a:cubicBezTo>
                  <a:pt x="172535" y="1186082"/>
                  <a:pt x="163899" y="1176151"/>
                  <a:pt x="163899" y="1164676"/>
                </a:cubicBezTo>
                <a:cubicBezTo>
                  <a:pt x="163899" y="1120982"/>
                  <a:pt x="169010" y="1077358"/>
                  <a:pt x="174785" y="1034048"/>
                </a:cubicBezTo>
                <a:cubicBezTo>
                  <a:pt x="176302" y="1022674"/>
                  <a:pt x="179767" y="1011230"/>
                  <a:pt x="185671" y="1001391"/>
                </a:cubicBezTo>
                <a:cubicBezTo>
                  <a:pt x="190951" y="992590"/>
                  <a:pt x="201031" y="987633"/>
                  <a:pt x="207442" y="979619"/>
                </a:cubicBezTo>
                <a:cubicBezTo>
                  <a:pt x="215615" y="969403"/>
                  <a:pt x="221040" y="957178"/>
                  <a:pt x="229213" y="946962"/>
                </a:cubicBezTo>
                <a:cubicBezTo>
                  <a:pt x="242711" y="930089"/>
                  <a:pt x="264786" y="912847"/>
                  <a:pt x="283642" y="903419"/>
                </a:cubicBezTo>
                <a:cubicBezTo>
                  <a:pt x="293905" y="898287"/>
                  <a:pt x="305413" y="896162"/>
                  <a:pt x="316299" y="892534"/>
                </a:cubicBezTo>
                <a:cubicBezTo>
                  <a:pt x="323556" y="885277"/>
                  <a:pt x="331660" y="878776"/>
                  <a:pt x="338071" y="870762"/>
                </a:cubicBezTo>
                <a:cubicBezTo>
                  <a:pt x="346244" y="860546"/>
                  <a:pt x="349626" y="846278"/>
                  <a:pt x="359842" y="838105"/>
                </a:cubicBezTo>
                <a:cubicBezTo>
                  <a:pt x="368802" y="830937"/>
                  <a:pt x="381158" y="828964"/>
                  <a:pt x="392499" y="827219"/>
                </a:cubicBezTo>
                <a:cubicBezTo>
                  <a:pt x="428542" y="821674"/>
                  <a:pt x="465070" y="819962"/>
                  <a:pt x="501356" y="816334"/>
                </a:cubicBezTo>
                <a:lnTo>
                  <a:pt x="566671" y="794562"/>
                </a:lnTo>
                <a:cubicBezTo>
                  <a:pt x="577557" y="790933"/>
                  <a:pt x="589781" y="790041"/>
                  <a:pt x="599328" y="783676"/>
                </a:cubicBezTo>
                <a:lnTo>
                  <a:pt x="664642" y="740134"/>
                </a:lnTo>
                <a:cubicBezTo>
                  <a:pt x="675528" y="732877"/>
                  <a:pt x="688048" y="727613"/>
                  <a:pt x="697299" y="718362"/>
                </a:cubicBezTo>
                <a:lnTo>
                  <a:pt x="719071" y="696591"/>
                </a:lnTo>
                <a:cubicBezTo>
                  <a:pt x="715825" y="677112"/>
                  <a:pt x="717947" y="645953"/>
                  <a:pt x="705060" y="625525"/>
                </a:cubicBezTo>
                <a:lnTo>
                  <a:pt x="698236" y="619663"/>
                </a:lnTo>
                <a:lnTo>
                  <a:pt x="694789" y="610414"/>
                </a:lnTo>
                <a:cubicBezTo>
                  <a:pt x="690493" y="603605"/>
                  <a:pt x="684529" y="597988"/>
                  <a:pt x="676142" y="594394"/>
                </a:cubicBezTo>
                <a:cubicBezTo>
                  <a:pt x="659136" y="587106"/>
                  <a:pt x="639857" y="587137"/>
                  <a:pt x="621714" y="583508"/>
                </a:cubicBezTo>
                <a:cubicBezTo>
                  <a:pt x="610828" y="576251"/>
                  <a:pt x="599273" y="569910"/>
                  <a:pt x="589057" y="561737"/>
                </a:cubicBezTo>
                <a:cubicBezTo>
                  <a:pt x="559974" y="538470"/>
                  <a:pt x="559183" y="535953"/>
                  <a:pt x="564256" y="538362"/>
                </a:cubicBezTo>
                <a:lnTo>
                  <a:pt x="570434" y="541817"/>
                </a:lnTo>
                <a:lnTo>
                  <a:pt x="574630" y="544542"/>
                </a:lnTo>
                <a:cubicBezTo>
                  <a:pt x="578386" y="546918"/>
                  <a:pt x="574777" y="544450"/>
                  <a:pt x="570452" y="541827"/>
                </a:cubicBezTo>
                <a:lnTo>
                  <a:pt x="570434" y="541817"/>
                </a:lnTo>
                <a:lnTo>
                  <a:pt x="562644" y="536759"/>
                </a:lnTo>
                <a:lnTo>
                  <a:pt x="535088" y="518498"/>
                </a:lnTo>
                <a:lnTo>
                  <a:pt x="526334" y="505289"/>
                </a:lnTo>
                <a:lnTo>
                  <a:pt x="521270" y="497489"/>
                </a:lnTo>
                <a:lnTo>
                  <a:pt x="521267" y="497482"/>
                </a:lnTo>
                <a:cubicBezTo>
                  <a:pt x="518644" y="493156"/>
                  <a:pt x="516176" y="489548"/>
                  <a:pt x="518552" y="493303"/>
                </a:cubicBezTo>
                <a:lnTo>
                  <a:pt x="521270" y="497489"/>
                </a:lnTo>
                <a:lnTo>
                  <a:pt x="521938" y="499044"/>
                </a:lnTo>
                <a:lnTo>
                  <a:pt x="516063" y="490178"/>
                </a:lnTo>
                <a:lnTo>
                  <a:pt x="510999" y="482378"/>
                </a:lnTo>
                <a:lnTo>
                  <a:pt x="510996" y="482371"/>
                </a:lnTo>
                <a:cubicBezTo>
                  <a:pt x="508373" y="478045"/>
                  <a:pt x="505905" y="474437"/>
                  <a:pt x="508281" y="478192"/>
                </a:cubicBezTo>
                <a:lnTo>
                  <a:pt x="510999" y="482378"/>
                </a:lnTo>
                <a:lnTo>
                  <a:pt x="514641" y="490854"/>
                </a:lnTo>
                <a:cubicBezTo>
                  <a:pt x="513763" y="490411"/>
                  <a:pt x="511752" y="488486"/>
                  <a:pt x="508021" y="484248"/>
                </a:cubicBezTo>
                <a:lnTo>
                  <a:pt x="492103" y="464996"/>
                </a:lnTo>
                <a:lnTo>
                  <a:pt x="479585" y="446219"/>
                </a:lnTo>
                <a:lnTo>
                  <a:pt x="478954" y="445569"/>
                </a:lnTo>
                <a:lnTo>
                  <a:pt x="469314" y="431108"/>
                </a:lnTo>
                <a:cubicBezTo>
                  <a:pt x="462635" y="423316"/>
                  <a:pt x="451750" y="412430"/>
                  <a:pt x="442534" y="403492"/>
                </a:cubicBezTo>
                <a:lnTo>
                  <a:pt x="433406" y="394767"/>
                </a:lnTo>
                <a:lnTo>
                  <a:pt x="425156" y="370019"/>
                </a:lnTo>
                <a:lnTo>
                  <a:pt x="416025" y="358326"/>
                </a:lnTo>
                <a:lnTo>
                  <a:pt x="414885" y="354908"/>
                </a:lnTo>
                <a:lnTo>
                  <a:pt x="408924" y="347274"/>
                </a:lnTo>
                <a:lnTo>
                  <a:pt x="403385" y="337362"/>
                </a:lnTo>
                <a:cubicBezTo>
                  <a:pt x="401269" y="322551"/>
                  <a:pt x="411026" y="308424"/>
                  <a:pt x="414271" y="293819"/>
                </a:cubicBezTo>
                <a:cubicBezTo>
                  <a:pt x="425497" y="243302"/>
                  <a:pt x="422765" y="242315"/>
                  <a:pt x="436042" y="195848"/>
                </a:cubicBezTo>
                <a:cubicBezTo>
                  <a:pt x="439194" y="184815"/>
                  <a:pt x="440259" y="172528"/>
                  <a:pt x="446928" y="163191"/>
                </a:cubicBezTo>
                <a:cubicBezTo>
                  <a:pt x="458859" y="146488"/>
                  <a:pt x="475957" y="134162"/>
                  <a:pt x="490471" y="119648"/>
                </a:cubicBezTo>
                <a:cubicBezTo>
                  <a:pt x="506414" y="103705"/>
                  <a:pt x="522925" y="84345"/>
                  <a:pt x="544899" y="76105"/>
                </a:cubicBezTo>
                <a:cubicBezTo>
                  <a:pt x="562223" y="69608"/>
                  <a:pt x="581185" y="68848"/>
                  <a:pt x="599328" y="65219"/>
                </a:cubicBezTo>
                <a:cubicBezTo>
                  <a:pt x="675528" y="68848"/>
                  <a:pt x="751905" y="69770"/>
                  <a:pt x="827928" y="76105"/>
                </a:cubicBezTo>
                <a:cubicBezTo>
                  <a:pt x="864572" y="79159"/>
                  <a:pt x="860643" y="94273"/>
                  <a:pt x="893242" y="108762"/>
                </a:cubicBezTo>
                <a:cubicBezTo>
                  <a:pt x="914213" y="118083"/>
                  <a:pt x="935647" y="129186"/>
                  <a:pt x="958556" y="130534"/>
                </a:cubicBezTo>
                <a:lnTo>
                  <a:pt x="1143613" y="141419"/>
                </a:lnTo>
                <a:cubicBezTo>
                  <a:pt x="1165385" y="148676"/>
                  <a:pt x="1189833" y="150461"/>
                  <a:pt x="1208928" y="163191"/>
                </a:cubicBezTo>
                <a:cubicBezTo>
                  <a:pt x="1260679" y="197691"/>
                  <a:pt x="1229176" y="180826"/>
                  <a:pt x="1306899" y="206734"/>
                </a:cubicBezTo>
                <a:lnTo>
                  <a:pt x="1339556" y="217619"/>
                </a:lnTo>
                <a:lnTo>
                  <a:pt x="1372213" y="228505"/>
                </a:lnTo>
                <a:cubicBezTo>
                  <a:pt x="1397613" y="224876"/>
                  <a:pt x="1428160" y="233371"/>
                  <a:pt x="1448413" y="217619"/>
                </a:cubicBezTo>
                <a:cubicBezTo>
                  <a:pt x="1466528" y="203530"/>
                  <a:pt x="1462928" y="174076"/>
                  <a:pt x="1470185" y="152305"/>
                </a:cubicBezTo>
                <a:cubicBezTo>
                  <a:pt x="1484317" y="109912"/>
                  <a:pt x="1472957" y="127762"/>
                  <a:pt x="1502842" y="97876"/>
                </a:cubicBezTo>
                <a:cubicBezTo>
                  <a:pt x="1528242" y="101505"/>
                  <a:pt x="1554701" y="100648"/>
                  <a:pt x="1579042" y="108762"/>
                </a:cubicBezTo>
                <a:cubicBezTo>
                  <a:pt x="1588778" y="112008"/>
                  <a:pt x="1592012" y="125254"/>
                  <a:pt x="1600813" y="130534"/>
                </a:cubicBezTo>
                <a:cubicBezTo>
                  <a:pt x="1610653" y="136438"/>
                  <a:pt x="1622585" y="137791"/>
                  <a:pt x="1633471" y="141419"/>
                </a:cubicBezTo>
                <a:cubicBezTo>
                  <a:pt x="1677014" y="137791"/>
                  <a:pt x="1723318" y="146219"/>
                  <a:pt x="1764099" y="130534"/>
                </a:cubicBezTo>
                <a:cubicBezTo>
                  <a:pt x="1778063" y="125163"/>
                  <a:pt x="1763626" y="96728"/>
                  <a:pt x="1774985" y="86991"/>
                </a:cubicBezTo>
                <a:cubicBezTo>
                  <a:pt x="1792409" y="72056"/>
                  <a:pt x="1840299" y="65219"/>
                  <a:pt x="1840299" y="65219"/>
                </a:cubicBezTo>
                <a:cubicBezTo>
                  <a:pt x="1847556" y="57962"/>
                  <a:pt x="1856791" y="52249"/>
                  <a:pt x="1862071" y="43448"/>
                </a:cubicBezTo>
                <a:cubicBezTo>
                  <a:pt x="1880198" y="13237"/>
                  <a:pt x="1870410" y="1924"/>
                  <a:pt x="1869875" y="231"/>
                </a:cubicBezTo>
                <a:close/>
              </a:path>
            </a:pathLst>
          </a:custGeom>
          <a:effectLst>
            <a:softEdge rad="25400"/>
          </a:effectLst>
        </p:spPr>
      </p:pic>
      <p:pic>
        <p:nvPicPr>
          <p:cNvPr id="3" name="Picture 2" descr="A blue and purple swirl&#10;&#10;AI-generated content may be incorrect.">
            <a:extLst>
              <a:ext uri="{FF2B5EF4-FFF2-40B4-BE49-F238E27FC236}">
                <a16:creationId xmlns:a16="http://schemas.microsoft.com/office/drawing/2014/main" id="{DF932961-33AF-CFB0-D7B6-27F9E6F6D7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10" t="6967" r="30754" b="30085"/>
          <a:stretch>
            <a:fillRect/>
          </a:stretch>
        </p:blipFill>
        <p:spPr>
          <a:xfrm>
            <a:off x="682190" y="824030"/>
            <a:ext cx="1982429" cy="2597413"/>
          </a:xfrm>
          <a:custGeom>
            <a:avLst/>
            <a:gdLst>
              <a:gd name="connsiteX0" fmla="*/ 1869875 w 1982429"/>
              <a:gd name="connsiteY0" fmla="*/ 231 h 2597413"/>
              <a:gd name="connsiteX1" fmla="*/ 1933200 w 1982429"/>
              <a:gd name="connsiteY1" fmla="*/ 14726 h 2597413"/>
              <a:gd name="connsiteX2" fmla="*/ 1979162 w 1982429"/>
              <a:gd name="connsiteY2" fmla="*/ 20095 h 2597413"/>
              <a:gd name="connsiteX3" fmla="*/ 1982429 w 1982429"/>
              <a:gd name="connsiteY3" fmla="*/ 15588 h 2597413"/>
              <a:gd name="connsiteX4" fmla="*/ 1982429 w 1982429"/>
              <a:gd name="connsiteY4" fmla="*/ 2597413 h 2597413"/>
              <a:gd name="connsiteX5" fmla="*/ 110286 w 1982429"/>
              <a:gd name="connsiteY5" fmla="*/ 2597413 h 2597413"/>
              <a:gd name="connsiteX6" fmla="*/ 110136 w 1982429"/>
              <a:gd name="connsiteY6" fmla="*/ 2561381 h 2597413"/>
              <a:gd name="connsiteX7" fmla="*/ 120356 w 1982429"/>
              <a:gd name="connsiteY7" fmla="*/ 2492734 h 2597413"/>
              <a:gd name="connsiteX8" fmla="*/ 174785 w 1982429"/>
              <a:gd name="connsiteY8" fmla="*/ 2449191 h 2597413"/>
              <a:gd name="connsiteX9" fmla="*/ 215306 w 1982429"/>
              <a:gd name="connsiteY9" fmla="*/ 2434810 h 2597413"/>
              <a:gd name="connsiteX10" fmla="*/ 232792 w 1982429"/>
              <a:gd name="connsiteY10" fmla="*/ 2429525 h 2597413"/>
              <a:gd name="connsiteX11" fmla="*/ 247372 w 1982429"/>
              <a:gd name="connsiteY11" fmla="*/ 2409410 h 2597413"/>
              <a:gd name="connsiteX12" fmla="*/ 250985 w 1982429"/>
              <a:gd name="connsiteY12" fmla="*/ 2394762 h 2597413"/>
              <a:gd name="connsiteX13" fmla="*/ 240099 w 1982429"/>
              <a:gd name="connsiteY13" fmla="*/ 2362105 h 2597413"/>
              <a:gd name="connsiteX14" fmla="*/ 221120 w 1982429"/>
              <a:gd name="connsiteY14" fmla="*/ 2332880 h 2597413"/>
              <a:gd name="connsiteX15" fmla="*/ 219749 w 1982429"/>
              <a:gd name="connsiteY15" fmla="*/ 2331473 h 2597413"/>
              <a:gd name="connsiteX16" fmla="*/ 210849 w 1982429"/>
              <a:gd name="connsiteY16" fmla="*/ 2317769 h 2597413"/>
              <a:gd name="connsiteX17" fmla="*/ 186285 w 1982429"/>
              <a:gd name="connsiteY17" fmla="*/ 2292565 h 2597413"/>
              <a:gd name="connsiteX18" fmla="*/ 153983 w 1982429"/>
              <a:gd name="connsiteY18" fmla="*/ 2271031 h 2597413"/>
              <a:gd name="connsiteX19" fmla="*/ 142128 w 1982429"/>
              <a:gd name="connsiteY19" fmla="*/ 2253248 h 2597413"/>
              <a:gd name="connsiteX20" fmla="*/ 141595 w 1982429"/>
              <a:gd name="connsiteY20" fmla="*/ 2252743 h 2597413"/>
              <a:gd name="connsiteX21" fmla="*/ 131857 w 1982429"/>
              <a:gd name="connsiteY21" fmla="*/ 2238137 h 2597413"/>
              <a:gd name="connsiteX22" fmla="*/ 89817 w 1982429"/>
              <a:gd name="connsiteY22" fmla="*/ 2209608 h 2597413"/>
              <a:gd name="connsiteX23" fmla="*/ 78613 w 1982429"/>
              <a:gd name="connsiteY23" fmla="*/ 2196030 h 2597413"/>
              <a:gd name="connsiteX24" fmla="*/ 68375 w 1982429"/>
              <a:gd name="connsiteY24" fmla="*/ 2180621 h 2597413"/>
              <a:gd name="connsiteX25" fmla="*/ 67618 w 1982429"/>
              <a:gd name="connsiteY25" fmla="*/ 2179828 h 2597413"/>
              <a:gd name="connsiteX26" fmla="*/ 58104 w 1982429"/>
              <a:gd name="connsiteY26" fmla="*/ 2165510 h 2597413"/>
              <a:gd name="connsiteX27" fmla="*/ 33885 w 1982429"/>
              <a:gd name="connsiteY27" fmla="*/ 2140165 h 2597413"/>
              <a:gd name="connsiteX28" fmla="*/ 7116 w 1982429"/>
              <a:gd name="connsiteY28" fmla="*/ 2131243 h 2597413"/>
              <a:gd name="connsiteX29" fmla="*/ 613 w 1982429"/>
              <a:gd name="connsiteY29" fmla="*/ 2111734 h 2597413"/>
              <a:gd name="connsiteX30" fmla="*/ 11499 w 1982429"/>
              <a:gd name="connsiteY30" fmla="*/ 2079076 h 2597413"/>
              <a:gd name="connsiteX31" fmla="*/ 44156 w 1982429"/>
              <a:gd name="connsiteY31" fmla="*/ 2068191 h 2597413"/>
              <a:gd name="connsiteX32" fmla="*/ 65928 w 1982429"/>
              <a:gd name="connsiteY32" fmla="*/ 2046419 h 2597413"/>
              <a:gd name="connsiteX33" fmla="*/ 87699 w 1982429"/>
              <a:gd name="connsiteY33" fmla="*/ 1981105 h 2597413"/>
              <a:gd name="connsiteX34" fmla="*/ 109471 w 1982429"/>
              <a:gd name="connsiteY34" fmla="*/ 1904905 h 2597413"/>
              <a:gd name="connsiteX35" fmla="*/ 120356 w 1982429"/>
              <a:gd name="connsiteY35" fmla="*/ 1850476 h 2597413"/>
              <a:gd name="connsiteX36" fmla="*/ 185671 w 1982429"/>
              <a:gd name="connsiteY36" fmla="*/ 1817819 h 2597413"/>
              <a:gd name="connsiteX37" fmla="*/ 172295 w 1982429"/>
              <a:gd name="connsiteY37" fmla="*/ 1803689 h 2597413"/>
              <a:gd name="connsiteX38" fmla="*/ 175400 w 1982429"/>
              <a:gd name="connsiteY38" fmla="*/ 1802708 h 2597413"/>
              <a:gd name="connsiteX39" fmla="*/ 99200 w 1982429"/>
              <a:gd name="connsiteY39" fmla="*/ 1748280 h 2597413"/>
              <a:gd name="connsiteX40" fmla="*/ 76457 w 1982429"/>
              <a:gd name="connsiteY40" fmla="*/ 1725261 h 2597413"/>
              <a:gd name="connsiteX41" fmla="*/ 65928 w 1982429"/>
              <a:gd name="connsiteY41" fmla="*/ 1708962 h 2597413"/>
              <a:gd name="connsiteX42" fmla="*/ 55042 w 1982429"/>
              <a:gd name="connsiteY42" fmla="*/ 1676305 h 2597413"/>
              <a:gd name="connsiteX43" fmla="*/ 35983 w 1982429"/>
              <a:gd name="connsiteY43" fmla="*/ 1642033 h 2597413"/>
              <a:gd name="connsiteX44" fmla="*/ 34887 w 1982429"/>
              <a:gd name="connsiteY44" fmla="*/ 1642320 h 2597413"/>
              <a:gd name="connsiteX45" fmla="*/ 32373 w 1982429"/>
              <a:gd name="connsiteY45" fmla="*/ 1637520 h 2597413"/>
              <a:gd name="connsiteX46" fmla="*/ 29710 w 1982429"/>
              <a:gd name="connsiteY46" fmla="*/ 1633282 h 2597413"/>
              <a:gd name="connsiteX47" fmla="*/ 22385 w 1982429"/>
              <a:gd name="connsiteY47" fmla="*/ 1610991 h 2597413"/>
              <a:gd name="connsiteX48" fmla="*/ 55042 w 1982429"/>
              <a:gd name="connsiteY48" fmla="*/ 1523905 h 2597413"/>
              <a:gd name="connsiteX49" fmla="*/ 87699 w 1982429"/>
              <a:gd name="connsiteY49" fmla="*/ 1469476 h 2597413"/>
              <a:gd name="connsiteX50" fmla="*/ 98585 w 1982429"/>
              <a:gd name="connsiteY50" fmla="*/ 1436819 h 2597413"/>
              <a:gd name="connsiteX51" fmla="*/ 153013 w 1982429"/>
              <a:gd name="connsiteY51" fmla="*/ 1371505 h 2597413"/>
              <a:gd name="connsiteX52" fmla="*/ 174785 w 1982429"/>
              <a:gd name="connsiteY52" fmla="*/ 1306191 h 2597413"/>
              <a:gd name="connsiteX53" fmla="*/ 185671 w 1982429"/>
              <a:gd name="connsiteY53" fmla="*/ 1273534 h 2597413"/>
              <a:gd name="connsiteX54" fmla="*/ 174785 w 1982429"/>
              <a:gd name="connsiteY54" fmla="*/ 1197334 h 2597413"/>
              <a:gd name="connsiteX55" fmla="*/ 163899 w 1982429"/>
              <a:gd name="connsiteY55" fmla="*/ 1164676 h 2597413"/>
              <a:gd name="connsiteX56" fmla="*/ 174785 w 1982429"/>
              <a:gd name="connsiteY56" fmla="*/ 1034048 h 2597413"/>
              <a:gd name="connsiteX57" fmla="*/ 185671 w 1982429"/>
              <a:gd name="connsiteY57" fmla="*/ 1001391 h 2597413"/>
              <a:gd name="connsiteX58" fmla="*/ 207442 w 1982429"/>
              <a:gd name="connsiteY58" fmla="*/ 979619 h 2597413"/>
              <a:gd name="connsiteX59" fmla="*/ 229213 w 1982429"/>
              <a:gd name="connsiteY59" fmla="*/ 946962 h 2597413"/>
              <a:gd name="connsiteX60" fmla="*/ 283642 w 1982429"/>
              <a:gd name="connsiteY60" fmla="*/ 903419 h 2597413"/>
              <a:gd name="connsiteX61" fmla="*/ 316299 w 1982429"/>
              <a:gd name="connsiteY61" fmla="*/ 892534 h 2597413"/>
              <a:gd name="connsiteX62" fmla="*/ 338071 w 1982429"/>
              <a:gd name="connsiteY62" fmla="*/ 870762 h 2597413"/>
              <a:gd name="connsiteX63" fmla="*/ 359842 w 1982429"/>
              <a:gd name="connsiteY63" fmla="*/ 838105 h 2597413"/>
              <a:gd name="connsiteX64" fmla="*/ 392499 w 1982429"/>
              <a:gd name="connsiteY64" fmla="*/ 827219 h 2597413"/>
              <a:gd name="connsiteX65" fmla="*/ 501356 w 1982429"/>
              <a:gd name="connsiteY65" fmla="*/ 816334 h 2597413"/>
              <a:gd name="connsiteX66" fmla="*/ 566671 w 1982429"/>
              <a:gd name="connsiteY66" fmla="*/ 794562 h 2597413"/>
              <a:gd name="connsiteX67" fmla="*/ 599328 w 1982429"/>
              <a:gd name="connsiteY67" fmla="*/ 783676 h 2597413"/>
              <a:gd name="connsiteX68" fmla="*/ 664642 w 1982429"/>
              <a:gd name="connsiteY68" fmla="*/ 740134 h 2597413"/>
              <a:gd name="connsiteX69" fmla="*/ 697299 w 1982429"/>
              <a:gd name="connsiteY69" fmla="*/ 718362 h 2597413"/>
              <a:gd name="connsiteX70" fmla="*/ 719071 w 1982429"/>
              <a:gd name="connsiteY70" fmla="*/ 696591 h 2597413"/>
              <a:gd name="connsiteX71" fmla="*/ 705060 w 1982429"/>
              <a:gd name="connsiteY71" fmla="*/ 625525 h 2597413"/>
              <a:gd name="connsiteX72" fmla="*/ 698236 w 1982429"/>
              <a:gd name="connsiteY72" fmla="*/ 619663 h 2597413"/>
              <a:gd name="connsiteX73" fmla="*/ 694789 w 1982429"/>
              <a:gd name="connsiteY73" fmla="*/ 610414 h 2597413"/>
              <a:gd name="connsiteX74" fmla="*/ 676142 w 1982429"/>
              <a:gd name="connsiteY74" fmla="*/ 594394 h 2597413"/>
              <a:gd name="connsiteX75" fmla="*/ 621714 w 1982429"/>
              <a:gd name="connsiteY75" fmla="*/ 583508 h 2597413"/>
              <a:gd name="connsiteX76" fmla="*/ 589057 w 1982429"/>
              <a:gd name="connsiteY76" fmla="*/ 561737 h 2597413"/>
              <a:gd name="connsiteX77" fmla="*/ 564256 w 1982429"/>
              <a:gd name="connsiteY77" fmla="*/ 538362 h 2597413"/>
              <a:gd name="connsiteX78" fmla="*/ 570434 w 1982429"/>
              <a:gd name="connsiteY78" fmla="*/ 541817 h 2597413"/>
              <a:gd name="connsiteX79" fmla="*/ 574630 w 1982429"/>
              <a:gd name="connsiteY79" fmla="*/ 544542 h 2597413"/>
              <a:gd name="connsiteX80" fmla="*/ 570452 w 1982429"/>
              <a:gd name="connsiteY80" fmla="*/ 541827 h 2597413"/>
              <a:gd name="connsiteX81" fmla="*/ 570434 w 1982429"/>
              <a:gd name="connsiteY81" fmla="*/ 541817 h 2597413"/>
              <a:gd name="connsiteX82" fmla="*/ 562644 w 1982429"/>
              <a:gd name="connsiteY82" fmla="*/ 536759 h 2597413"/>
              <a:gd name="connsiteX83" fmla="*/ 535088 w 1982429"/>
              <a:gd name="connsiteY83" fmla="*/ 518498 h 2597413"/>
              <a:gd name="connsiteX84" fmla="*/ 526334 w 1982429"/>
              <a:gd name="connsiteY84" fmla="*/ 505289 h 2597413"/>
              <a:gd name="connsiteX85" fmla="*/ 521270 w 1982429"/>
              <a:gd name="connsiteY85" fmla="*/ 497489 h 2597413"/>
              <a:gd name="connsiteX86" fmla="*/ 521267 w 1982429"/>
              <a:gd name="connsiteY86" fmla="*/ 497482 h 2597413"/>
              <a:gd name="connsiteX87" fmla="*/ 518552 w 1982429"/>
              <a:gd name="connsiteY87" fmla="*/ 493303 h 2597413"/>
              <a:gd name="connsiteX88" fmla="*/ 521270 w 1982429"/>
              <a:gd name="connsiteY88" fmla="*/ 497489 h 2597413"/>
              <a:gd name="connsiteX89" fmla="*/ 521938 w 1982429"/>
              <a:gd name="connsiteY89" fmla="*/ 499044 h 2597413"/>
              <a:gd name="connsiteX90" fmla="*/ 516063 w 1982429"/>
              <a:gd name="connsiteY90" fmla="*/ 490178 h 2597413"/>
              <a:gd name="connsiteX91" fmla="*/ 510999 w 1982429"/>
              <a:gd name="connsiteY91" fmla="*/ 482378 h 2597413"/>
              <a:gd name="connsiteX92" fmla="*/ 510996 w 1982429"/>
              <a:gd name="connsiteY92" fmla="*/ 482371 h 2597413"/>
              <a:gd name="connsiteX93" fmla="*/ 508281 w 1982429"/>
              <a:gd name="connsiteY93" fmla="*/ 478192 h 2597413"/>
              <a:gd name="connsiteX94" fmla="*/ 510999 w 1982429"/>
              <a:gd name="connsiteY94" fmla="*/ 482378 h 2597413"/>
              <a:gd name="connsiteX95" fmla="*/ 514641 w 1982429"/>
              <a:gd name="connsiteY95" fmla="*/ 490854 h 2597413"/>
              <a:gd name="connsiteX96" fmla="*/ 508021 w 1982429"/>
              <a:gd name="connsiteY96" fmla="*/ 484248 h 2597413"/>
              <a:gd name="connsiteX97" fmla="*/ 492103 w 1982429"/>
              <a:gd name="connsiteY97" fmla="*/ 464996 h 2597413"/>
              <a:gd name="connsiteX98" fmla="*/ 479585 w 1982429"/>
              <a:gd name="connsiteY98" fmla="*/ 446219 h 2597413"/>
              <a:gd name="connsiteX99" fmla="*/ 478954 w 1982429"/>
              <a:gd name="connsiteY99" fmla="*/ 445569 h 2597413"/>
              <a:gd name="connsiteX100" fmla="*/ 469314 w 1982429"/>
              <a:gd name="connsiteY100" fmla="*/ 431108 h 2597413"/>
              <a:gd name="connsiteX101" fmla="*/ 442534 w 1982429"/>
              <a:gd name="connsiteY101" fmla="*/ 403492 h 2597413"/>
              <a:gd name="connsiteX102" fmla="*/ 433406 w 1982429"/>
              <a:gd name="connsiteY102" fmla="*/ 394767 h 2597413"/>
              <a:gd name="connsiteX103" fmla="*/ 425156 w 1982429"/>
              <a:gd name="connsiteY103" fmla="*/ 370019 h 2597413"/>
              <a:gd name="connsiteX104" fmla="*/ 416025 w 1982429"/>
              <a:gd name="connsiteY104" fmla="*/ 358326 h 2597413"/>
              <a:gd name="connsiteX105" fmla="*/ 414885 w 1982429"/>
              <a:gd name="connsiteY105" fmla="*/ 354908 h 2597413"/>
              <a:gd name="connsiteX106" fmla="*/ 408924 w 1982429"/>
              <a:gd name="connsiteY106" fmla="*/ 347274 h 2597413"/>
              <a:gd name="connsiteX107" fmla="*/ 403385 w 1982429"/>
              <a:gd name="connsiteY107" fmla="*/ 337362 h 2597413"/>
              <a:gd name="connsiteX108" fmla="*/ 414271 w 1982429"/>
              <a:gd name="connsiteY108" fmla="*/ 293819 h 2597413"/>
              <a:gd name="connsiteX109" fmla="*/ 436042 w 1982429"/>
              <a:gd name="connsiteY109" fmla="*/ 195848 h 2597413"/>
              <a:gd name="connsiteX110" fmla="*/ 446928 w 1982429"/>
              <a:gd name="connsiteY110" fmla="*/ 163191 h 2597413"/>
              <a:gd name="connsiteX111" fmla="*/ 490471 w 1982429"/>
              <a:gd name="connsiteY111" fmla="*/ 119648 h 2597413"/>
              <a:gd name="connsiteX112" fmla="*/ 544899 w 1982429"/>
              <a:gd name="connsiteY112" fmla="*/ 76105 h 2597413"/>
              <a:gd name="connsiteX113" fmla="*/ 599328 w 1982429"/>
              <a:gd name="connsiteY113" fmla="*/ 65219 h 2597413"/>
              <a:gd name="connsiteX114" fmla="*/ 827928 w 1982429"/>
              <a:gd name="connsiteY114" fmla="*/ 76105 h 2597413"/>
              <a:gd name="connsiteX115" fmla="*/ 893242 w 1982429"/>
              <a:gd name="connsiteY115" fmla="*/ 108762 h 2597413"/>
              <a:gd name="connsiteX116" fmla="*/ 958556 w 1982429"/>
              <a:gd name="connsiteY116" fmla="*/ 130534 h 2597413"/>
              <a:gd name="connsiteX117" fmla="*/ 1143613 w 1982429"/>
              <a:gd name="connsiteY117" fmla="*/ 141419 h 2597413"/>
              <a:gd name="connsiteX118" fmla="*/ 1208928 w 1982429"/>
              <a:gd name="connsiteY118" fmla="*/ 163191 h 2597413"/>
              <a:gd name="connsiteX119" fmla="*/ 1306899 w 1982429"/>
              <a:gd name="connsiteY119" fmla="*/ 206734 h 2597413"/>
              <a:gd name="connsiteX120" fmla="*/ 1339556 w 1982429"/>
              <a:gd name="connsiteY120" fmla="*/ 217619 h 2597413"/>
              <a:gd name="connsiteX121" fmla="*/ 1372213 w 1982429"/>
              <a:gd name="connsiteY121" fmla="*/ 228505 h 2597413"/>
              <a:gd name="connsiteX122" fmla="*/ 1448413 w 1982429"/>
              <a:gd name="connsiteY122" fmla="*/ 217619 h 2597413"/>
              <a:gd name="connsiteX123" fmla="*/ 1470185 w 1982429"/>
              <a:gd name="connsiteY123" fmla="*/ 152305 h 2597413"/>
              <a:gd name="connsiteX124" fmla="*/ 1502842 w 1982429"/>
              <a:gd name="connsiteY124" fmla="*/ 97876 h 2597413"/>
              <a:gd name="connsiteX125" fmla="*/ 1579042 w 1982429"/>
              <a:gd name="connsiteY125" fmla="*/ 108762 h 2597413"/>
              <a:gd name="connsiteX126" fmla="*/ 1600813 w 1982429"/>
              <a:gd name="connsiteY126" fmla="*/ 130534 h 2597413"/>
              <a:gd name="connsiteX127" fmla="*/ 1633471 w 1982429"/>
              <a:gd name="connsiteY127" fmla="*/ 141419 h 2597413"/>
              <a:gd name="connsiteX128" fmla="*/ 1764099 w 1982429"/>
              <a:gd name="connsiteY128" fmla="*/ 130534 h 2597413"/>
              <a:gd name="connsiteX129" fmla="*/ 1774985 w 1982429"/>
              <a:gd name="connsiteY129" fmla="*/ 86991 h 2597413"/>
              <a:gd name="connsiteX130" fmla="*/ 1840299 w 1982429"/>
              <a:gd name="connsiteY130" fmla="*/ 65219 h 2597413"/>
              <a:gd name="connsiteX131" fmla="*/ 1862071 w 1982429"/>
              <a:gd name="connsiteY131" fmla="*/ 43448 h 2597413"/>
              <a:gd name="connsiteX132" fmla="*/ 1869875 w 1982429"/>
              <a:gd name="connsiteY132" fmla="*/ 231 h 259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982429" h="2597413">
                <a:moveTo>
                  <a:pt x="1869875" y="231"/>
                </a:moveTo>
                <a:cubicBezTo>
                  <a:pt x="1869341" y="-1463"/>
                  <a:pt x="1878060" y="6463"/>
                  <a:pt x="1933200" y="14726"/>
                </a:cubicBezTo>
                <a:lnTo>
                  <a:pt x="1979162" y="20095"/>
                </a:lnTo>
                <a:lnTo>
                  <a:pt x="1982429" y="15588"/>
                </a:lnTo>
                <a:lnTo>
                  <a:pt x="1982429" y="2597413"/>
                </a:lnTo>
                <a:lnTo>
                  <a:pt x="110286" y="2597413"/>
                </a:lnTo>
                <a:lnTo>
                  <a:pt x="110136" y="2561381"/>
                </a:lnTo>
                <a:cubicBezTo>
                  <a:pt x="111473" y="2535750"/>
                  <a:pt x="114568" y="2512029"/>
                  <a:pt x="120356" y="2492734"/>
                </a:cubicBezTo>
                <a:cubicBezTo>
                  <a:pt x="123836" y="2481134"/>
                  <a:pt x="168698" y="2451897"/>
                  <a:pt x="174785" y="2449191"/>
                </a:cubicBezTo>
                <a:cubicBezTo>
                  <a:pt x="185271" y="2444531"/>
                  <a:pt x="201599" y="2439088"/>
                  <a:pt x="215306" y="2434810"/>
                </a:cubicBezTo>
                <a:lnTo>
                  <a:pt x="232792" y="2429525"/>
                </a:lnTo>
                <a:lnTo>
                  <a:pt x="247372" y="2409410"/>
                </a:lnTo>
                <a:lnTo>
                  <a:pt x="250985" y="2394762"/>
                </a:lnTo>
                <a:cubicBezTo>
                  <a:pt x="250985" y="2383287"/>
                  <a:pt x="245231" y="2372368"/>
                  <a:pt x="240099" y="2362105"/>
                </a:cubicBezTo>
                <a:cubicBezTo>
                  <a:pt x="235384" y="2352675"/>
                  <a:pt x="228718" y="2342442"/>
                  <a:pt x="221120" y="2332880"/>
                </a:cubicBezTo>
                <a:lnTo>
                  <a:pt x="219749" y="2331473"/>
                </a:lnTo>
                <a:lnTo>
                  <a:pt x="210849" y="2317769"/>
                </a:lnTo>
                <a:cubicBezTo>
                  <a:pt x="203252" y="2308207"/>
                  <a:pt x="194723" y="2299315"/>
                  <a:pt x="186285" y="2292565"/>
                </a:cubicBezTo>
                <a:lnTo>
                  <a:pt x="153983" y="2271031"/>
                </a:lnTo>
                <a:lnTo>
                  <a:pt x="142128" y="2253248"/>
                </a:lnTo>
                <a:lnTo>
                  <a:pt x="141595" y="2252743"/>
                </a:lnTo>
                <a:lnTo>
                  <a:pt x="131857" y="2238137"/>
                </a:lnTo>
                <a:cubicBezTo>
                  <a:pt x="82354" y="2188633"/>
                  <a:pt x="110798" y="2233659"/>
                  <a:pt x="89817" y="2209608"/>
                </a:cubicBezTo>
                <a:lnTo>
                  <a:pt x="78613" y="2196030"/>
                </a:lnTo>
                <a:lnTo>
                  <a:pt x="68375" y="2180621"/>
                </a:lnTo>
                <a:lnTo>
                  <a:pt x="67618" y="2179828"/>
                </a:lnTo>
                <a:lnTo>
                  <a:pt x="58104" y="2165510"/>
                </a:lnTo>
                <a:cubicBezTo>
                  <a:pt x="51457" y="2155559"/>
                  <a:pt x="43995" y="2146231"/>
                  <a:pt x="33885" y="2140165"/>
                </a:cubicBezTo>
                <a:lnTo>
                  <a:pt x="7116" y="2131243"/>
                </a:lnTo>
                <a:lnTo>
                  <a:pt x="613" y="2111734"/>
                </a:lnTo>
                <a:cubicBezTo>
                  <a:pt x="-1201" y="2100848"/>
                  <a:pt x="613" y="2089962"/>
                  <a:pt x="11499" y="2079076"/>
                </a:cubicBezTo>
                <a:cubicBezTo>
                  <a:pt x="19613" y="2070962"/>
                  <a:pt x="33270" y="2071819"/>
                  <a:pt x="44156" y="2068191"/>
                </a:cubicBezTo>
                <a:cubicBezTo>
                  <a:pt x="51413" y="2060934"/>
                  <a:pt x="61338" y="2055599"/>
                  <a:pt x="65928" y="2046419"/>
                </a:cubicBezTo>
                <a:cubicBezTo>
                  <a:pt x="76191" y="2025893"/>
                  <a:pt x="80442" y="2002876"/>
                  <a:pt x="87699" y="1981105"/>
                </a:cubicBezTo>
                <a:cubicBezTo>
                  <a:pt x="99821" y="1944738"/>
                  <a:pt x="100359" y="1945912"/>
                  <a:pt x="109471" y="1904905"/>
                </a:cubicBezTo>
                <a:cubicBezTo>
                  <a:pt x="113485" y="1886843"/>
                  <a:pt x="111176" y="1866541"/>
                  <a:pt x="120356" y="1850476"/>
                </a:cubicBezTo>
                <a:cubicBezTo>
                  <a:pt x="130286" y="1833098"/>
                  <a:pt x="168909" y="1823406"/>
                  <a:pt x="185671" y="1817819"/>
                </a:cubicBezTo>
                <a:lnTo>
                  <a:pt x="172295" y="1803689"/>
                </a:lnTo>
                <a:lnTo>
                  <a:pt x="175400" y="1802708"/>
                </a:lnTo>
                <a:cubicBezTo>
                  <a:pt x="123743" y="1751051"/>
                  <a:pt x="151330" y="1765656"/>
                  <a:pt x="99200" y="1748280"/>
                </a:cubicBezTo>
                <a:lnTo>
                  <a:pt x="76457" y="1725261"/>
                </a:lnTo>
                <a:lnTo>
                  <a:pt x="65928" y="1708962"/>
                </a:lnTo>
                <a:cubicBezTo>
                  <a:pt x="60796" y="1698699"/>
                  <a:pt x="60174" y="1686568"/>
                  <a:pt x="55042" y="1676305"/>
                </a:cubicBezTo>
                <a:cubicBezTo>
                  <a:pt x="44491" y="1655203"/>
                  <a:pt x="38885" y="1645700"/>
                  <a:pt x="35983" y="1642033"/>
                </a:cubicBezTo>
                <a:lnTo>
                  <a:pt x="34887" y="1642320"/>
                </a:lnTo>
                <a:lnTo>
                  <a:pt x="32373" y="1637520"/>
                </a:lnTo>
                <a:lnTo>
                  <a:pt x="29710" y="1633282"/>
                </a:lnTo>
                <a:lnTo>
                  <a:pt x="22385" y="1610991"/>
                </a:lnTo>
                <a:cubicBezTo>
                  <a:pt x="43387" y="1505981"/>
                  <a:pt x="17669" y="1598651"/>
                  <a:pt x="55042" y="1523905"/>
                </a:cubicBezTo>
                <a:cubicBezTo>
                  <a:pt x="83305" y="1467380"/>
                  <a:pt x="45175" y="1512002"/>
                  <a:pt x="87699" y="1469476"/>
                </a:cubicBezTo>
                <a:cubicBezTo>
                  <a:pt x="91328" y="1458590"/>
                  <a:pt x="92220" y="1446366"/>
                  <a:pt x="98585" y="1436819"/>
                </a:cubicBezTo>
                <a:cubicBezTo>
                  <a:pt x="132767" y="1385547"/>
                  <a:pt x="129269" y="1424929"/>
                  <a:pt x="153013" y="1371505"/>
                </a:cubicBezTo>
                <a:cubicBezTo>
                  <a:pt x="162334" y="1350534"/>
                  <a:pt x="167528" y="1327962"/>
                  <a:pt x="174785" y="1306191"/>
                </a:cubicBezTo>
                <a:lnTo>
                  <a:pt x="185671" y="1273534"/>
                </a:lnTo>
                <a:cubicBezTo>
                  <a:pt x="182042" y="1248134"/>
                  <a:pt x="179817" y="1222494"/>
                  <a:pt x="174785" y="1197334"/>
                </a:cubicBezTo>
                <a:cubicBezTo>
                  <a:pt x="172535" y="1186082"/>
                  <a:pt x="163899" y="1176151"/>
                  <a:pt x="163899" y="1164676"/>
                </a:cubicBezTo>
                <a:cubicBezTo>
                  <a:pt x="163899" y="1120982"/>
                  <a:pt x="169010" y="1077358"/>
                  <a:pt x="174785" y="1034048"/>
                </a:cubicBezTo>
                <a:cubicBezTo>
                  <a:pt x="176302" y="1022674"/>
                  <a:pt x="179767" y="1011230"/>
                  <a:pt x="185671" y="1001391"/>
                </a:cubicBezTo>
                <a:cubicBezTo>
                  <a:pt x="190951" y="992590"/>
                  <a:pt x="201031" y="987633"/>
                  <a:pt x="207442" y="979619"/>
                </a:cubicBezTo>
                <a:cubicBezTo>
                  <a:pt x="215615" y="969403"/>
                  <a:pt x="221040" y="957178"/>
                  <a:pt x="229213" y="946962"/>
                </a:cubicBezTo>
                <a:cubicBezTo>
                  <a:pt x="242711" y="930089"/>
                  <a:pt x="264786" y="912847"/>
                  <a:pt x="283642" y="903419"/>
                </a:cubicBezTo>
                <a:cubicBezTo>
                  <a:pt x="293905" y="898287"/>
                  <a:pt x="305413" y="896162"/>
                  <a:pt x="316299" y="892534"/>
                </a:cubicBezTo>
                <a:cubicBezTo>
                  <a:pt x="323556" y="885277"/>
                  <a:pt x="331660" y="878776"/>
                  <a:pt x="338071" y="870762"/>
                </a:cubicBezTo>
                <a:cubicBezTo>
                  <a:pt x="346244" y="860546"/>
                  <a:pt x="349626" y="846278"/>
                  <a:pt x="359842" y="838105"/>
                </a:cubicBezTo>
                <a:cubicBezTo>
                  <a:pt x="368802" y="830937"/>
                  <a:pt x="381158" y="828964"/>
                  <a:pt x="392499" y="827219"/>
                </a:cubicBezTo>
                <a:cubicBezTo>
                  <a:pt x="428542" y="821674"/>
                  <a:pt x="465070" y="819962"/>
                  <a:pt x="501356" y="816334"/>
                </a:cubicBezTo>
                <a:lnTo>
                  <a:pt x="566671" y="794562"/>
                </a:lnTo>
                <a:cubicBezTo>
                  <a:pt x="577557" y="790933"/>
                  <a:pt x="589781" y="790041"/>
                  <a:pt x="599328" y="783676"/>
                </a:cubicBezTo>
                <a:lnTo>
                  <a:pt x="664642" y="740134"/>
                </a:lnTo>
                <a:cubicBezTo>
                  <a:pt x="675528" y="732877"/>
                  <a:pt x="688048" y="727613"/>
                  <a:pt x="697299" y="718362"/>
                </a:cubicBezTo>
                <a:lnTo>
                  <a:pt x="719071" y="696591"/>
                </a:lnTo>
                <a:cubicBezTo>
                  <a:pt x="715825" y="677112"/>
                  <a:pt x="717947" y="645953"/>
                  <a:pt x="705060" y="625525"/>
                </a:cubicBezTo>
                <a:lnTo>
                  <a:pt x="698236" y="619663"/>
                </a:lnTo>
                <a:lnTo>
                  <a:pt x="694789" y="610414"/>
                </a:lnTo>
                <a:cubicBezTo>
                  <a:pt x="690493" y="603605"/>
                  <a:pt x="684529" y="597988"/>
                  <a:pt x="676142" y="594394"/>
                </a:cubicBezTo>
                <a:cubicBezTo>
                  <a:pt x="659136" y="587106"/>
                  <a:pt x="639857" y="587137"/>
                  <a:pt x="621714" y="583508"/>
                </a:cubicBezTo>
                <a:cubicBezTo>
                  <a:pt x="610828" y="576251"/>
                  <a:pt x="599273" y="569910"/>
                  <a:pt x="589057" y="561737"/>
                </a:cubicBezTo>
                <a:cubicBezTo>
                  <a:pt x="559974" y="538470"/>
                  <a:pt x="559183" y="535953"/>
                  <a:pt x="564256" y="538362"/>
                </a:cubicBezTo>
                <a:lnTo>
                  <a:pt x="570434" y="541817"/>
                </a:lnTo>
                <a:lnTo>
                  <a:pt x="574630" y="544542"/>
                </a:lnTo>
                <a:cubicBezTo>
                  <a:pt x="578386" y="546918"/>
                  <a:pt x="574777" y="544450"/>
                  <a:pt x="570452" y="541827"/>
                </a:cubicBezTo>
                <a:lnTo>
                  <a:pt x="570434" y="541817"/>
                </a:lnTo>
                <a:lnTo>
                  <a:pt x="562644" y="536759"/>
                </a:lnTo>
                <a:lnTo>
                  <a:pt x="535088" y="518498"/>
                </a:lnTo>
                <a:lnTo>
                  <a:pt x="526334" y="505289"/>
                </a:lnTo>
                <a:lnTo>
                  <a:pt x="521270" y="497489"/>
                </a:lnTo>
                <a:lnTo>
                  <a:pt x="521267" y="497482"/>
                </a:lnTo>
                <a:cubicBezTo>
                  <a:pt x="518644" y="493156"/>
                  <a:pt x="516176" y="489548"/>
                  <a:pt x="518552" y="493303"/>
                </a:cubicBezTo>
                <a:lnTo>
                  <a:pt x="521270" y="497489"/>
                </a:lnTo>
                <a:lnTo>
                  <a:pt x="521938" y="499044"/>
                </a:lnTo>
                <a:lnTo>
                  <a:pt x="516063" y="490178"/>
                </a:lnTo>
                <a:lnTo>
                  <a:pt x="510999" y="482378"/>
                </a:lnTo>
                <a:lnTo>
                  <a:pt x="510996" y="482371"/>
                </a:lnTo>
                <a:cubicBezTo>
                  <a:pt x="508373" y="478045"/>
                  <a:pt x="505905" y="474437"/>
                  <a:pt x="508281" y="478192"/>
                </a:cubicBezTo>
                <a:lnTo>
                  <a:pt x="510999" y="482378"/>
                </a:lnTo>
                <a:lnTo>
                  <a:pt x="514641" y="490854"/>
                </a:lnTo>
                <a:cubicBezTo>
                  <a:pt x="513763" y="490411"/>
                  <a:pt x="511752" y="488486"/>
                  <a:pt x="508021" y="484248"/>
                </a:cubicBezTo>
                <a:lnTo>
                  <a:pt x="492103" y="464996"/>
                </a:lnTo>
                <a:lnTo>
                  <a:pt x="479585" y="446219"/>
                </a:lnTo>
                <a:lnTo>
                  <a:pt x="478954" y="445569"/>
                </a:lnTo>
                <a:lnTo>
                  <a:pt x="469314" y="431108"/>
                </a:lnTo>
                <a:cubicBezTo>
                  <a:pt x="462635" y="423316"/>
                  <a:pt x="451750" y="412430"/>
                  <a:pt x="442534" y="403492"/>
                </a:cubicBezTo>
                <a:lnTo>
                  <a:pt x="433406" y="394767"/>
                </a:lnTo>
                <a:lnTo>
                  <a:pt x="425156" y="370019"/>
                </a:lnTo>
                <a:lnTo>
                  <a:pt x="416025" y="358326"/>
                </a:lnTo>
                <a:lnTo>
                  <a:pt x="414885" y="354908"/>
                </a:lnTo>
                <a:lnTo>
                  <a:pt x="408924" y="347274"/>
                </a:lnTo>
                <a:lnTo>
                  <a:pt x="403385" y="337362"/>
                </a:lnTo>
                <a:cubicBezTo>
                  <a:pt x="401269" y="322551"/>
                  <a:pt x="411026" y="308424"/>
                  <a:pt x="414271" y="293819"/>
                </a:cubicBezTo>
                <a:cubicBezTo>
                  <a:pt x="425497" y="243302"/>
                  <a:pt x="422765" y="242315"/>
                  <a:pt x="436042" y="195848"/>
                </a:cubicBezTo>
                <a:cubicBezTo>
                  <a:pt x="439194" y="184815"/>
                  <a:pt x="440259" y="172528"/>
                  <a:pt x="446928" y="163191"/>
                </a:cubicBezTo>
                <a:cubicBezTo>
                  <a:pt x="458859" y="146488"/>
                  <a:pt x="475957" y="134162"/>
                  <a:pt x="490471" y="119648"/>
                </a:cubicBezTo>
                <a:cubicBezTo>
                  <a:pt x="506414" y="103705"/>
                  <a:pt x="522925" y="84345"/>
                  <a:pt x="544899" y="76105"/>
                </a:cubicBezTo>
                <a:cubicBezTo>
                  <a:pt x="562223" y="69608"/>
                  <a:pt x="581185" y="68848"/>
                  <a:pt x="599328" y="65219"/>
                </a:cubicBezTo>
                <a:cubicBezTo>
                  <a:pt x="675528" y="68848"/>
                  <a:pt x="751905" y="69770"/>
                  <a:pt x="827928" y="76105"/>
                </a:cubicBezTo>
                <a:cubicBezTo>
                  <a:pt x="864572" y="79159"/>
                  <a:pt x="860643" y="94273"/>
                  <a:pt x="893242" y="108762"/>
                </a:cubicBezTo>
                <a:cubicBezTo>
                  <a:pt x="914213" y="118083"/>
                  <a:pt x="935647" y="129186"/>
                  <a:pt x="958556" y="130534"/>
                </a:cubicBezTo>
                <a:lnTo>
                  <a:pt x="1143613" y="141419"/>
                </a:lnTo>
                <a:cubicBezTo>
                  <a:pt x="1165385" y="148676"/>
                  <a:pt x="1189833" y="150461"/>
                  <a:pt x="1208928" y="163191"/>
                </a:cubicBezTo>
                <a:cubicBezTo>
                  <a:pt x="1260679" y="197691"/>
                  <a:pt x="1229176" y="180826"/>
                  <a:pt x="1306899" y="206734"/>
                </a:cubicBezTo>
                <a:lnTo>
                  <a:pt x="1339556" y="217619"/>
                </a:lnTo>
                <a:lnTo>
                  <a:pt x="1372213" y="228505"/>
                </a:lnTo>
                <a:cubicBezTo>
                  <a:pt x="1397613" y="224876"/>
                  <a:pt x="1428160" y="233371"/>
                  <a:pt x="1448413" y="217619"/>
                </a:cubicBezTo>
                <a:cubicBezTo>
                  <a:pt x="1466528" y="203530"/>
                  <a:pt x="1462928" y="174076"/>
                  <a:pt x="1470185" y="152305"/>
                </a:cubicBezTo>
                <a:cubicBezTo>
                  <a:pt x="1484317" y="109912"/>
                  <a:pt x="1472957" y="127762"/>
                  <a:pt x="1502842" y="97876"/>
                </a:cubicBezTo>
                <a:cubicBezTo>
                  <a:pt x="1528242" y="101505"/>
                  <a:pt x="1554701" y="100648"/>
                  <a:pt x="1579042" y="108762"/>
                </a:cubicBezTo>
                <a:cubicBezTo>
                  <a:pt x="1588778" y="112008"/>
                  <a:pt x="1592012" y="125254"/>
                  <a:pt x="1600813" y="130534"/>
                </a:cubicBezTo>
                <a:cubicBezTo>
                  <a:pt x="1610653" y="136438"/>
                  <a:pt x="1622585" y="137791"/>
                  <a:pt x="1633471" y="141419"/>
                </a:cubicBezTo>
                <a:cubicBezTo>
                  <a:pt x="1677014" y="137791"/>
                  <a:pt x="1723318" y="146219"/>
                  <a:pt x="1764099" y="130534"/>
                </a:cubicBezTo>
                <a:cubicBezTo>
                  <a:pt x="1778063" y="125163"/>
                  <a:pt x="1763626" y="96728"/>
                  <a:pt x="1774985" y="86991"/>
                </a:cubicBezTo>
                <a:cubicBezTo>
                  <a:pt x="1792409" y="72056"/>
                  <a:pt x="1840299" y="65219"/>
                  <a:pt x="1840299" y="65219"/>
                </a:cubicBezTo>
                <a:cubicBezTo>
                  <a:pt x="1847556" y="57962"/>
                  <a:pt x="1856791" y="52249"/>
                  <a:pt x="1862071" y="43448"/>
                </a:cubicBezTo>
                <a:cubicBezTo>
                  <a:pt x="1880198" y="13237"/>
                  <a:pt x="1870410" y="1924"/>
                  <a:pt x="1869875" y="231"/>
                </a:cubicBezTo>
                <a:close/>
              </a:path>
            </a:pathLst>
          </a:cu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94360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ath with purple flowers and trees&#10;&#10;AI-generated content may be incorrect.">
            <a:extLst>
              <a:ext uri="{FF2B5EF4-FFF2-40B4-BE49-F238E27FC236}">
                <a16:creationId xmlns:a16="http://schemas.microsoft.com/office/drawing/2014/main" id="{1A309AD3-3FF2-10A0-801D-C39D51164C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708" r="11969"/>
          <a:stretch>
            <a:fillRect/>
          </a:stretch>
        </p:blipFill>
        <p:spPr>
          <a:xfrm>
            <a:off x="1587711" y="500742"/>
            <a:ext cx="1982429" cy="2597412"/>
          </a:xfrm>
          <a:custGeom>
            <a:avLst/>
            <a:gdLst>
              <a:gd name="connsiteX0" fmla="*/ 1869875 w 1982429"/>
              <a:gd name="connsiteY0" fmla="*/ 230 h 2597412"/>
              <a:gd name="connsiteX1" fmla="*/ 1933200 w 1982429"/>
              <a:gd name="connsiteY1" fmla="*/ 14725 h 2597412"/>
              <a:gd name="connsiteX2" fmla="*/ 1979162 w 1982429"/>
              <a:gd name="connsiteY2" fmla="*/ 20094 h 2597412"/>
              <a:gd name="connsiteX3" fmla="*/ 1982429 w 1982429"/>
              <a:gd name="connsiteY3" fmla="*/ 15587 h 2597412"/>
              <a:gd name="connsiteX4" fmla="*/ 1982429 w 1982429"/>
              <a:gd name="connsiteY4" fmla="*/ 2597412 h 2597412"/>
              <a:gd name="connsiteX5" fmla="*/ 110286 w 1982429"/>
              <a:gd name="connsiteY5" fmla="*/ 2597412 h 2597412"/>
              <a:gd name="connsiteX6" fmla="*/ 110136 w 1982429"/>
              <a:gd name="connsiteY6" fmla="*/ 2561380 h 2597412"/>
              <a:gd name="connsiteX7" fmla="*/ 120356 w 1982429"/>
              <a:gd name="connsiteY7" fmla="*/ 2492733 h 2597412"/>
              <a:gd name="connsiteX8" fmla="*/ 174785 w 1982429"/>
              <a:gd name="connsiteY8" fmla="*/ 2449190 h 2597412"/>
              <a:gd name="connsiteX9" fmla="*/ 215306 w 1982429"/>
              <a:gd name="connsiteY9" fmla="*/ 2434809 h 2597412"/>
              <a:gd name="connsiteX10" fmla="*/ 232792 w 1982429"/>
              <a:gd name="connsiteY10" fmla="*/ 2429524 h 2597412"/>
              <a:gd name="connsiteX11" fmla="*/ 247372 w 1982429"/>
              <a:gd name="connsiteY11" fmla="*/ 2409409 h 2597412"/>
              <a:gd name="connsiteX12" fmla="*/ 250985 w 1982429"/>
              <a:gd name="connsiteY12" fmla="*/ 2394761 h 2597412"/>
              <a:gd name="connsiteX13" fmla="*/ 240099 w 1982429"/>
              <a:gd name="connsiteY13" fmla="*/ 2362104 h 2597412"/>
              <a:gd name="connsiteX14" fmla="*/ 221120 w 1982429"/>
              <a:gd name="connsiteY14" fmla="*/ 2332879 h 2597412"/>
              <a:gd name="connsiteX15" fmla="*/ 219749 w 1982429"/>
              <a:gd name="connsiteY15" fmla="*/ 2331472 h 2597412"/>
              <a:gd name="connsiteX16" fmla="*/ 210849 w 1982429"/>
              <a:gd name="connsiteY16" fmla="*/ 2317768 h 2597412"/>
              <a:gd name="connsiteX17" fmla="*/ 186285 w 1982429"/>
              <a:gd name="connsiteY17" fmla="*/ 2292564 h 2597412"/>
              <a:gd name="connsiteX18" fmla="*/ 153983 w 1982429"/>
              <a:gd name="connsiteY18" fmla="*/ 2271030 h 2597412"/>
              <a:gd name="connsiteX19" fmla="*/ 142128 w 1982429"/>
              <a:gd name="connsiteY19" fmla="*/ 2253247 h 2597412"/>
              <a:gd name="connsiteX20" fmla="*/ 141595 w 1982429"/>
              <a:gd name="connsiteY20" fmla="*/ 2252742 h 2597412"/>
              <a:gd name="connsiteX21" fmla="*/ 131857 w 1982429"/>
              <a:gd name="connsiteY21" fmla="*/ 2238136 h 2597412"/>
              <a:gd name="connsiteX22" fmla="*/ 89817 w 1982429"/>
              <a:gd name="connsiteY22" fmla="*/ 2209607 h 2597412"/>
              <a:gd name="connsiteX23" fmla="*/ 78613 w 1982429"/>
              <a:gd name="connsiteY23" fmla="*/ 2196029 h 2597412"/>
              <a:gd name="connsiteX24" fmla="*/ 68375 w 1982429"/>
              <a:gd name="connsiteY24" fmla="*/ 2180620 h 2597412"/>
              <a:gd name="connsiteX25" fmla="*/ 67618 w 1982429"/>
              <a:gd name="connsiteY25" fmla="*/ 2179827 h 2597412"/>
              <a:gd name="connsiteX26" fmla="*/ 58104 w 1982429"/>
              <a:gd name="connsiteY26" fmla="*/ 2165509 h 2597412"/>
              <a:gd name="connsiteX27" fmla="*/ 33885 w 1982429"/>
              <a:gd name="connsiteY27" fmla="*/ 2140164 h 2597412"/>
              <a:gd name="connsiteX28" fmla="*/ 7116 w 1982429"/>
              <a:gd name="connsiteY28" fmla="*/ 2131242 h 2597412"/>
              <a:gd name="connsiteX29" fmla="*/ 613 w 1982429"/>
              <a:gd name="connsiteY29" fmla="*/ 2111733 h 2597412"/>
              <a:gd name="connsiteX30" fmla="*/ 11499 w 1982429"/>
              <a:gd name="connsiteY30" fmla="*/ 2079075 h 2597412"/>
              <a:gd name="connsiteX31" fmla="*/ 44156 w 1982429"/>
              <a:gd name="connsiteY31" fmla="*/ 2068190 h 2597412"/>
              <a:gd name="connsiteX32" fmla="*/ 65928 w 1982429"/>
              <a:gd name="connsiteY32" fmla="*/ 2046418 h 2597412"/>
              <a:gd name="connsiteX33" fmla="*/ 87699 w 1982429"/>
              <a:gd name="connsiteY33" fmla="*/ 1981104 h 2597412"/>
              <a:gd name="connsiteX34" fmla="*/ 109471 w 1982429"/>
              <a:gd name="connsiteY34" fmla="*/ 1904904 h 2597412"/>
              <a:gd name="connsiteX35" fmla="*/ 120356 w 1982429"/>
              <a:gd name="connsiteY35" fmla="*/ 1850475 h 2597412"/>
              <a:gd name="connsiteX36" fmla="*/ 185671 w 1982429"/>
              <a:gd name="connsiteY36" fmla="*/ 1817818 h 2597412"/>
              <a:gd name="connsiteX37" fmla="*/ 172295 w 1982429"/>
              <a:gd name="connsiteY37" fmla="*/ 1803688 h 2597412"/>
              <a:gd name="connsiteX38" fmla="*/ 175400 w 1982429"/>
              <a:gd name="connsiteY38" fmla="*/ 1802707 h 2597412"/>
              <a:gd name="connsiteX39" fmla="*/ 99200 w 1982429"/>
              <a:gd name="connsiteY39" fmla="*/ 1748279 h 2597412"/>
              <a:gd name="connsiteX40" fmla="*/ 76457 w 1982429"/>
              <a:gd name="connsiteY40" fmla="*/ 1725260 h 2597412"/>
              <a:gd name="connsiteX41" fmla="*/ 65928 w 1982429"/>
              <a:gd name="connsiteY41" fmla="*/ 1708961 h 2597412"/>
              <a:gd name="connsiteX42" fmla="*/ 55042 w 1982429"/>
              <a:gd name="connsiteY42" fmla="*/ 1676304 h 2597412"/>
              <a:gd name="connsiteX43" fmla="*/ 35983 w 1982429"/>
              <a:gd name="connsiteY43" fmla="*/ 1642032 h 2597412"/>
              <a:gd name="connsiteX44" fmla="*/ 34887 w 1982429"/>
              <a:gd name="connsiteY44" fmla="*/ 1642319 h 2597412"/>
              <a:gd name="connsiteX45" fmla="*/ 32373 w 1982429"/>
              <a:gd name="connsiteY45" fmla="*/ 1637519 h 2597412"/>
              <a:gd name="connsiteX46" fmla="*/ 29710 w 1982429"/>
              <a:gd name="connsiteY46" fmla="*/ 1633281 h 2597412"/>
              <a:gd name="connsiteX47" fmla="*/ 22385 w 1982429"/>
              <a:gd name="connsiteY47" fmla="*/ 1610990 h 2597412"/>
              <a:gd name="connsiteX48" fmla="*/ 55042 w 1982429"/>
              <a:gd name="connsiteY48" fmla="*/ 1523904 h 2597412"/>
              <a:gd name="connsiteX49" fmla="*/ 87699 w 1982429"/>
              <a:gd name="connsiteY49" fmla="*/ 1469475 h 2597412"/>
              <a:gd name="connsiteX50" fmla="*/ 98585 w 1982429"/>
              <a:gd name="connsiteY50" fmla="*/ 1436818 h 2597412"/>
              <a:gd name="connsiteX51" fmla="*/ 153013 w 1982429"/>
              <a:gd name="connsiteY51" fmla="*/ 1371504 h 2597412"/>
              <a:gd name="connsiteX52" fmla="*/ 174785 w 1982429"/>
              <a:gd name="connsiteY52" fmla="*/ 1306190 h 2597412"/>
              <a:gd name="connsiteX53" fmla="*/ 185671 w 1982429"/>
              <a:gd name="connsiteY53" fmla="*/ 1273533 h 2597412"/>
              <a:gd name="connsiteX54" fmla="*/ 174785 w 1982429"/>
              <a:gd name="connsiteY54" fmla="*/ 1197333 h 2597412"/>
              <a:gd name="connsiteX55" fmla="*/ 163899 w 1982429"/>
              <a:gd name="connsiteY55" fmla="*/ 1164675 h 2597412"/>
              <a:gd name="connsiteX56" fmla="*/ 174785 w 1982429"/>
              <a:gd name="connsiteY56" fmla="*/ 1034047 h 2597412"/>
              <a:gd name="connsiteX57" fmla="*/ 185671 w 1982429"/>
              <a:gd name="connsiteY57" fmla="*/ 1001390 h 2597412"/>
              <a:gd name="connsiteX58" fmla="*/ 207442 w 1982429"/>
              <a:gd name="connsiteY58" fmla="*/ 979618 h 2597412"/>
              <a:gd name="connsiteX59" fmla="*/ 229213 w 1982429"/>
              <a:gd name="connsiteY59" fmla="*/ 946961 h 2597412"/>
              <a:gd name="connsiteX60" fmla="*/ 283642 w 1982429"/>
              <a:gd name="connsiteY60" fmla="*/ 903418 h 2597412"/>
              <a:gd name="connsiteX61" fmla="*/ 316299 w 1982429"/>
              <a:gd name="connsiteY61" fmla="*/ 892533 h 2597412"/>
              <a:gd name="connsiteX62" fmla="*/ 338071 w 1982429"/>
              <a:gd name="connsiteY62" fmla="*/ 870761 h 2597412"/>
              <a:gd name="connsiteX63" fmla="*/ 359842 w 1982429"/>
              <a:gd name="connsiteY63" fmla="*/ 838104 h 2597412"/>
              <a:gd name="connsiteX64" fmla="*/ 392499 w 1982429"/>
              <a:gd name="connsiteY64" fmla="*/ 827218 h 2597412"/>
              <a:gd name="connsiteX65" fmla="*/ 501356 w 1982429"/>
              <a:gd name="connsiteY65" fmla="*/ 816333 h 2597412"/>
              <a:gd name="connsiteX66" fmla="*/ 566671 w 1982429"/>
              <a:gd name="connsiteY66" fmla="*/ 794561 h 2597412"/>
              <a:gd name="connsiteX67" fmla="*/ 599328 w 1982429"/>
              <a:gd name="connsiteY67" fmla="*/ 783675 h 2597412"/>
              <a:gd name="connsiteX68" fmla="*/ 664642 w 1982429"/>
              <a:gd name="connsiteY68" fmla="*/ 740133 h 2597412"/>
              <a:gd name="connsiteX69" fmla="*/ 697299 w 1982429"/>
              <a:gd name="connsiteY69" fmla="*/ 718361 h 2597412"/>
              <a:gd name="connsiteX70" fmla="*/ 719071 w 1982429"/>
              <a:gd name="connsiteY70" fmla="*/ 696590 h 2597412"/>
              <a:gd name="connsiteX71" fmla="*/ 705060 w 1982429"/>
              <a:gd name="connsiteY71" fmla="*/ 625524 h 2597412"/>
              <a:gd name="connsiteX72" fmla="*/ 698236 w 1982429"/>
              <a:gd name="connsiteY72" fmla="*/ 619662 h 2597412"/>
              <a:gd name="connsiteX73" fmla="*/ 694789 w 1982429"/>
              <a:gd name="connsiteY73" fmla="*/ 610413 h 2597412"/>
              <a:gd name="connsiteX74" fmla="*/ 676142 w 1982429"/>
              <a:gd name="connsiteY74" fmla="*/ 594393 h 2597412"/>
              <a:gd name="connsiteX75" fmla="*/ 621714 w 1982429"/>
              <a:gd name="connsiteY75" fmla="*/ 583507 h 2597412"/>
              <a:gd name="connsiteX76" fmla="*/ 589057 w 1982429"/>
              <a:gd name="connsiteY76" fmla="*/ 561736 h 2597412"/>
              <a:gd name="connsiteX77" fmla="*/ 564256 w 1982429"/>
              <a:gd name="connsiteY77" fmla="*/ 538361 h 2597412"/>
              <a:gd name="connsiteX78" fmla="*/ 570434 w 1982429"/>
              <a:gd name="connsiteY78" fmla="*/ 541816 h 2597412"/>
              <a:gd name="connsiteX79" fmla="*/ 574630 w 1982429"/>
              <a:gd name="connsiteY79" fmla="*/ 544541 h 2597412"/>
              <a:gd name="connsiteX80" fmla="*/ 570452 w 1982429"/>
              <a:gd name="connsiteY80" fmla="*/ 541826 h 2597412"/>
              <a:gd name="connsiteX81" fmla="*/ 570434 w 1982429"/>
              <a:gd name="connsiteY81" fmla="*/ 541816 h 2597412"/>
              <a:gd name="connsiteX82" fmla="*/ 562644 w 1982429"/>
              <a:gd name="connsiteY82" fmla="*/ 536758 h 2597412"/>
              <a:gd name="connsiteX83" fmla="*/ 535088 w 1982429"/>
              <a:gd name="connsiteY83" fmla="*/ 518497 h 2597412"/>
              <a:gd name="connsiteX84" fmla="*/ 526334 w 1982429"/>
              <a:gd name="connsiteY84" fmla="*/ 505288 h 2597412"/>
              <a:gd name="connsiteX85" fmla="*/ 521270 w 1982429"/>
              <a:gd name="connsiteY85" fmla="*/ 497488 h 2597412"/>
              <a:gd name="connsiteX86" fmla="*/ 521267 w 1982429"/>
              <a:gd name="connsiteY86" fmla="*/ 497481 h 2597412"/>
              <a:gd name="connsiteX87" fmla="*/ 518552 w 1982429"/>
              <a:gd name="connsiteY87" fmla="*/ 493302 h 2597412"/>
              <a:gd name="connsiteX88" fmla="*/ 521270 w 1982429"/>
              <a:gd name="connsiteY88" fmla="*/ 497488 h 2597412"/>
              <a:gd name="connsiteX89" fmla="*/ 521938 w 1982429"/>
              <a:gd name="connsiteY89" fmla="*/ 499043 h 2597412"/>
              <a:gd name="connsiteX90" fmla="*/ 516063 w 1982429"/>
              <a:gd name="connsiteY90" fmla="*/ 490177 h 2597412"/>
              <a:gd name="connsiteX91" fmla="*/ 510999 w 1982429"/>
              <a:gd name="connsiteY91" fmla="*/ 482377 h 2597412"/>
              <a:gd name="connsiteX92" fmla="*/ 510996 w 1982429"/>
              <a:gd name="connsiteY92" fmla="*/ 482370 h 2597412"/>
              <a:gd name="connsiteX93" fmla="*/ 508281 w 1982429"/>
              <a:gd name="connsiteY93" fmla="*/ 478191 h 2597412"/>
              <a:gd name="connsiteX94" fmla="*/ 510999 w 1982429"/>
              <a:gd name="connsiteY94" fmla="*/ 482377 h 2597412"/>
              <a:gd name="connsiteX95" fmla="*/ 514641 w 1982429"/>
              <a:gd name="connsiteY95" fmla="*/ 490853 h 2597412"/>
              <a:gd name="connsiteX96" fmla="*/ 508021 w 1982429"/>
              <a:gd name="connsiteY96" fmla="*/ 484247 h 2597412"/>
              <a:gd name="connsiteX97" fmla="*/ 492103 w 1982429"/>
              <a:gd name="connsiteY97" fmla="*/ 464995 h 2597412"/>
              <a:gd name="connsiteX98" fmla="*/ 479585 w 1982429"/>
              <a:gd name="connsiteY98" fmla="*/ 446218 h 2597412"/>
              <a:gd name="connsiteX99" fmla="*/ 478954 w 1982429"/>
              <a:gd name="connsiteY99" fmla="*/ 445568 h 2597412"/>
              <a:gd name="connsiteX100" fmla="*/ 469314 w 1982429"/>
              <a:gd name="connsiteY100" fmla="*/ 431107 h 2597412"/>
              <a:gd name="connsiteX101" fmla="*/ 442534 w 1982429"/>
              <a:gd name="connsiteY101" fmla="*/ 403491 h 2597412"/>
              <a:gd name="connsiteX102" fmla="*/ 433406 w 1982429"/>
              <a:gd name="connsiteY102" fmla="*/ 394766 h 2597412"/>
              <a:gd name="connsiteX103" fmla="*/ 425156 w 1982429"/>
              <a:gd name="connsiteY103" fmla="*/ 370018 h 2597412"/>
              <a:gd name="connsiteX104" fmla="*/ 416025 w 1982429"/>
              <a:gd name="connsiteY104" fmla="*/ 358325 h 2597412"/>
              <a:gd name="connsiteX105" fmla="*/ 414885 w 1982429"/>
              <a:gd name="connsiteY105" fmla="*/ 354907 h 2597412"/>
              <a:gd name="connsiteX106" fmla="*/ 408924 w 1982429"/>
              <a:gd name="connsiteY106" fmla="*/ 347273 h 2597412"/>
              <a:gd name="connsiteX107" fmla="*/ 403385 w 1982429"/>
              <a:gd name="connsiteY107" fmla="*/ 337361 h 2597412"/>
              <a:gd name="connsiteX108" fmla="*/ 414271 w 1982429"/>
              <a:gd name="connsiteY108" fmla="*/ 293818 h 2597412"/>
              <a:gd name="connsiteX109" fmla="*/ 436042 w 1982429"/>
              <a:gd name="connsiteY109" fmla="*/ 195847 h 2597412"/>
              <a:gd name="connsiteX110" fmla="*/ 446928 w 1982429"/>
              <a:gd name="connsiteY110" fmla="*/ 163190 h 2597412"/>
              <a:gd name="connsiteX111" fmla="*/ 490471 w 1982429"/>
              <a:gd name="connsiteY111" fmla="*/ 119647 h 2597412"/>
              <a:gd name="connsiteX112" fmla="*/ 544899 w 1982429"/>
              <a:gd name="connsiteY112" fmla="*/ 76104 h 2597412"/>
              <a:gd name="connsiteX113" fmla="*/ 599328 w 1982429"/>
              <a:gd name="connsiteY113" fmla="*/ 65218 h 2597412"/>
              <a:gd name="connsiteX114" fmla="*/ 827928 w 1982429"/>
              <a:gd name="connsiteY114" fmla="*/ 76104 h 2597412"/>
              <a:gd name="connsiteX115" fmla="*/ 893242 w 1982429"/>
              <a:gd name="connsiteY115" fmla="*/ 108761 h 2597412"/>
              <a:gd name="connsiteX116" fmla="*/ 958556 w 1982429"/>
              <a:gd name="connsiteY116" fmla="*/ 130533 h 2597412"/>
              <a:gd name="connsiteX117" fmla="*/ 1143613 w 1982429"/>
              <a:gd name="connsiteY117" fmla="*/ 141418 h 2597412"/>
              <a:gd name="connsiteX118" fmla="*/ 1208928 w 1982429"/>
              <a:gd name="connsiteY118" fmla="*/ 163190 h 2597412"/>
              <a:gd name="connsiteX119" fmla="*/ 1306899 w 1982429"/>
              <a:gd name="connsiteY119" fmla="*/ 206733 h 2597412"/>
              <a:gd name="connsiteX120" fmla="*/ 1339556 w 1982429"/>
              <a:gd name="connsiteY120" fmla="*/ 217618 h 2597412"/>
              <a:gd name="connsiteX121" fmla="*/ 1372213 w 1982429"/>
              <a:gd name="connsiteY121" fmla="*/ 228504 h 2597412"/>
              <a:gd name="connsiteX122" fmla="*/ 1448413 w 1982429"/>
              <a:gd name="connsiteY122" fmla="*/ 217618 h 2597412"/>
              <a:gd name="connsiteX123" fmla="*/ 1470185 w 1982429"/>
              <a:gd name="connsiteY123" fmla="*/ 152304 h 2597412"/>
              <a:gd name="connsiteX124" fmla="*/ 1502842 w 1982429"/>
              <a:gd name="connsiteY124" fmla="*/ 97875 h 2597412"/>
              <a:gd name="connsiteX125" fmla="*/ 1579042 w 1982429"/>
              <a:gd name="connsiteY125" fmla="*/ 108761 h 2597412"/>
              <a:gd name="connsiteX126" fmla="*/ 1600813 w 1982429"/>
              <a:gd name="connsiteY126" fmla="*/ 130533 h 2597412"/>
              <a:gd name="connsiteX127" fmla="*/ 1633471 w 1982429"/>
              <a:gd name="connsiteY127" fmla="*/ 141418 h 2597412"/>
              <a:gd name="connsiteX128" fmla="*/ 1764099 w 1982429"/>
              <a:gd name="connsiteY128" fmla="*/ 130533 h 2597412"/>
              <a:gd name="connsiteX129" fmla="*/ 1774985 w 1982429"/>
              <a:gd name="connsiteY129" fmla="*/ 86990 h 2597412"/>
              <a:gd name="connsiteX130" fmla="*/ 1840299 w 1982429"/>
              <a:gd name="connsiteY130" fmla="*/ 65218 h 2597412"/>
              <a:gd name="connsiteX131" fmla="*/ 1862071 w 1982429"/>
              <a:gd name="connsiteY131" fmla="*/ 43447 h 2597412"/>
              <a:gd name="connsiteX132" fmla="*/ 1869875 w 1982429"/>
              <a:gd name="connsiteY132" fmla="*/ 230 h 2597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982429" h="2597412">
                <a:moveTo>
                  <a:pt x="1869875" y="230"/>
                </a:moveTo>
                <a:cubicBezTo>
                  <a:pt x="1869341" y="-1464"/>
                  <a:pt x="1878060" y="6462"/>
                  <a:pt x="1933200" y="14725"/>
                </a:cubicBezTo>
                <a:lnTo>
                  <a:pt x="1979162" y="20094"/>
                </a:lnTo>
                <a:lnTo>
                  <a:pt x="1982429" y="15587"/>
                </a:lnTo>
                <a:lnTo>
                  <a:pt x="1982429" y="2597412"/>
                </a:lnTo>
                <a:lnTo>
                  <a:pt x="110286" y="2597412"/>
                </a:lnTo>
                <a:lnTo>
                  <a:pt x="110136" y="2561380"/>
                </a:lnTo>
                <a:cubicBezTo>
                  <a:pt x="111473" y="2535749"/>
                  <a:pt x="114568" y="2512028"/>
                  <a:pt x="120356" y="2492733"/>
                </a:cubicBezTo>
                <a:cubicBezTo>
                  <a:pt x="123836" y="2481133"/>
                  <a:pt x="168698" y="2451896"/>
                  <a:pt x="174785" y="2449190"/>
                </a:cubicBezTo>
                <a:cubicBezTo>
                  <a:pt x="185271" y="2444530"/>
                  <a:pt x="201599" y="2439087"/>
                  <a:pt x="215306" y="2434809"/>
                </a:cubicBezTo>
                <a:lnTo>
                  <a:pt x="232792" y="2429524"/>
                </a:lnTo>
                <a:lnTo>
                  <a:pt x="247372" y="2409409"/>
                </a:lnTo>
                <a:lnTo>
                  <a:pt x="250985" y="2394761"/>
                </a:lnTo>
                <a:cubicBezTo>
                  <a:pt x="250985" y="2383286"/>
                  <a:pt x="245231" y="2372367"/>
                  <a:pt x="240099" y="2362104"/>
                </a:cubicBezTo>
                <a:cubicBezTo>
                  <a:pt x="235384" y="2352674"/>
                  <a:pt x="228718" y="2342441"/>
                  <a:pt x="221120" y="2332879"/>
                </a:cubicBezTo>
                <a:lnTo>
                  <a:pt x="219749" y="2331472"/>
                </a:lnTo>
                <a:lnTo>
                  <a:pt x="210849" y="2317768"/>
                </a:lnTo>
                <a:cubicBezTo>
                  <a:pt x="203252" y="2308206"/>
                  <a:pt x="194723" y="2299314"/>
                  <a:pt x="186285" y="2292564"/>
                </a:cubicBezTo>
                <a:lnTo>
                  <a:pt x="153983" y="2271030"/>
                </a:lnTo>
                <a:lnTo>
                  <a:pt x="142128" y="2253247"/>
                </a:lnTo>
                <a:lnTo>
                  <a:pt x="141595" y="2252742"/>
                </a:lnTo>
                <a:lnTo>
                  <a:pt x="131857" y="2238136"/>
                </a:lnTo>
                <a:cubicBezTo>
                  <a:pt x="82354" y="2188632"/>
                  <a:pt x="110798" y="2233658"/>
                  <a:pt x="89817" y="2209607"/>
                </a:cubicBezTo>
                <a:lnTo>
                  <a:pt x="78613" y="2196029"/>
                </a:lnTo>
                <a:lnTo>
                  <a:pt x="68375" y="2180620"/>
                </a:lnTo>
                <a:lnTo>
                  <a:pt x="67618" y="2179827"/>
                </a:lnTo>
                <a:lnTo>
                  <a:pt x="58104" y="2165509"/>
                </a:lnTo>
                <a:cubicBezTo>
                  <a:pt x="51457" y="2155558"/>
                  <a:pt x="43995" y="2146230"/>
                  <a:pt x="33885" y="2140164"/>
                </a:cubicBezTo>
                <a:lnTo>
                  <a:pt x="7116" y="2131242"/>
                </a:lnTo>
                <a:lnTo>
                  <a:pt x="613" y="2111733"/>
                </a:lnTo>
                <a:cubicBezTo>
                  <a:pt x="-1201" y="2100847"/>
                  <a:pt x="613" y="2089961"/>
                  <a:pt x="11499" y="2079075"/>
                </a:cubicBezTo>
                <a:cubicBezTo>
                  <a:pt x="19613" y="2070961"/>
                  <a:pt x="33270" y="2071818"/>
                  <a:pt x="44156" y="2068190"/>
                </a:cubicBezTo>
                <a:cubicBezTo>
                  <a:pt x="51413" y="2060933"/>
                  <a:pt x="61338" y="2055598"/>
                  <a:pt x="65928" y="2046418"/>
                </a:cubicBezTo>
                <a:cubicBezTo>
                  <a:pt x="76191" y="2025892"/>
                  <a:pt x="80442" y="2002875"/>
                  <a:pt x="87699" y="1981104"/>
                </a:cubicBezTo>
                <a:cubicBezTo>
                  <a:pt x="99821" y="1944737"/>
                  <a:pt x="100359" y="1945911"/>
                  <a:pt x="109471" y="1904904"/>
                </a:cubicBezTo>
                <a:cubicBezTo>
                  <a:pt x="113485" y="1886842"/>
                  <a:pt x="111176" y="1866540"/>
                  <a:pt x="120356" y="1850475"/>
                </a:cubicBezTo>
                <a:cubicBezTo>
                  <a:pt x="130286" y="1833097"/>
                  <a:pt x="168909" y="1823405"/>
                  <a:pt x="185671" y="1817818"/>
                </a:cubicBezTo>
                <a:lnTo>
                  <a:pt x="172295" y="1803688"/>
                </a:lnTo>
                <a:lnTo>
                  <a:pt x="175400" y="1802707"/>
                </a:lnTo>
                <a:cubicBezTo>
                  <a:pt x="123743" y="1751050"/>
                  <a:pt x="151330" y="1765655"/>
                  <a:pt x="99200" y="1748279"/>
                </a:cubicBezTo>
                <a:lnTo>
                  <a:pt x="76457" y="1725260"/>
                </a:lnTo>
                <a:lnTo>
                  <a:pt x="65928" y="1708961"/>
                </a:lnTo>
                <a:cubicBezTo>
                  <a:pt x="60796" y="1698698"/>
                  <a:pt x="60174" y="1686567"/>
                  <a:pt x="55042" y="1676304"/>
                </a:cubicBezTo>
                <a:cubicBezTo>
                  <a:pt x="44491" y="1655202"/>
                  <a:pt x="38885" y="1645699"/>
                  <a:pt x="35983" y="1642032"/>
                </a:cubicBezTo>
                <a:lnTo>
                  <a:pt x="34887" y="1642319"/>
                </a:lnTo>
                <a:lnTo>
                  <a:pt x="32373" y="1637519"/>
                </a:lnTo>
                <a:lnTo>
                  <a:pt x="29710" y="1633281"/>
                </a:lnTo>
                <a:lnTo>
                  <a:pt x="22385" y="1610990"/>
                </a:lnTo>
                <a:cubicBezTo>
                  <a:pt x="43387" y="1505980"/>
                  <a:pt x="17669" y="1598650"/>
                  <a:pt x="55042" y="1523904"/>
                </a:cubicBezTo>
                <a:cubicBezTo>
                  <a:pt x="83305" y="1467379"/>
                  <a:pt x="45175" y="1512001"/>
                  <a:pt x="87699" y="1469475"/>
                </a:cubicBezTo>
                <a:cubicBezTo>
                  <a:pt x="91328" y="1458589"/>
                  <a:pt x="92220" y="1446365"/>
                  <a:pt x="98585" y="1436818"/>
                </a:cubicBezTo>
                <a:cubicBezTo>
                  <a:pt x="132767" y="1385546"/>
                  <a:pt x="129269" y="1424928"/>
                  <a:pt x="153013" y="1371504"/>
                </a:cubicBezTo>
                <a:cubicBezTo>
                  <a:pt x="162334" y="1350533"/>
                  <a:pt x="167528" y="1327961"/>
                  <a:pt x="174785" y="1306190"/>
                </a:cubicBezTo>
                <a:lnTo>
                  <a:pt x="185671" y="1273533"/>
                </a:lnTo>
                <a:cubicBezTo>
                  <a:pt x="182042" y="1248133"/>
                  <a:pt x="179817" y="1222493"/>
                  <a:pt x="174785" y="1197333"/>
                </a:cubicBezTo>
                <a:cubicBezTo>
                  <a:pt x="172535" y="1186081"/>
                  <a:pt x="163899" y="1176150"/>
                  <a:pt x="163899" y="1164675"/>
                </a:cubicBezTo>
                <a:cubicBezTo>
                  <a:pt x="163899" y="1120981"/>
                  <a:pt x="169010" y="1077357"/>
                  <a:pt x="174785" y="1034047"/>
                </a:cubicBezTo>
                <a:cubicBezTo>
                  <a:pt x="176302" y="1022673"/>
                  <a:pt x="179767" y="1011229"/>
                  <a:pt x="185671" y="1001390"/>
                </a:cubicBezTo>
                <a:cubicBezTo>
                  <a:pt x="190951" y="992589"/>
                  <a:pt x="201031" y="987632"/>
                  <a:pt x="207442" y="979618"/>
                </a:cubicBezTo>
                <a:cubicBezTo>
                  <a:pt x="215615" y="969402"/>
                  <a:pt x="221040" y="957177"/>
                  <a:pt x="229213" y="946961"/>
                </a:cubicBezTo>
                <a:cubicBezTo>
                  <a:pt x="242711" y="930088"/>
                  <a:pt x="264786" y="912846"/>
                  <a:pt x="283642" y="903418"/>
                </a:cubicBezTo>
                <a:cubicBezTo>
                  <a:pt x="293905" y="898286"/>
                  <a:pt x="305413" y="896161"/>
                  <a:pt x="316299" y="892533"/>
                </a:cubicBezTo>
                <a:cubicBezTo>
                  <a:pt x="323556" y="885276"/>
                  <a:pt x="331660" y="878775"/>
                  <a:pt x="338071" y="870761"/>
                </a:cubicBezTo>
                <a:cubicBezTo>
                  <a:pt x="346244" y="860545"/>
                  <a:pt x="349626" y="846277"/>
                  <a:pt x="359842" y="838104"/>
                </a:cubicBezTo>
                <a:cubicBezTo>
                  <a:pt x="368802" y="830936"/>
                  <a:pt x="381158" y="828963"/>
                  <a:pt x="392499" y="827218"/>
                </a:cubicBezTo>
                <a:cubicBezTo>
                  <a:pt x="428542" y="821673"/>
                  <a:pt x="465070" y="819961"/>
                  <a:pt x="501356" y="816333"/>
                </a:cubicBezTo>
                <a:lnTo>
                  <a:pt x="566671" y="794561"/>
                </a:lnTo>
                <a:cubicBezTo>
                  <a:pt x="577557" y="790932"/>
                  <a:pt x="589781" y="790040"/>
                  <a:pt x="599328" y="783675"/>
                </a:cubicBezTo>
                <a:lnTo>
                  <a:pt x="664642" y="740133"/>
                </a:lnTo>
                <a:cubicBezTo>
                  <a:pt x="675528" y="732876"/>
                  <a:pt x="688048" y="727612"/>
                  <a:pt x="697299" y="718361"/>
                </a:cubicBezTo>
                <a:lnTo>
                  <a:pt x="719071" y="696590"/>
                </a:lnTo>
                <a:cubicBezTo>
                  <a:pt x="715825" y="677111"/>
                  <a:pt x="717947" y="645952"/>
                  <a:pt x="705060" y="625524"/>
                </a:cubicBezTo>
                <a:lnTo>
                  <a:pt x="698236" y="619662"/>
                </a:lnTo>
                <a:lnTo>
                  <a:pt x="694789" y="610413"/>
                </a:lnTo>
                <a:cubicBezTo>
                  <a:pt x="690493" y="603604"/>
                  <a:pt x="684529" y="597987"/>
                  <a:pt x="676142" y="594393"/>
                </a:cubicBezTo>
                <a:cubicBezTo>
                  <a:pt x="659136" y="587105"/>
                  <a:pt x="639857" y="587136"/>
                  <a:pt x="621714" y="583507"/>
                </a:cubicBezTo>
                <a:cubicBezTo>
                  <a:pt x="610828" y="576250"/>
                  <a:pt x="599273" y="569909"/>
                  <a:pt x="589057" y="561736"/>
                </a:cubicBezTo>
                <a:cubicBezTo>
                  <a:pt x="559974" y="538469"/>
                  <a:pt x="559183" y="535952"/>
                  <a:pt x="564256" y="538361"/>
                </a:cubicBezTo>
                <a:lnTo>
                  <a:pt x="570434" y="541816"/>
                </a:lnTo>
                <a:lnTo>
                  <a:pt x="574630" y="544541"/>
                </a:lnTo>
                <a:cubicBezTo>
                  <a:pt x="578386" y="546917"/>
                  <a:pt x="574777" y="544449"/>
                  <a:pt x="570452" y="541826"/>
                </a:cubicBezTo>
                <a:lnTo>
                  <a:pt x="570434" y="541816"/>
                </a:lnTo>
                <a:lnTo>
                  <a:pt x="562644" y="536758"/>
                </a:lnTo>
                <a:lnTo>
                  <a:pt x="535088" y="518497"/>
                </a:lnTo>
                <a:lnTo>
                  <a:pt x="526334" y="505288"/>
                </a:lnTo>
                <a:lnTo>
                  <a:pt x="521270" y="497488"/>
                </a:lnTo>
                <a:lnTo>
                  <a:pt x="521267" y="497481"/>
                </a:lnTo>
                <a:cubicBezTo>
                  <a:pt x="518644" y="493155"/>
                  <a:pt x="516176" y="489547"/>
                  <a:pt x="518552" y="493302"/>
                </a:cubicBezTo>
                <a:lnTo>
                  <a:pt x="521270" y="497488"/>
                </a:lnTo>
                <a:lnTo>
                  <a:pt x="521938" y="499043"/>
                </a:lnTo>
                <a:lnTo>
                  <a:pt x="516063" y="490177"/>
                </a:lnTo>
                <a:lnTo>
                  <a:pt x="510999" y="482377"/>
                </a:lnTo>
                <a:lnTo>
                  <a:pt x="510996" y="482370"/>
                </a:lnTo>
                <a:cubicBezTo>
                  <a:pt x="508373" y="478044"/>
                  <a:pt x="505905" y="474436"/>
                  <a:pt x="508281" y="478191"/>
                </a:cubicBezTo>
                <a:lnTo>
                  <a:pt x="510999" y="482377"/>
                </a:lnTo>
                <a:lnTo>
                  <a:pt x="514641" y="490853"/>
                </a:lnTo>
                <a:cubicBezTo>
                  <a:pt x="513763" y="490410"/>
                  <a:pt x="511752" y="488485"/>
                  <a:pt x="508021" y="484247"/>
                </a:cubicBezTo>
                <a:lnTo>
                  <a:pt x="492103" y="464995"/>
                </a:lnTo>
                <a:lnTo>
                  <a:pt x="479585" y="446218"/>
                </a:lnTo>
                <a:lnTo>
                  <a:pt x="478954" y="445568"/>
                </a:lnTo>
                <a:lnTo>
                  <a:pt x="469314" y="431107"/>
                </a:lnTo>
                <a:cubicBezTo>
                  <a:pt x="462635" y="423315"/>
                  <a:pt x="451750" y="412429"/>
                  <a:pt x="442534" y="403491"/>
                </a:cubicBezTo>
                <a:lnTo>
                  <a:pt x="433406" y="394766"/>
                </a:lnTo>
                <a:lnTo>
                  <a:pt x="425156" y="370018"/>
                </a:lnTo>
                <a:lnTo>
                  <a:pt x="416025" y="358325"/>
                </a:lnTo>
                <a:lnTo>
                  <a:pt x="414885" y="354907"/>
                </a:lnTo>
                <a:lnTo>
                  <a:pt x="408924" y="347273"/>
                </a:lnTo>
                <a:lnTo>
                  <a:pt x="403385" y="337361"/>
                </a:lnTo>
                <a:cubicBezTo>
                  <a:pt x="401269" y="322550"/>
                  <a:pt x="411026" y="308423"/>
                  <a:pt x="414271" y="293818"/>
                </a:cubicBezTo>
                <a:cubicBezTo>
                  <a:pt x="425497" y="243301"/>
                  <a:pt x="422765" y="242314"/>
                  <a:pt x="436042" y="195847"/>
                </a:cubicBezTo>
                <a:cubicBezTo>
                  <a:pt x="439194" y="184814"/>
                  <a:pt x="440259" y="172527"/>
                  <a:pt x="446928" y="163190"/>
                </a:cubicBezTo>
                <a:cubicBezTo>
                  <a:pt x="458859" y="146487"/>
                  <a:pt x="475957" y="134161"/>
                  <a:pt x="490471" y="119647"/>
                </a:cubicBezTo>
                <a:cubicBezTo>
                  <a:pt x="506414" y="103704"/>
                  <a:pt x="522925" y="84344"/>
                  <a:pt x="544899" y="76104"/>
                </a:cubicBezTo>
                <a:cubicBezTo>
                  <a:pt x="562223" y="69607"/>
                  <a:pt x="581185" y="68847"/>
                  <a:pt x="599328" y="65218"/>
                </a:cubicBezTo>
                <a:cubicBezTo>
                  <a:pt x="675528" y="68847"/>
                  <a:pt x="751905" y="69769"/>
                  <a:pt x="827928" y="76104"/>
                </a:cubicBezTo>
                <a:cubicBezTo>
                  <a:pt x="864572" y="79158"/>
                  <a:pt x="860643" y="94272"/>
                  <a:pt x="893242" y="108761"/>
                </a:cubicBezTo>
                <a:cubicBezTo>
                  <a:pt x="914213" y="118082"/>
                  <a:pt x="935647" y="129185"/>
                  <a:pt x="958556" y="130533"/>
                </a:cubicBezTo>
                <a:lnTo>
                  <a:pt x="1143613" y="141418"/>
                </a:lnTo>
                <a:cubicBezTo>
                  <a:pt x="1165385" y="148675"/>
                  <a:pt x="1189833" y="150460"/>
                  <a:pt x="1208928" y="163190"/>
                </a:cubicBezTo>
                <a:cubicBezTo>
                  <a:pt x="1260679" y="197690"/>
                  <a:pt x="1229176" y="180825"/>
                  <a:pt x="1306899" y="206733"/>
                </a:cubicBezTo>
                <a:lnTo>
                  <a:pt x="1339556" y="217618"/>
                </a:lnTo>
                <a:lnTo>
                  <a:pt x="1372213" y="228504"/>
                </a:lnTo>
                <a:cubicBezTo>
                  <a:pt x="1397613" y="224875"/>
                  <a:pt x="1428160" y="233370"/>
                  <a:pt x="1448413" y="217618"/>
                </a:cubicBezTo>
                <a:cubicBezTo>
                  <a:pt x="1466528" y="203529"/>
                  <a:pt x="1462928" y="174075"/>
                  <a:pt x="1470185" y="152304"/>
                </a:cubicBezTo>
                <a:cubicBezTo>
                  <a:pt x="1484317" y="109911"/>
                  <a:pt x="1472957" y="127761"/>
                  <a:pt x="1502842" y="97875"/>
                </a:cubicBezTo>
                <a:cubicBezTo>
                  <a:pt x="1528242" y="101504"/>
                  <a:pt x="1554701" y="100647"/>
                  <a:pt x="1579042" y="108761"/>
                </a:cubicBezTo>
                <a:cubicBezTo>
                  <a:pt x="1588778" y="112007"/>
                  <a:pt x="1592012" y="125253"/>
                  <a:pt x="1600813" y="130533"/>
                </a:cubicBezTo>
                <a:cubicBezTo>
                  <a:pt x="1610653" y="136437"/>
                  <a:pt x="1622585" y="137790"/>
                  <a:pt x="1633471" y="141418"/>
                </a:cubicBezTo>
                <a:cubicBezTo>
                  <a:pt x="1677014" y="137790"/>
                  <a:pt x="1723318" y="146218"/>
                  <a:pt x="1764099" y="130533"/>
                </a:cubicBezTo>
                <a:cubicBezTo>
                  <a:pt x="1778063" y="125162"/>
                  <a:pt x="1763626" y="96727"/>
                  <a:pt x="1774985" y="86990"/>
                </a:cubicBezTo>
                <a:cubicBezTo>
                  <a:pt x="1792409" y="72055"/>
                  <a:pt x="1840299" y="65218"/>
                  <a:pt x="1840299" y="65218"/>
                </a:cubicBezTo>
                <a:cubicBezTo>
                  <a:pt x="1847556" y="57961"/>
                  <a:pt x="1856791" y="52248"/>
                  <a:pt x="1862071" y="43447"/>
                </a:cubicBezTo>
                <a:cubicBezTo>
                  <a:pt x="1880198" y="13236"/>
                  <a:pt x="1870410" y="1923"/>
                  <a:pt x="1869875" y="230"/>
                </a:cubicBezTo>
                <a:close/>
              </a:path>
            </a:pathLst>
          </a:custGeom>
        </p:spPr>
      </p:pic>
      <p:pic>
        <p:nvPicPr>
          <p:cNvPr id="7" name="Picture 6" descr="A blue and purple swirl&#10;&#10;AI-generated content may be incorrect.">
            <a:extLst>
              <a:ext uri="{FF2B5EF4-FFF2-40B4-BE49-F238E27FC236}">
                <a16:creationId xmlns:a16="http://schemas.microsoft.com/office/drawing/2014/main" id="{621F54CA-2A98-7304-20C1-DF3BFAC3E7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810" t="6967" r="30754" b="30085"/>
          <a:stretch>
            <a:fillRect/>
          </a:stretch>
        </p:blipFill>
        <p:spPr>
          <a:xfrm>
            <a:off x="5750724" y="563495"/>
            <a:ext cx="1982429" cy="2597413"/>
          </a:xfrm>
          <a:custGeom>
            <a:avLst/>
            <a:gdLst>
              <a:gd name="connsiteX0" fmla="*/ 1869875 w 1982429"/>
              <a:gd name="connsiteY0" fmla="*/ 231 h 2597413"/>
              <a:gd name="connsiteX1" fmla="*/ 1933200 w 1982429"/>
              <a:gd name="connsiteY1" fmla="*/ 14726 h 2597413"/>
              <a:gd name="connsiteX2" fmla="*/ 1979162 w 1982429"/>
              <a:gd name="connsiteY2" fmla="*/ 20095 h 2597413"/>
              <a:gd name="connsiteX3" fmla="*/ 1982429 w 1982429"/>
              <a:gd name="connsiteY3" fmla="*/ 15588 h 2597413"/>
              <a:gd name="connsiteX4" fmla="*/ 1982429 w 1982429"/>
              <a:gd name="connsiteY4" fmla="*/ 2597413 h 2597413"/>
              <a:gd name="connsiteX5" fmla="*/ 110286 w 1982429"/>
              <a:gd name="connsiteY5" fmla="*/ 2597413 h 2597413"/>
              <a:gd name="connsiteX6" fmla="*/ 110136 w 1982429"/>
              <a:gd name="connsiteY6" fmla="*/ 2561381 h 2597413"/>
              <a:gd name="connsiteX7" fmla="*/ 120356 w 1982429"/>
              <a:gd name="connsiteY7" fmla="*/ 2492734 h 2597413"/>
              <a:gd name="connsiteX8" fmla="*/ 174785 w 1982429"/>
              <a:gd name="connsiteY8" fmla="*/ 2449191 h 2597413"/>
              <a:gd name="connsiteX9" fmla="*/ 215306 w 1982429"/>
              <a:gd name="connsiteY9" fmla="*/ 2434810 h 2597413"/>
              <a:gd name="connsiteX10" fmla="*/ 232792 w 1982429"/>
              <a:gd name="connsiteY10" fmla="*/ 2429525 h 2597413"/>
              <a:gd name="connsiteX11" fmla="*/ 247372 w 1982429"/>
              <a:gd name="connsiteY11" fmla="*/ 2409410 h 2597413"/>
              <a:gd name="connsiteX12" fmla="*/ 250985 w 1982429"/>
              <a:gd name="connsiteY12" fmla="*/ 2394762 h 2597413"/>
              <a:gd name="connsiteX13" fmla="*/ 240099 w 1982429"/>
              <a:gd name="connsiteY13" fmla="*/ 2362105 h 2597413"/>
              <a:gd name="connsiteX14" fmla="*/ 221120 w 1982429"/>
              <a:gd name="connsiteY14" fmla="*/ 2332880 h 2597413"/>
              <a:gd name="connsiteX15" fmla="*/ 219749 w 1982429"/>
              <a:gd name="connsiteY15" fmla="*/ 2331473 h 2597413"/>
              <a:gd name="connsiteX16" fmla="*/ 210849 w 1982429"/>
              <a:gd name="connsiteY16" fmla="*/ 2317769 h 2597413"/>
              <a:gd name="connsiteX17" fmla="*/ 186285 w 1982429"/>
              <a:gd name="connsiteY17" fmla="*/ 2292565 h 2597413"/>
              <a:gd name="connsiteX18" fmla="*/ 153983 w 1982429"/>
              <a:gd name="connsiteY18" fmla="*/ 2271031 h 2597413"/>
              <a:gd name="connsiteX19" fmla="*/ 142128 w 1982429"/>
              <a:gd name="connsiteY19" fmla="*/ 2253248 h 2597413"/>
              <a:gd name="connsiteX20" fmla="*/ 141595 w 1982429"/>
              <a:gd name="connsiteY20" fmla="*/ 2252743 h 2597413"/>
              <a:gd name="connsiteX21" fmla="*/ 131857 w 1982429"/>
              <a:gd name="connsiteY21" fmla="*/ 2238137 h 2597413"/>
              <a:gd name="connsiteX22" fmla="*/ 89817 w 1982429"/>
              <a:gd name="connsiteY22" fmla="*/ 2209608 h 2597413"/>
              <a:gd name="connsiteX23" fmla="*/ 78613 w 1982429"/>
              <a:gd name="connsiteY23" fmla="*/ 2196030 h 2597413"/>
              <a:gd name="connsiteX24" fmla="*/ 68375 w 1982429"/>
              <a:gd name="connsiteY24" fmla="*/ 2180621 h 2597413"/>
              <a:gd name="connsiteX25" fmla="*/ 67618 w 1982429"/>
              <a:gd name="connsiteY25" fmla="*/ 2179828 h 2597413"/>
              <a:gd name="connsiteX26" fmla="*/ 58104 w 1982429"/>
              <a:gd name="connsiteY26" fmla="*/ 2165510 h 2597413"/>
              <a:gd name="connsiteX27" fmla="*/ 33885 w 1982429"/>
              <a:gd name="connsiteY27" fmla="*/ 2140165 h 2597413"/>
              <a:gd name="connsiteX28" fmla="*/ 7116 w 1982429"/>
              <a:gd name="connsiteY28" fmla="*/ 2131243 h 2597413"/>
              <a:gd name="connsiteX29" fmla="*/ 613 w 1982429"/>
              <a:gd name="connsiteY29" fmla="*/ 2111734 h 2597413"/>
              <a:gd name="connsiteX30" fmla="*/ 11499 w 1982429"/>
              <a:gd name="connsiteY30" fmla="*/ 2079076 h 2597413"/>
              <a:gd name="connsiteX31" fmla="*/ 44156 w 1982429"/>
              <a:gd name="connsiteY31" fmla="*/ 2068191 h 2597413"/>
              <a:gd name="connsiteX32" fmla="*/ 65928 w 1982429"/>
              <a:gd name="connsiteY32" fmla="*/ 2046419 h 2597413"/>
              <a:gd name="connsiteX33" fmla="*/ 87699 w 1982429"/>
              <a:gd name="connsiteY33" fmla="*/ 1981105 h 2597413"/>
              <a:gd name="connsiteX34" fmla="*/ 109471 w 1982429"/>
              <a:gd name="connsiteY34" fmla="*/ 1904905 h 2597413"/>
              <a:gd name="connsiteX35" fmla="*/ 120356 w 1982429"/>
              <a:gd name="connsiteY35" fmla="*/ 1850476 h 2597413"/>
              <a:gd name="connsiteX36" fmla="*/ 185671 w 1982429"/>
              <a:gd name="connsiteY36" fmla="*/ 1817819 h 2597413"/>
              <a:gd name="connsiteX37" fmla="*/ 172295 w 1982429"/>
              <a:gd name="connsiteY37" fmla="*/ 1803689 h 2597413"/>
              <a:gd name="connsiteX38" fmla="*/ 175400 w 1982429"/>
              <a:gd name="connsiteY38" fmla="*/ 1802708 h 2597413"/>
              <a:gd name="connsiteX39" fmla="*/ 99200 w 1982429"/>
              <a:gd name="connsiteY39" fmla="*/ 1748280 h 2597413"/>
              <a:gd name="connsiteX40" fmla="*/ 76457 w 1982429"/>
              <a:gd name="connsiteY40" fmla="*/ 1725261 h 2597413"/>
              <a:gd name="connsiteX41" fmla="*/ 65928 w 1982429"/>
              <a:gd name="connsiteY41" fmla="*/ 1708962 h 2597413"/>
              <a:gd name="connsiteX42" fmla="*/ 55042 w 1982429"/>
              <a:gd name="connsiteY42" fmla="*/ 1676305 h 2597413"/>
              <a:gd name="connsiteX43" fmla="*/ 35983 w 1982429"/>
              <a:gd name="connsiteY43" fmla="*/ 1642033 h 2597413"/>
              <a:gd name="connsiteX44" fmla="*/ 34887 w 1982429"/>
              <a:gd name="connsiteY44" fmla="*/ 1642320 h 2597413"/>
              <a:gd name="connsiteX45" fmla="*/ 32373 w 1982429"/>
              <a:gd name="connsiteY45" fmla="*/ 1637520 h 2597413"/>
              <a:gd name="connsiteX46" fmla="*/ 29710 w 1982429"/>
              <a:gd name="connsiteY46" fmla="*/ 1633282 h 2597413"/>
              <a:gd name="connsiteX47" fmla="*/ 22385 w 1982429"/>
              <a:gd name="connsiteY47" fmla="*/ 1610991 h 2597413"/>
              <a:gd name="connsiteX48" fmla="*/ 55042 w 1982429"/>
              <a:gd name="connsiteY48" fmla="*/ 1523905 h 2597413"/>
              <a:gd name="connsiteX49" fmla="*/ 87699 w 1982429"/>
              <a:gd name="connsiteY49" fmla="*/ 1469476 h 2597413"/>
              <a:gd name="connsiteX50" fmla="*/ 98585 w 1982429"/>
              <a:gd name="connsiteY50" fmla="*/ 1436819 h 2597413"/>
              <a:gd name="connsiteX51" fmla="*/ 153013 w 1982429"/>
              <a:gd name="connsiteY51" fmla="*/ 1371505 h 2597413"/>
              <a:gd name="connsiteX52" fmla="*/ 174785 w 1982429"/>
              <a:gd name="connsiteY52" fmla="*/ 1306191 h 2597413"/>
              <a:gd name="connsiteX53" fmla="*/ 185671 w 1982429"/>
              <a:gd name="connsiteY53" fmla="*/ 1273534 h 2597413"/>
              <a:gd name="connsiteX54" fmla="*/ 174785 w 1982429"/>
              <a:gd name="connsiteY54" fmla="*/ 1197334 h 2597413"/>
              <a:gd name="connsiteX55" fmla="*/ 163899 w 1982429"/>
              <a:gd name="connsiteY55" fmla="*/ 1164676 h 2597413"/>
              <a:gd name="connsiteX56" fmla="*/ 174785 w 1982429"/>
              <a:gd name="connsiteY56" fmla="*/ 1034048 h 2597413"/>
              <a:gd name="connsiteX57" fmla="*/ 185671 w 1982429"/>
              <a:gd name="connsiteY57" fmla="*/ 1001391 h 2597413"/>
              <a:gd name="connsiteX58" fmla="*/ 207442 w 1982429"/>
              <a:gd name="connsiteY58" fmla="*/ 979619 h 2597413"/>
              <a:gd name="connsiteX59" fmla="*/ 229213 w 1982429"/>
              <a:gd name="connsiteY59" fmla="*/ 946962 h 2597413"/>
              <a:gd name="connsiteX60" fmla="*/ 283642 w 1982429"/>
              <a:gd name="connsiteY60" fmla="*/ 903419 h 2597413"/>
              <a:gd name="connsiteX61" fmla="*/ 316299 w 1982429"/>
              <a:gd name="connsiteY61" fmla="*/ 892534 h 2597413"/>
              <a:gd name="connsiteX62" fmla="*/ 338071 w 1982429"/>
              <a:gd name="connsiteY62" fmla="*/ 870762 h 2597413"/>
              <a:gd name="connsiteX63" fmla="*/ 359842 w 1982429"/>
              <a:gd name="connsiteY63" fmla="*/ 838105 h 2597413"/>
              <a:gd name="connsiteX64" fmla="*/ 392499 w 1982429"/>
              <a:gd name="connsiteY64" fmla="*/ 827219 h 2597413"/>
              <a:gd name="connsiteX65" fmla="*/ 501356 w 1982429"/>
              <a:gd name="connsiteY65" fmla="*/ 816334 h 2597413"/>
              <a:gd name="connsiteX66" fmla="*/ 566671 w 1982429"/>
              <a:gd name="connsiteY66" fmla="*/ 794562 h 2597413"/>
              <a:gd name="connsiteX67" fmla="*/ 599328 w 1982429"/>
              <a:gd name="connsiteY67" fmla="*/ 783676 h 2597413"/>
              <a:gd name="connsiteX68" fmla="*/ 664642 w 1982429"/>
              <a:gd name="connsiteY68" fmla="*/ 740134 h 2597413"/>
              <a:gd name="connsiteX69" fmla="*/ 697299 w 1982429"/>
              <a:gd name="connsiteY69" fmla="*/ 718362 h 2597413"/>
              <a:gd name="connsiteX70" fmla="*/ 719071 w 1982429"/>
              <a:gd name="connsiteY70" fmla="*/ 696591 h 2597413"/>
              <a:gd name="connsiteX71" fmla="*/ 705060 w 1982429"/>
              <a:gd name="connsiteY71" fmla="*/ 625525 h 2597413"/>
              <a:gd name="connsiteX72" fmla="*/ 698236 w 1982429"/>
              <a:gd name="connsiteY72" fmla="*/ 619663 h 2597413"/>
              <a:gd name="connsiteX73" fmla="*/ 694789 w 1982429"/>
              <a:gd name="connsiteY73" fmla="*/ 610414 h 2597413"/>
              <a:gd name="connsiteX74" fmla="*/ 676142 w 1982429"/>
              <a:gd name="connsiteY74" fmla="*/ 594394 h 2597413"/>
              <a:gd name="connsiteX75" fmla="*/ 621714 w 1982429"/>
              <a:gd name="connsiteY75" fmla="*/ 583508 h 2597413"/>
              <a:gd name="connsiteX76" fmla="*/ 589057 w 1982429"/>
              <a:gd name="connsiteY76" fmla="*/ 561737 h 2597413"/>
              <a:gd name="connsiteX77" fmla="*/ 564256 w 1982429"/>
              <a:gd name="connsiteY77" fmla="*/ 538362 h 2597413"/>
              <a:gd name="connsiteX78" fmla="*/ 570434 w 1982429"/>
              <a:gd name="connsiteY78" fmla="*/ 541817 h 2597413"/>
              <a:gd name="connsiteX79" fmla="*/ 574630 w 1982429"/>
              <a:gd name="connsiteY79" fmla="*/ 544542 h 2597413"/>
              <a:gd name="connsiteX80" fmla="*/ 570452 w 1982429"/>
              <a:gd name="connsiteY80" fmla="*/ 541827 h 2597413"/>
              <a:gd name="connsiteX81" fmla="*/ 570434 w 1982429"/>
              <a:gd name="connsiteY81" fmla="*/ 541817 h 2597413"/>
              <a:gd name="connsiteX82" fmla="*/ 562644 w 1982429"/>
              <a:gd name="connsiteY82" fmla="*/ 536759 h 2597413"/>
              <a:gd name="connsiteX83" fmla="*/ 535088 w 1982429"/>
              <a:gd name="connsiteY83" fmla="*/ 518498 h 2597413"/>
              <a:gd name="connsiteX84" fmla="*/ 526334 w 1982429"/>
              <a:gd name="connsiteY84" fmla="*/ 505289 h 2597413"/>
              <a:gd name="connsiteX85" fmla="*/ 521270 w 1982429"/>
              <a:gd name="connsiteY85" fmla="*/ 497489 h 2597413"/>
              <a:gd name="connsiteX86" fmla="*/ 521267 w 1982429"/>
              <a:gd name="connsiteY86" fmla="*/ 497482 h 2597413"/>
              <a:gd name="connsiteX87" fmla="*/ 518552 w 1982429"/>
              <a:gd name="connsiteY87" fmla="*/ 493303 h 2597413"/>
              <a:gd name="connsiteX88" fmla="*/ 521270 w 1982429"/>
              <a:gd name="connsiteY88" fmla="*/ 497489 h 2597413"/>
              <a:gd name="connsiteX89" fmla="*/ 521938 w 1982429"/>
              <a:gd name="connsiteY89" fmla="*/ 499044 h 2597413"/>
              <a:gd name="connsiteX90" fmla="*/ 516063 w 1982429"/>
              <a:gd name="connsiteY90" fmla="*/ 490178 h 2597413"/>
              <a:gd name="connsiteX91" fmla="*/ 510999 w 1982429"/>
              <a:gd name="connsiteY91" fmla="*/ 482378 h 2597413"/>
              <a:gd name="connsiteX92" fmla="*/ 510996 w 1982429"/>
              <a:gd name="connsiteY92" fmla="*/ 482371 h 2597413"/>
              <a:gd name="connsiteX93" fmla="*/ 508281 w 1982429"/>
              <a:gd name="connsiteY93" fmla="*/ 478192 h 2597413"/>
              <a:gd name="connsiteX94" fmla="*/ 510999 w 1982429"/>
              <a:gd name="connsiteY94" fmla="*/ 482378 h 2597413"/>
              <a:gd name="connsiteX95" fmla="*/ 514641 w 1982429"/>
              <a:gd name="connsiteY95" fmla="*/ 490854 h 2597413"/>
              <a:gd name="connsiteX96" fmla="*/ 508021 w 1982429"/>
              <a:gd name="connsiteY96" fmla="*/ 484248 h 2597413"/>
              <a:gd name="connsiteX97" fmla="*/ 492103 w 1982429"/>
              <a:gd name="connsiteY97" fmla="*/ 464996 h 2597413"/>
              <a:gd name="connsiteX98" fmla="*/ 479585 w 1982429"/>
              <a:gd name="connsiteY98" fmla="*/ 446219 h 2597413"/>
              <a:gd name="connsiteX99" fmla="*/ 478954 w 1982429"/>
              <a:gd name="connsiteY99" fmla="*/ 445569 h 2597413"/>
              <a:gd name="connsiteX100" fmla="*/ 469314 w 1982429"/>
              <a:gd name="connsiteY100" fmla="*/ 431108 h 2597413"/>
              <a:gd name="connsiteX101" fmla="*/ 442534 w 1982429"/>
              <a:gd name="connsiteY101" fmla="*/ 403492 h 2597413"/>
              <a:gd name="connsiteX102" fmla="*/ 433406 w 1982429"/>
              <a:gd name="connsiteY102" fmla="*/ 394767 h 2597413"/>
              <a:gd name="connsiteX103" fmla="*/ 425156 w 1982429"/>
              <a:gd name="connsiteY103" fmla="*/ 370019 h 2597413"/>
              <a:gd name="connsiteX104" fmla="*/ 416025 w 1982429"/>
              <a:gd name="connsiteY104" fmla="*/ 358326 h 2597413"/>
              <a:gd name="connsiteX105" fmla="*/ 414885 w 1982429"/>
              <a:gd name="connsiteY105" fmla="*/ 354908 h 2597413"/>
              <a:gd name="connsiteX106" fmla="*/ 408924 w 1982429"/>
              <a:gd name="connsiteY106" fmla="*/ 347274 h 2597413"/>
              <a:gd name="connsiteX107" fmla="*/ 403385 w 1982429"/>
              <a:gd name="connsiteY107" fmla="*/ 337362 h 2597413"/>
              <a:gd name="connsiteX108" fmla="*/ 414271 w 1982429"/>
              <a:gd name="connsiteY108" fmla="*/ 293819 h 2597413"/>
              <a:gd name="connsiteX109" fmla="*/ 436042 w 1982429"/>
              <a:gd name="connsiteY109" fmla="*/ 195848 h 2597413"/>
              <a:gd name="connsiteX110" fmla="*/ 446928 w 1982429"/>
              <a:gd name="connsiteY110" fmla="*/ 163191 h 2597413"/>
              <a:gd name="connsiteX111" fmla="*/ 490471 w 1982429"/>
              <a:gd name="connsiteY111" fmla="*/ 119648 h 2597413"/>
              <a:gd name="connsiteX112" fmla="*/ 544899 w 1982429"/>
              <a:gd name="connsiteY112" fmla="*/ 76105 h 2597413"/>
              <a:gd name="connsiteX113" fmla="*/ 599328 w 1982429"/>
              <a:gd name="connsiteY113" fmla="*/ 65219 h 2597413"/>
              <a:gd name="connsiteX114" fmla="*/ 827928 w 1982429"/>
              <a:gd name="connsiteY114" fmla="*/ 76105 h 2597413"/>
              <a:gd name="connsiteX115" fmla="*/ 893242 w 1982429"/>
              <a:gd name="connsiteY115" fmla="*/ 108762 h 2597413"/>
              <a:gd name="connsiteX116" fmla="*/ 958556 w 1982429"/>
              <a:gd name="connsiteY116" fmla="*/ 130534 h 2597413"/>
              <a:gd name="connsiteX117" fmla="*/ 1143613 w 1982429"/>
              <a:gd name="connsiteY117" fmla="*/ 141419 h 2597413"/>
              <a:gd name="connsiteX118" fmla="*/ 1208928 w 1982429"/>
              <a:gd name="connsiteY118" fmla="*/ 163191 h 2597413"/>
              <a:gd name="connsiteX119" fmla="*/ 1306899 w 1982429"/>
              <a:gd name="connsiteY119" fmla="*/ 206734 h 2597413"/>
              <a:gd name="connsiteX120" fmla="*/ 1339556 w 1982429"/>
              <a:gd name="connsiteY120" fmla="*/ 217619 h 2597413"/>
              <a:gd name="connsiteX121" fmla="*/ 1372213 w 1982429"/>
              <a:gd name="connsiteY121" fmla="*/ 228505 h 2597413"/>
              <a:gd name="connsiteX122" fmla="*/ 1448413 w 1982429"/>
              <a:gd name="connsiteY122" fmla="*/ 217619 h 2597413"/>
              <a:gd name="connsiteX123" fmla="*/ 1470185 w 1982429"/>
              <a:gd name="connsiteY123" fmla="*/ 152305 h 2597413"/>
              <a:gd name="connsiteX124" fmla="*/ 1502842 w 1982429"/>
              <a:gd name="connsiteY124" fmla="*/ 97876 h 2597413"/>
              <a:gd name="connsiteX125" fmla="*/ 1579042 w 1982429"/>
              <a:gd name="connsiteY125" fmla="*/ 108762 h 2597413"/>
              <a:gd name="connsiteX126" fmla="*/ 1600813 w 1982429"/>
              <a:gd name="connsiteY126" fmla="*/ 130534 h 2597413"/>
              <a:gd name="connsiteX127" fmla="*/ 1633471 w 1982429"/>
              <a:gd name="connsiteY127" fmla="*/ 141419 h 2597413"/>
              <a:gd name="connsiteX128" fmla="*/ 1764099 w 1982429"/>
              <a:gd name="connsiteY128" fmla="*/ 130534 h 2597413"/>
              <a:gd name="connsiteX129" fmla="*/ 1774985 w 1982429"/>
              <a:gd name="connsiteY129" fmla="*/ 86991 h 2597413"/>
              <a:gd name="connsiteX130" fmla="*/ 1840299 w 1982429"/>
              <a:gd name="connsiteY130" fmla="*/ 65219 h 2597413"/>
              <a:gd name="connsiteX131" fmla="*/ 1862071 w 1982429"/>
              <a:gd name="connsiteY131" fmla="*/ 43448 h 2597413"/>
              <a:gd name="connsiteX132" fmla="*/ 1869875 w 1982429"/>
              <a:gd name="connsiteY132" fmla="*/ 231 h 259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982429" h="2597413">
                <a:moveTo>
                  <a:pt x="1869875" y="231"/>
                </a:moveTo>
                <a:cubicBezTo>
                  <a:pt x="1869341" y="-1463"/>
                  <a:pt x="1878060" y="6463"/>
                  <a:pt x="1933200" y="14726"/>
                </a:cubicBezTo>
                <a:lnTo>
                  <a:pt x="1979162" y="20095"/>
                </a:lnTo>
                <a:lnTo>
                  <a:pt x="1982429" y="15588"/>
                </a:lnTo>
                <a:lnTo>
                  <a:pt x="1982429" y="2597413"/>
                </a:lnTo>
                <a:lnTo>
                  <a:pt x="110286" y="2597413"/>
                </a:lnTo>
                <a:lnTo>
                  <a:pt x="110136" y="2561381"/>
                </a:lnTo>
                <a:cubicBezTo>
                  <a:pt x="111473" y="2535750"/>
                  <a:pt x="114568" y="2512029"/>
                  <a:pt x="120356" y="2492734"/>
                </a:cubicBezTo>
                <a:cubicBezTo>
                  <a:pt x="123836" y="2481134"/>
                  <a:pt x="168698" y="2451897"/>
                  <a:pt x="174785" y="2449191"/>
                </a:cubicBezTo>
                <a:cubicBezTo>
                  <a:pt x="185271" y="2444531"/>
                  <a:pt x="201599" y="2439088"/>
                  <a:pt x="215306" y="2434810"/>
                </a:cubicBezTo>
                <a:lnTo>
                  <a:pt x="232792" y="2429525"/>
                </a:lnTo>
                <a:lnTo>
                  <a:pt x="247372" y="2409410"/>
                </a:lnTo>
                <a:lnTo>
                  <a:pt x="250985" y="2394762"/>
                </a:lnTo>
                <a:cubicBezTo>
                  <a:pt x="250985" y="2383287"/>
                  <a:pt x="245231" y="2372368"/>
                  <a:pt x="240099" y="2362105"/>
                </a:cubicBezTo>
                <a:cubicBezTo>
                  <a:pt x="235384" y="2352675"/>
                  <a:pt x="228718" y="2342442"/>
                  <a:pt x="221120" y="2332880"/>
                </a:cubicBezTo>
                <a:lnTo>
                  <a:pt x="219749" y="2331473"/>
                </a:lnTo>
                <a:lnTo>
                  <a:pt x="210849" y="2317769"/>
                </a:lnTo>
                <a:cubicBezTo>
                  <a:pt x="203252" y="2308207"/>
                  <a:pt x="194723" y="2299315"/>
                  <a:pt x="186285" y="2292565"/>
                </a:cubicBezTo>
                <a:lnTo>
                  <a:pt x="153983" y="2271031"/>
                </a:lnTo>
                <a:lnTo>
                  <a:pt x="142128" y="2253248"/>
                </a:lnTo>
                <a:lnTo>
                  <a:pt x="141595" y="2252743"/>
                </a:lnTo>
                <a:lnTo>
                  <a:pt x="131857" y="2238137"/>
                </a:lnTo>
                <a:cubicBezTo>
                  <a:pt x="82354" y="2188633"/>
                  <a:pt x="110798" y="2233659"/>
                  <a:pt x="89817" y="2209608"/>
                </a:cubicBezTo>
                <a:lnTo>
                  <a:pt x="78613" y="2196030"/>
                </a:lnTo>
                <a:lnTo>
                  <a:pt x="68375" y="2180621"/>
                </a:lnTo>
                <a:lnTo>
                  <a:pt x="67618" y="2179828"/>
                </a:lnTo>
                <a:lnTo>
                  <a:pt x="58104" y="2165510"/>
                </a:lnTo>
                <a:cubicBezTo>
                  <a:pt x="51457" y="2155559"/>
                  <a:pt x="43995" y="2146231"/>
                  <a:pt x="33885" y="2140165"/>
                </a:cubicBezTo>
                <a:lnTo>
                  <a:pt x="7116" y="2131243"/>
                </a:lnTo>
                <a:lnTo>
                  <a:pt x="613" y="2111734"/>
                </a:lnTo>
                <a:cubicBezTo>
                  <a:pt x="-1201" y="2100848"/>
                  <a:pt x="613" y="2089962"/>
                  <a:pt x="11499" y="2079076"/>
                </a:cubicBezTo>
                <a:cubicBezTo>
                  <a:pt x="19613" y="2070962"/>
                  <a:pt x="33270" y="2071819"/>
                  <a:pt x="44156" y="2068191"/>
                </a:cubicBezTo>
                <a:cubicBezTo>
                  <a:pt x="51413" y="2060934"/>
                  <a:pt x="61338" y="2055599"/>
                  <a:pt x="65928" y="2046419"/>
                </a:cubicBezTo>
                <a:cubicBezTo>
                  <a:pt x="76191" y="2025893"/>
                  <a:pt x="80442" y="2002876"/>
                  <a:pt x="87699" y="1981105"/>
                </a:cubicBezTo>
                <a:cubicBezTo>
                  <a:pt x="99821" y="1944738"/>
                  <a:pt x="100359" y="1945912"/>
                  <a:pt x="109471" y="1904905"/>
                </a:cubicBezTo>
                <a:cubicBezTo>
                  <a:pt x="113485" y="1886843"/>
                  <a:pt x="111176" y="1866541"/>
                  <a:pt x="120356" y="1850476"/>
                </a:cubicBezTo>
                <a:cubicBezTo>
                  <a:pt x="130286" y="1833098"/>
                  <a:pt x="168909" y="1823406"/>
                  <a:pt x="185671" y="1817819"/>
                </a:cubicBezTo>
                <a:lnTo>
                  <a:pt x="172295" y="1803689"/>
                </a:lnTo>
                <a:lnTo>
                  <a:pt x="175400" y="1802708"/>
                </a:lnTo>
                <a:cubicBezTo>
                  <a:pt x="123743" y="1751051"/>
                  <a:pt x="151330" y="1765656"/>
                  <a:pt x="99200" y="1748280"/>
                </a:cubicBezTo>
                <a:lnTo>
                  <a:pt x="76457" y="1725261"/>
                </a:lnTo>
                <a:lnTo>
                  <a:pt x="65928" y="1708962"/>
                </a:lnTo>
                <a:cubicBezTo>
                  <a:pt x="60796" y="1698699"/>
                  <a:pt x="60174" y="1686568"/>
                  <a:pt x="55042" y="1676305"/>
                </a:cubicBezTo>
                <a:cubicBezTo>
                  <a:pt x="44491" y="1655203"/>
                  <a:pt x="38885" y="1645700"/>
                  <a:pt x="35983" y="1642033"/>
                </a:cubicBezTo>
                <a:lnTo>
                  <a:pt x="34887" y="1642320"/>
                </a:lnTo>
                <a:lnTo>
                  <a:pt x="32373" y="1637520"/>
                </a:lnTo>
                <a:lnTo>
                  <a:pt x="29710" y="1633282"/>
                </a:lnTo>
                <a:lnTo>
                  <a:pt x="22385" y="1610991"/>
                </a:lnTo>
                <a:cubicBezTo>
                  <a:pt x="43387" y="1505981"/>
                  <a:pt x="17669" y="1598651"/>
                  <a:pt x="55042" y="1523905"/>
                </a:cubicBezTo>
                <a:cubicBezTo>
                  <a:pt x="83305" y="1467380"/>
                  <a:pt x="45175" y="1512002"/>
                  <a:pt x="87699" y="1469476"/>
                </a:cubicBezTo>
                <a:cubicBezTo>
                  <a:pt x="91328" y="1458590"/>
                  <a:pt x="92220" y="1446366"/>
                  <a:pt x="98585" y="1436819"/>
                </a:cubicBezTo>
                <a:cubicBezTo>
                  <a:pt x="132767" y="1385547"/>
                  <a:pt x="129269" y="1424929"/>
                  <a:pt x="153013" y="1371505"/>
                </a:cubicBezTo>
                <a:cubicBezTo>
                  <a:pt x="162334" y="1350534"/>
                  <a:pt x="167528" y="1327962"/>
                  <a:pt x="174785" y="1306191"/>
                </a:cubicBezTo>
                <a:lnTo>
                  <a:pt x="185671" y="1273534"/>
                </a:lnTo>
                <a:cubicBezTo>
                  <a:pt x="182042" y="1248134"/>
                  <a:pt x="179817" y="1222494"/>
                  <a:pt x="174785" y="1197334"/>
                </a:cubicBezTo>
                <a:cubicBezTo>
                  <a:pt x="172535" y="1186082"/>
                  <a:pt x="163899" y="1176151"/>
                  <a:pt x="163899" y="1164676"/>
                </a:cubicBezTo>
                <a:cubicBezTo>
                  <a:pt x="163899" y="1120982"/>
                  <a:pt x="169010" y="1077358"/>
                  <a:pt x="174785" y="1034048"/>
                </a:cubicBezTo>
                <a:cubicBezTo>
                  <a:pt x="176302" y="1022674"/>
                  <a:pt x="179767" y="1011230"/>
                  <a:pt x="185671" y="1001391"/>
                </a:cubicBezTo>
                <a:cubicBezTo>
                  <a:pt x="190951" y="992590"/>
                  <a:pt x="201031" y="987633"/>
                  <a:pt x="207442" y="979619"/>
                </a:cubicBezTo>
                <a:cubicBezTo>
                  <a:pt x="215615" y="969403"/>
                  <a:pt x="221040" y="957178"/>
                  <a:pt x="229213" y="946962"/>
                </a:cubicBezTo>
                <a:cubicBezTo>
                  <a:pt x="242711" y="930089"/>
                  <a:pt x="264786" y="912847"/>
                  <a:pt x="283642" y="903419"/>
                </a:cubicBezTo>
                <a:cubicBezTo>
                  <a:pt x="293905" y="898287"/>
                  <a:pt x="305413" y="896162"/>
                  <a:pt x="316299" y="892534"/>
                </a:cubicBezTo>
                <a:cubicBezTo>
                  <a:pt x="323556" y="885277"/>
                  <a:pt x="331660" y="878776"/>
                  <a:pt x="338071" y="870762"/>
                </a:cubicBezTo>
                <a:cubicBezTo>
                  <a:pt x="346244" y="860546"/>
                  <a:pt x="349626" y="846278"/>
                  <a:pt x="359842" y="838105"/>
                </a:cubicBezTo>
                <a:cubicBezTo>
                  <a:pt x="368802" y="830937"/>
                  <a:pt x="381158" y="828964"/>
                  <a:pt x="392499" y="827219"/>
                </a:cubicBezTo>
                <a:cubicBezTo>
                  <a:pt x="428542" y="821674"/>
                  <a:pt x="465070" y="819962"/>
                  <a:pt x="501356" y="816334"/>
                </a:cubicBezTo>
                <a:lnTo>
                  <a:pt x="566671" y="794562"/>
                </a:lnTo>
                <a:cubicBezTo>
                  <a:pt x="577557" y="790933"/>
                  <a:pt x="589781" y="790041"/>
                  <a:pt x="599328" y="783676"/>
                </a:cubicBezTo>
                <a:lnTo>
                  <a:pt x="664642" y="740134"/>
                </a:lnTo>
                <a:cubicBezTo>
                  <a:pt x="675528" y="732877"/>
                  <a:pt x="688048" y="727613"/>
                  <a:pt x="697299" y="718362"/>
                </a:cubicBezTo>
                <a:lnTo>
                  <a:pt x="719071" y="696591"/>
                </a:lnTo>
                <a:cubicBezTo>
                  <a:pt x="715825" y="677112"/>
                  <a:pt x="717947" y="645953"/>
                  <a:pt x="705060" y="625525"/>
                </a:cubicBezTo>
                <a:lnTo>
                  <a:pt x="698236" y="619663"/>
                </a:lnTo>
                <a:lnTo>
                  <a:pt x="694789" y="610414"/>
                </a:lnTo>
                <a:cubicBezTo>
                  <a:pt x="690493" y="603605"/>
                  <a:pt x="684529" y="597988"/>
                  <a:pt x="676142" y="594394"/>
                </a:cubicBezTo>
                <a:cubicBezTo>
                  <a:pt x="659136" y="587106"/>
                  <a:pt x="639857" y="587137"/>
                  <a:pt x="621714" y="583508"/>
                </a:cubicBezTo>
                <a:cubicBezTo>
                  <a:pt x="610828" y="576251"/>
                  <a:pt x="599273" y="569910"/>
                  <a:pt x="589057" y="561737"/>
                </a:cubicBezTo>
                <a:cubicBezTo>
                  <a:pt x="559974" y="538470"/>
                  <a:pt x="559183" y="535953"/>
                  <a:pt x="564256" y="538362"/>
                </a:cubicBezTo>
                <a:lnTo>
                  <a:pt x="570434" y="541817"/>
                </a:lnTo>
                <a:lnTo>
                  <a:pt x="574630" y="544542"/>
                </a:lnTo>
                <a:cubicBezTo>
                  <a:pt x="578386" y="546918"/>
                  <a:pt x="574777" y="544450"/>
                  <a:pt x="570452" y="541827"/>
                </a:cubicBezTo>
                <a:lnTo>
                  <a:pt x="570434" y="541817"/>
                </a:lnTo>
                <a:lnTo>
                  <a:pt x="562644" y="536759"/>
                </a:lnTo>
                <a:lnTo>
                  <a:pt x="535088" y="518498"/>
                </a:lnTo>
                <a:lnTo>
                  <a:pt x="526334" y="505289"/>
                </a:lnTo>
                <a:lnTo>
                  <a:pt x="521270" y="497489"/>
                </a:lnTo>
                <a:lnTo>
                  <a:pt x="521267" y="497482"/>
                </a:lnTo>
                <a:cubicBezTo>
                  <a:pt x="518644" y="493156"/>
                  <a:pt x="516176" y="489548"/>
                  <a:pt x="518552" y="493303"/>
                </a:cubicBezTo>
                <a:lnTo>
                  <a:pt x="521270" y="497489"/>
                </a:lnTo>
                <a:lnTo>
                  <a:pt x="521938" y="499044"/>
                </a:lnTo>
                <a:lnTo>
                  <a:pt x="516063" y="490178"/>
                </a:lnTo>
                <a:lnTo>
                  <a:pt x="510999" y="482378"/>
                </a:lnTo>
                <a:lnTo>
                  <a:pt x="510996" y="482371"/>
                </a:lnTo>
                <a:cubicBezTo>
                  <a:pt x="508373" y="478045"/>
                  <a:pt x="505905" y="474437"/>
                  <a:pt x="508281" y="478192"/>
                </a:cubicBezTo>
                <a:lnTo>
                  <a:pt x="510999" y="482378"/>
                </a:lnTo>
                <a:lnTo>
                  <a:pt x="514641" y="490854"/>
                </a:lnTo>
                <a:cubicBezTo>
                  <a:pt x="513763" y="490411"/>
                  <a:pt x="511752" y="488486"/>
                  <a:pt x="508021" y="484248"/>
                </a:cubicBezTo>
                <a:lnTo>
                  <a:pt x="492103" y="464996"/>
                </a:lnTo>
                <a:lnTo>
                  <a:pt x="479585" y="446219"/>
                </a:lnTo>
                <a:lnTo>
                  <a:pt x="478954" y="445569"/>
                </a:lnTo>
                <a:lnTo>
                  <a:pt x="469314" y="431108"/>
                </a:lnTo>
                <a:cubicBezTo>
                  <a:pt x="462635" y="423316"/>
                  <a:pt x="451750" y="412430"/>
                  <a:pt x="442534" y="403492"/>
                </a:cubicBezTo>
                <a:lnTo>
                  <a:pt x="433406" y="394767"/>
                </a:lnTo>
                <a:lnTo>
                  <a:pt x="425156" y="370019"/>
                </a:lnTo>
                <a:lnTo>
                  <a:pt x="416025" y="358326"/>
                </a:lnTo>
                <a:lnTo>
                  <a:pt x="414885" y="354908"/>
                </a:lnTo>
                <a:lnTo>
                  <a:pt x="408924" y="347274"/>
                </a:lnTo>
                <a:lnTo>
                  <a:pt x="403385" y="337362"/>
                </a:lnTo>
                <a:cubicBezTo>
                  <a:pt x="401269" y="322551"/>
                  <a:pt x="411026" y="308424"/>
                  <a:pt x="414271" y="293819"/>
                </a:cubicBezTo>
                <a:cubicBezTo>
                  <a:pt x="425497" y="243302"/>
                  <a:pt x="422765" y="242315"/>
                  <a:pt x="436042" y="195848"/>
                </a:cubicBezTo>
                <a:cubicBezTo>
                  <a:pt x="439194" y="184815"/>
                  <a:pt x="440259" y="172528"/>
                  <a:pt x="446928" y="163191"/>
                </a:cubicBezTo>
                <a:cubicBezTo>
                  <a:pt x="458859" y="146488"/>
                  <a:pt x="475957" y="134162"/>
                  <a:pt x="490471" y="119648"/>
                </a:cubicBezTo>
                <a:cubicBezTo>
                  <a:pt x="506414" y="103705"/>
                  <a:pt x="522925" y="84345"/>
                  <a:pt x="544899" y="76105"/>
                </a:cubicBezTo>
                <a:cubicBezTo>
                  <a:pt x="562223" y="69608"/>
                  <a:pt x="581185" y="68848"/>
                  <a:pt x="599328" y="65219"/>
                </a:cubicBezTo>
                <a:cubicBezTo>
                  <a:pt x="675528" y="68848"/>
                  <a:pt x="751905" y="69770"/>
                  <a:pt x="827928" y="76105"/>
                </a:cubicBezTo>
                <a:cubicBezTo>
                  <a:pt x="864572" y="79159"/>
                  <a:pt x="860643" y="94273"/>
                  <a:pt x="893242" y="108762"/>
                </a:cubicBezTo>
                <a:cubicBezTo>
                  <a:pt x="914213" y="118083"/>
                  <a:pt x="935647" y="129186"/>
                  <a:pt x="958556" y="130534"/>
                </a:cubicBezTo>
                <a:lnTo>
                  <a:pt x="1143613" y="141419"/>
                </a:lnTo>
                <a:cubicBezTo>
                  <a:pt x="1165385" y="148676"/>
                  <a:pt x="1189833" y="150461"/>
                  <a:pt x="1208928" y="163191"/>
                </a:cubicBezTo>
                <a:cubicBezTo>
                  <a:pt x="1260679" y="197691"/>
                  <a:pt x="1229176" y="180826"/>
                  <a:pt x="1306899" y="206734"/>
                </a:cubicBezTo>
                <a:lnTo>
                  <a:pt x="1339556" y="217619"/>
                </a:lnTo>
                <a:lnTo>
                  <a:pt x="1372213" y="228505"/>
                </a:lnTo>
                <a:cubicBezTo>
                  <a:pt x="1397613" y="224876"/>
                  <a:pt x="1428160" y="233371"/>
                  <a:pt x="1448413" y="217619"/>
                </a:cubicBezTo>
                <a:cubicBezTo>
                  <a:pt x="1466528" y="203530"/>
                  <a:pt x="1462928" y="174076"/>
                  <a:pt x="1470185" y="152305"/>
                </a:cubicBezTo>
                <a:cubicBezTo>
                  <a:pt x="1484317" y="109912"/>
                  <a:pt x="1472957" y="127762"/>
                  <a:pt x="1502842" y="97876"/>
                </a:cubicBezTo>
                <a:cubicBezTo>
                  <a:pt x="1528242" y="101505"/>
                  <a:pt x="1554701" y="100648"/>
                  <a:pt x="1579042" y="108762"/>
                </a:cubicBezTo>
                <a:cubicBezTo>
                  <a:pt x="1588778" y="112008"/>
                  <a:pt x="1592012" y="125254"/>
                  <a:pt x="1600813" y="130534"/>
                </a:cubicBezTo>
                <a:cubicBezTo>
                  <a:pt x="1610653" y="136438"/>
                  <a:pt x="1622585" y="137791"/>
                  <a:pt x="1633471" y="141419"/>
                </a:cubicBezTo>
                <a:cubicBezTo>
                  <a:pt x="1677014" y="137791"/>
                  <a:pt x="1723318" y="146219"/>
                  <a:pt x="1764099" y="130534"/>
                </a:cubicBezTo>
                <a:cubicBezTo>
                  <a:pt x="1778063" y="125163"/>
                  <a:pt x="1763626" y="96728"/>
                  <a:pt x="1774985" y="86991"/>
                </a:cubicBezTo>
                <a:cubicBezTo>
                  <a:pt x="1792409" y="72056"/>
                  <a:pt x="1840299" y="65219"/>
                  <a:pt x="1840299" y="65219"/>
                </a:cubicBezTo>
                <a:cubicBezTo>
                  <a:pt x="1847556" y="57962"/>
                  <a:pt x="1856791" y="52249"/>
                  <a:pt x="1862071" y="43448"/>
                </a:cubicBezTo>
                <a:cubicBezTo>
                  <a:pt x="1880198" y="13237"/>
                  <a:pt x="1870410" y="1924"/>
                  <a:pt x="1869875" y="231"/>
                </a:cubicBezTo>
                <a:close/>
              </a:path>
            </a:pathLst>
          </a:cu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12712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Zhang</dc:creator>
  <cp:lastModifiedBy>Tom Zhang</cp:lastModifiedBy>
  <cp:revision>5</cp:revision>
  <dcterms:created xsi:type="dcterms:W3CDTF">2025-08-18T05:49:57Z</dcterms:created>
  <dcterms:modified xsi:type="dcterms:W3CDTF">2025-08-18T07:13:34Z</dcterms:modified>
</cp:coreProperties>
</file>