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dc5ed3d4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dc5ed3d4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dc5ed3d4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dc5ed3d4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dc5ed3d4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dc5ed3d4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dc5ed3d4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dc5ed3d4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dc5ed3d4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dc5ed3d4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dc5ed3d4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dc5ed3d4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dc5ed3d4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dc5ed3d4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dc5ed3d4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dc5ed3d4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dc5ed3d48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dc5ed3d48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dc5ed3d4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dc5ed3d4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Hash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Tom Zurales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Smhasher Results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853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Tests Passed: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Keyset 'Cyclic' Tests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Keyset 'Combination Lowbits' Tests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Keyset 'Combination 0x0000001' Tests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Tests Failed: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other 11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Window keyset is especially interesting</a:t>
            </a:r>
            <a:endParaRPr/>
          </a:p>
        </p:txBody>
      </p:sp>
      <p:sp>
        <p:nvSpPr>
          <p:cNvPr id="189" name="Google Shape;189;p22"/>
          <p:cNvSpPr txBox="1"/>
          <p:nvPr>
            <p:ph type="title"/>
          </p:nvPr>
        </p:nvSpPr>
        <p:spPr>
          <a:xfrm>
            <a:off x="1428025" y="2571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HashStats</a:t>
            </a:r>
            <a:r>
              <a:rPr lang="en"/>
              <a:t> Results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428025" y="3045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collisions!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(But there are some collisions from this command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it collision resistant?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No!  Smhasher found many collisions.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it preimage resistant?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Absolutely not, huge skew towards the left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had more time, how would you improve it?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permutations in the shuffle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Was the project interesting?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Colliding Digest Values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Command: uniq -d -w 8 -c *.mod/*.orig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Zeros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Orig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297e5bbe - </a:t>
            </a:r>
            <a:r>
              <a:rPr lang="en"/>
              <a:t>1000 (Obviously)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0 Collisions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Random/Shak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Orig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0 Collisions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0 Collisions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Why do we get collisions on Zeros/Orig?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Because they are all identical files being hashed.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 of 1s to 0s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Zeros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Orig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0.6250 (Only 1 hash)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0.5002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Orig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0.5025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0.5033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Orig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0.5003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0.4945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 of 1s to 0s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ratio of 1s to 0s of all: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Orig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0.5426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0.4993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Std Dev: .007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these new results reflect on your algorithm?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Very well I guess?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Ratios of 1s to 0s by column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850" y="1194762"/>
            <a:ext cx="6721650" cy="44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Ratios of 1s to 0s by column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559" y="1104825"/>
            <a:ext cx="6732525" cy="44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Ratios of 1s to 0s by column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these results reflect on your algorithm?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Shows that the bits are right around where we would expect them to be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I’m interested in rerunning this on pairs of bits or whole bytes to see if there are any patterns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Matches between original and modified hashes 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88" y="1576550"/>
            <a:ext cx="5957826" cy="397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Matches between original and modified hashes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results were the same for individual file types and for all added together.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an issue, it shows that there is a preimage making it through to the output of the hash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no obvious outliers, so that is a positive.  The hash appears somewhat effective on all files.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