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ryptodatadownload.com/data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2209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Prediction of Stock Market Prices</a:t>
            </a:r>
            <a:endParaRPr lang="en-US" sz="7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7854696" cy="17526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Student: </a:t>
            </a:r>
            <a:r>
              <a:rPr lang="en-US" dirty="0" err="1" smtClean="0">
                <a:latin typeface="+mj-lt"/>
              </a:rPr>
              <a:t>Toma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Joksimovic</a:t>
            </a:r>
            <a:r>
              <a:rPr lang="en-US" dirty="0" smtClean="0">
                <a:latin typeface="+mj-lt"/>
              </a:rPr>
              <a:t> 2016/201222</a:t>
            </a:r>
          </a:p>
          <a:p>
            <a:pPr algn="l"/>
            <a:r>
              <a:rPr lang="en-US" dirty="0" smtClean="0">
                <a:latin typeface="+mj-lt"/>
              </a:rPr>
              <a:t>Professor: Milan </a:t>
            </a:r>
            <a:r>
              <a:rPr lang="en-US" dirty="0" err="1" smtClean="0">
                <a:latin typeface="+mj-lt"/>
              </a:rPr>
              <a:t>Milosavljevic</a:t>
            </a:r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latin typeface="+mj-lt"/>
              </a:rPr>
              <a:t>Course: </a:t>
            </a:r>
            <a:r>
              <a:rPr lang="en-US" dirty="0" err="1" smtClean="0">
                <a:latin typeface="+mj-lt"/>
              </a:rPr>
              <a:t>Artifical</a:t>
            </a:r>
            <a:r>
              <a:rPr lang="en-US" dirty="0" smtClean="0">
                <a:latin typeface="+mj-lt"/>
              </a:rPr>
              <a:t> Intelligence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94448" cy="85039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problem is solved?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7997952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LSTM Neural Network is optimized type of </a:t>
            </a:r>
            <a:r>
              <a:rPr lang="en-US" dirty="0" err="1" smtClean="0"/>
              <a:t>Reccurent</a:t>
            </a:r>
            <a:r>
              <a:rPr lang="en-US" dirty="0" smtClean="0"/>
              <a:t> Neural Network which have solved the Vanishing Gradient Problem, where in RNN after learning with too long </a:t>
            </a:r>
            <a:r>
              <a:rPr lang="en-US" dirty="0" err="1" smtClean="0"/>
              <a:t>sequnce</a:t>
            </a:r>
            <a:r>
              <a:rPr lang="en-US" dirty="0" smtClean="0"/>
              <a:t> of data, our gradients become too small after </a:t>
            </a:r>
            <a:r>
              <a:rPr lang="en-US" dirty="0" err="1" smtClean="0"/>
              <a:t>Backpropagation</a:t>
            </a:r>
            <a:r>
              <a:rPr lang="en-US" dirty="0" smtClean="0"/>
              <a:t> algorithm. </a:t>
            </a:r>
          </a:p>
          <a:p>
            <a:endParaRPr lang="en-US" dirty="0" smtClean="0"/>
          </a:p>
          <a:p>
            <a:r>
              <a:rPr lang="en-US" dirty="0" smtClean="0"/>
              <a:t>LSTM solves this problem with internal memory, so it can memorize data for a long-term.</a:t>
            </a:r>
          </a:p>
          <a:p>
            <a:endParaRPr lang="en-US" dirty="0" smtClean="0"/>
          </a:p>
          <a:p>
            <a:r>
              <a:rPr lang="en-US" dirty="0" smtClean="0"/>
              <a:t>With LSTM we have solved problem of extremely hard and exhausting analysis of Stock Market indicators by humans for predicting future flow of the Stock Market as the main goal. </a:t>
            </a:r>
          </a:p>
          <a:p>
            <a:endParaRPr lang="en-US" dirty="0" smtClean="0"/>
          </a:p>
          <a:p>
            <a:r>
              <a:rPr lang="en-US" dirty="0" smtClean="0"/>
              <a:t>It shows that machines </a:t>
            </a:r>
            <a:r>
              <a:rPr lang="en-US" dirty="0" err="1" smtClean="0"/>
              <a:t>fastly</a:t>
            </a:r>
            <a:r>
              <a:rPr lang="en-US" dirty="0" smtClean="0"/>
              <a:t> process huge amount of data, building patterns after finding dependencies in data features.</a:t>
            </a:r>
          </a:p>
          <a:p>
            <a:r>
              <a:rPr lang="en-US" dirty="0" smtClean="0"/>
              <a:t>LSTM shows great accuracy in prediction, </a:t>
            </a:r>
            <a:r>
              <a:rPr lang="en-US" dirty="0" err="1" smtClean="0"/>
              <a:t>inspite</a:t>
            </a:r>
            <a:r>
              <a:rPr lang="en-US" dirty="0" smtClean="0"/>
              <a:t> of being slower than RNN.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002792"/>
          </a:xfrm>
        </p:spPr>
        <p:txBody>
          <a:bodyPr/>
          <a:lstStyle/>
          <a:p>
            <a:r>
              <a:rPr lang="en-US" dirty="0" smtClean="0"/>
              <a:t>Tools and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295400"/>
            <a:ext cx="7772400" cy="5105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 smtClean="0">
                <a:latin typeface="+mj-lt"/>
              </a:rPr>
              <a:t>Google </a:t>
            </a:r>
            <a:r>
              <a:rPr lang="en-US" b="1" dirty="0" err="1" smtClean="0">
                <a:latin typeface="+mj-lt"/>
              </a:rPr>
              <a:t>Colaboratory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as development environment with GPUs  (</a:t>
            </a:r>
            <a:r>
              <a:rPr lang="en-US" dirty="0" err="1" smtClean="0">
                <a:latin typeface="+mj-lt"/>
              </a:rPr>
              <a:t>SaaS</a:t>
            </a:r>
            <a:r>
              <a:rPr lang="en-US" dirty="0" smtClean="0">
                <a:latin typeface="+mj-lt"/>
              </a:rPr>
              <a:t> + </a:t>
            </a:r>
            <a:r>
              <a:rPr lang="en-US" dirty="0" err="1" smtClean="0">
                <a:latin typeface="+mj-lt"/>
              </a:rPr>
              <a:t>IaaS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FontTx/>
              <a:buChar char="-"/>
            </a:pPr>
            <a:r>
              <a:rPr lang="en-US" dirty="0" smtClean="0">
                <a:latin typeface="+mj-lt"/>
              </a:rPr>
              <a:t>Programming language: Python 3.6</a:t>
            </a:r>
          </a:p>
          <a:p>
            <a:pPr>
              <a:buFontTx/>
              <a:buChar char="-"/>
            </a:pPr>
            <a:r>
              <a:rPr lang="en-US" dirty="0" smtClean="0">
                <a:latin typeface="+mj-lt"/>
              </a:rPr>
              <a:t>Libraries: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26" name="Picture 2" descr="C:\Users\Korisnik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90800"/>
            <a:ext cx="4893578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4117848" cy="850392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074152" cy="1143000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+mj-lt"/>
              </a:rPr>
              <a:t>Downloaded from historical data on </a:t>
            </a:r>
            <a:r>
              <a:rPr lang="en-US" dirty="0" err="1" smtClean="0">
                <a:latin typeface="+mj-lt"/>
              </a:rPr>
              <a:t>webiste</a:t>
            </a:r>
            <a:r>
              <a:rPr lang="en-US" dirty="0" smtClean="0">
                <a:latin typeface="+mj-lt"/>
              </a:rPr>
              <a:t>: </a:t>
            </a:r>
            <a:r>
              <a:rPr lang="en-US" dirty="0" smtClean="0">
                <a:latin typeface="+mj-lt"/>
                <a:hlinkClick r:id="rId2"/>
              </a:rPr>
              <a:t>http://www.cryptodatadownload.com/data</a:t>
            </a:r>
            <a:r>
              <a:rPr lang="en-US" dirty="0" smtClean="0">
                <a:latin typeface="+mj-lt"/>
                <a:hlinkClick r:id="rId2"/>
              </a:rPr>
              <a:t>/</a:t>
            </a:r>
            <a:endParaRPr lang="en-US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data from December 2014 to May 2018 in CSV </a:t>
            </a:r>
            <a:r>
              <a:rPr lang="en-US" dirty="0" smtClean="0">
                <a:latin typeface="+mj-lt"/>
              </a:rPr>
              <a:t>file (1273 records)</a:t>
            </a:r>
            <a:endParaRPr lang="en-US" dirty="0" smtClean="0">
              <a:latin typeface="+mj-lt"/>
            </a:endParaRPr>
          </a:p>
        </p:txBody>
      </p:sp>
      <p:pic>
        <p:nvPicPr>
          <p:cNvPr id="1026" name="Picture 2" descr="C:\Users\Korisnik\Desktop\Untitl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5943600" cy="774192"/>
          </a:xfrm>
        </p:spPr>
        <p:txBody>
          <a:bodyPr/>
          <a:lstStyle/>
          <a:p>
            <a:r>
              <a:rPr lang="en-US" sz="4400" dirty="0" smtClean="0"/>
              <a:t>Thank you for attention !</a:t>
            </a:r>
            <a:endParaRPr lang="en-US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199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Prediction of Stock Market Prices</vt:lpstr>
      <vt:lpstr>What problem is solved?</vt:lpstr>
      <vt:lpstr>Tools and libraries</vt:lpstr>
      <vt:lpstr>Data Source</vt:lpstr>
      <vt:lpstr>Thank you for attention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Stock Market Prices</dc:title>
  <dc:creator>Korisnik</dc:creator>
  <cp:lastModifiedBy>Korisnik</cp:lastModifiedBy>
  <cp:revision>14</cp:revision>
  <dcterms:created xsi:type="dcterms:W3CDTF">2006-08-16T00:00:00Z</dcterms:created>
  <dcterms:modified xsi:type="dcterms:W3CDTF">2019-07-02T00:15:45Z</dcterms:modified>
</cp:coreProperties>
</file>