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22098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Prediction of Stock Market Prices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7854696" cy="1752600"/>
          </a:xfrm>
        </p:spPr>
        <p:txBody>
          <a:bodyPr/>
          <a:lstStyle/>
          <a:p>
            <a:pPr algn="l"/>
            <a:r>
              <a:rPr lang="en-US" dirty="0" smtClean="0">
                <a:latin typeface="+mj-lt"/>
              </a:rPr>
              <a:t>Student: </a:t>
            </a:r>
            <a:r>
              <a:rPr lang="en-US" dirty="0" err="1" smtClean="0">
                <a:latin typeface="+mj-lt"/>
              </a:rPr>
              <a:t>Toma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Joksimovic</a:t>
            </a:r>
            <a:r>
              <a:rPr lang="en-US" dirty="0" smtClean="0">
                <a:latin typeface="+mj-lt"/>
              </a:rPr>
              <a:t> 2016/201222</a:t>
            </a:r>
          </a:p>
          <a:p>
            <a:pPr algn="l"/>
            <a:r>
              <a:rPr lang="en-US" dirty="0" smtClean="0">
                <a:latin typeface="+mj-lt"/>
              </a:rPr>
              <a:t>Professor: Milan </a:t>
            </a:r>
            <a:r>
              <a:rPr lang="en-US" dirty="0" err="1" smtClean="0">
                <a:latin typeface="+mj-lt"/>
              </a:rPr>
              <a:t>Milosavljevic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Course: </a:t>
            </a:r>
            <a:r>
              <a:rPr lang="en-US" dirty="0" err="1" smtClean="0">
                <a:latin typeface="+mj-lt"/>
              </a:rPr>
              <a:t>Artifical</a:t>
            </a:r>
            <a:r>
              <a:rPr lang="en-US" dirty="0" smtClean="0">
                <a:latin typeface="+mj-lt"/>
              </a:rPr>
              <a:t> Intelligence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394448" cy="85039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problem is solved?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7997952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LSTM Neural Network is optimized type of </a:t>
            </a:r>
            <a:r>
              <a:rPr lang="en-US" dirty="0" err="1" smtClean="0"/>
              <a:t>Reccurent</a:t>
            </a:r>
            <a:r>
              <a:rPr lang="en-US" dirty="0" smtClean="0"/>
              <a:t> Neural Network which have solved the Vanishing Gradient Problem, where in RNN after learning with too long </a:t>
            </a:r>
            <a:r>
              <a:rPr lang="en-US" dirty="0" err="1" smtClean="0"/>
              <a:t>sequnce</a:t>
            </a:r>
            <a:r>
              <a:rPr lang="en-US" dirty="0" smtClean="0"/>
              <a:t> of data, our gradients become too small or too large. </a:t>
            </a:r>
          </a:p>
          <a:p>
            <a:endParaRPr lang="en-US" dirty="0" smtClean="0"/>
          </a:p>
          <a:p>
            <a:r>
              <a:rPr lang="en-US" dirty="0" smtClean="0"/>
              <a:t>LSTM solves this problem with internal memory.</a:t>
            </a:r>
          </a:p>
          <a:p>
            <a:endParaRPr lang="en-US" dirty="0" smtClean="0"/>
          </a:p>
          <a:p>
            <a:r>
              <a:rPr lang="en-US" dirty="0" smtClean="0"/>
              <a:t>With LSTM we have solved problem of extremely hard and exhausting analysis of Stock Market indicators by humans for predicting future flow of the Stock Market as the main goal. </a:t>
            </a:r>
          </a:p>
          <a:p>
            <a:endParaRPr lang="en-US" dirty="0" smtClean="0"/>
          </a:p>
          <a:p>
            <a:r>
              <a:rPr lang="en-US" dirty="0" smtClean="0"/>
              <a:t>It shows that machines </a:t>
            </a:r>
            <a:r>
              <a:rPr lang="en-US" dirty="0" err="1" smtClean="0"/>
              <a:t>fastly</a:t>
            </a:r>
            <a:r>
              <a:rPr lang="en-US" dirty="0" smtClean="0"/>
              <a:t> process huge amount of data, building patterns after finding dependencies in data features.</a:t>
            </a:r>
          </a:p>
          <a:p>
            <a:r>
              <a:rPr lang="en-US" dirty="0" smtClean="0"/>
              <a:t>LSTM shows great accuracy in prediction, </a:t>
            </a:r>
            <a:r>
              <a:rPr lang="en-US" dirty="0" err="1" smtClean="0"/>
              <a:t>inspite</a:t>
            </a:r>
            <a:r>
              <a:rPr lang="en-US" dirty="0" smtClean="0"/>
              <a:t> of being slower than RNN.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5943600" cy="774192"/>
          </a:xfrm>
        </p:spPr>
        <p:txBody>
          <a:bodyPr/>
          <a:lstStyle/>
          <a:p>
            <a:r>
              <a:rPr lang="en-US" sz="4400" dirty="0" smtClean="0"/>
              <a:t>Thank you for attention !</a:t>
            </a:r>
            <a:endParaRPr lang="en-US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140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Prediction of Stock Market Prices</vt:lpstr>
      <vt:lpstr>What problem is solved?</vt:lpstr>
      <vt:lpstr>Thank you for attention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Stock Market Prices</dc:title>
  <dc:creator>Korisnik</dc:creator>
  <cp:lastModifiedBy>Korisnik</cp:lastModifiedBy>
  <cp:revision>7</cp:revision>
  <dcterms:created xsi:type="dcterms:W3CDTF">2006-08-16T00:00:00Z</dcterms:created>
  <dcterms:modified xsi:type="dcterms:W3CDTF">2019-07-01T17:59:43Z</dcterms:modified>
</cp:coreProperties>
</file>