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1"/>
  </p:notesMasterIdLst>
  <p:sldIdLst>
    <p:sldId id="256" r:id="rId2"/>
    <p:sldId id="269" r:id="rId3"/>
    <p:sldId id="272" r:id="rId4"/>
    <p:sldId id="258" r:id="rId5"/>
    <p:sldId id="260" r:id="rId6"/>
    <p:sldId id="291" r:id="rId7"/>
    <p:sldId id="283" r:id="rId8"/>
    <p:sldId id="273" r:id="rId9"/>
    <p:sldId id="292" r:id="rId10"/>
    <p:sldId id="268" r:id="rId11"/>
    <p:sldId id="263" r:id="rId12"/>
    <p:sldId id="288" r:id="rId13"/>
    <p:sldId id="267" r:id="rId14"/>
    <p:sldId id="266" r:id="rId15"/>
    <p:sldId id="284" r:id="rId16"/>
    <p:sldId id="270" r:id="rId17"/>
    <p:sldId id="294" r:id="rId18"/>
    <p:sldId id="285" r:id="rId19"/>
    <p:sldId id="282" r:id="rId20"/>
    <p:sldId id="289" r:id="rId21"/>
    <p:sldId id="279" r:id="rId22"/>
    <p:sldId id="281" r:id="rId23"/>
    <p:sldId id="293" r:id="rId24"/>
    <p:sldId id="278" r:id="rId25"/>
    <p:sldId id="265" r:id="rId26"/>
    <p:sldId id="286" r:id="rId27"/>
    <p:sldId id="287" r:id="rId28"/>
    <p:sldId id="274"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snapToGrid="0">
      <p:cViewPr varScale="1">
        <p:scale>
          <a:sx n="94" d="100"/>
          <a:sy n="94" d="100"/>
        </p:scale>
        <p:origin x="84"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7459E1-84D6-4B5F-8312-0B96F16D6C87}"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19EED88C-BB62-4DA9-BE33-FA92EFAE6A93}">
      <dgm:prSet custT="1"/>
      <dgm:spPr/>
      <dgm:t>
        <a:bodyPr/>
        <a:lstStyle/>
        <a:p>
          <a:r>
            <a:rPr kumimoji="1" lang="ja-JP" sz="4000" dirty="0">
              <a:solidFill>
                <a:schemeClr val="tx1"/>
              </a:solidFill>
            </a:rPr>
            <a:t>背景・目的</a:t>
          </a:r>
          <a:endParaRPr lang="en-US" sz="4000" dirty="0">
            <a:solidFill>
              <a:schemeClr val="tx1"/>
            </a:solidFill>
          </a:endParaRPr>
        </a:p>
      </dgm:t>
    </dgm:pt>
    <dgm:pt modelId="{35E98E1C-8765-423A-845A-613F74F3ED19}" type="parTrans" cxnId="{FEB2CD7F-3DB4-4C0E-8A8A-C438C1F24E14}">
      <dgm:prSet/>
      <dgm:spPr/>
      <dgm:t>
        <a:bodyPr/>
        <a:lstStyle/>
        <a:p>
          <a:endParaRPr lang="en-US"/>
        </a:p>
      </dgm:t>
    </dgm:pt>
    <dgm:pt modelId="{02C71306-D922-40A8-9027-751F2E105080}" type="sibTrans" cxnId="{FEB2CD7F-3DB4-4C0E-8A8A-C438C1F24E14}">
      <dgm:prSet/>
      <dgm:spPr/>
      <dgm:t>
        <a:bodyPr/>
        <a:lstStyle/>
        <a:p>
          <a:endParaRPr lang="en-US"/>
        </a:p>
      </dgm:t>
    </dgm:pt>
    <dgm:pt modelId="{5780ECEC-6303-4402-BF9C-8FBF59C7794A}">
      <dgm:prSet custT="1"/>
      <dgm:spPr/>
      <dgm:t>
        <a:bodyPr/>
        <a:lstStyle/>
        <a:p>
          <a:r>
            <a:rPr kumimoji="1" lang="ja-JP" sz="4000" dirty="0">
              <a:solidFill>
                <a:schemeClr val="tx1"/>
              </a:solidFill>
            </a:rPr>
            <a:t>実験</a:t>
          </a:r>
          <a:endParaRPr lang="en-US" sz="4000" dirty="0">
            <a:solidFill>
              <a:schemeClr val="tx1"/>
            </a:solidFill>
          </a:endParaRPr>
        </a:p>
      </dgm:t>
    </dgm:pt>
    <dgm:pt modelId="{3F6C1941-082B-4AA4-8BB2-F32902D5CC47}" type="parTrans" cxnId="{F0062565-5AD9-4275-B9E9-6822DF6C16AF}">
      <dgm:prSet/>
      <dgm:spPr/>
      <dgm:t>
        <a:bodyPr/>
        <a:lstStyle/>
        <a:p>
          <a:endParaRPr lang="en-US"/>
        </a:p>
      </dgm:t>
    </dgm:pt>
    <dgm:pt modelId="{5828F479-D77F-4542-AC0E-D5414A44BAF1}" type="sibTrans" cxnId="{F0062565-5AD9-4275-B9E9-6822DF6C16AF}">
      <dgm:prSet/>
      <dgm:spPr/>
      <dgm:t>
        <a:bodyPr/>
        <a:lstStyle/>
        <a:p>
          <a:endParaRPr lang="en-US"/>
        </a:p>
      </dgm:t>
    </dgm:pt>
    <dgm:pt modelId="{46425919-3D9A-4369-A1C7-A52CFE081258}">
      <dgm:prSet custT="1"/>
      <dgm:spPr/>
      <dgm:t>
        <a:bodyPr/>
        <a:lstStyle/>
        <a:p>
          <a:r>
            <a:rPr lang="ja-JP" altLang="en-US" sz="4000" dirty="0">
              <a:solidFill>
                <a:schemeClr val="tx1"/>
              </a:solidFill>
            </a:rPr>
            <a:t>結果</a:t>
          </a:r>
          <a:endParaRPr lang="en-US" sz="4000" dirty="0">
            <a:solidFill>
              <a:schemeClr val="tx1"/>
            </a:solidFill>
          </a:endParaRPr>
        </a:p>
      </dgm:t>
    </dgm:pt>
    <dgm:pt modelId="{681467CF-5C59-4F75-9CB4-657CAF30D78D}" type="parTrans" cxnId="{1EF04217-BB15-46B3-A217-5EDEF1074F41}">
      <dgm:prSet/>
      <dgm:spPr/>
      <dgm:t>
        <a:bodyPr/>
        <a:lstStyle/>
        <a:p>
          <a:endParaRPr lang="en-US"/>
        </a:p>
      </dgm:t>
    </dgm:pt>
    <dgm:pt modelId="{1EB4FF91-DB5F-49EC-976E-40E09ADC4558}" type="sibTrans" cxnId="{1EF04217-BB15-46B3-A217-5EDEF1074F41}">
      <dgm:prSet/>
      <dgm:spPr/>
      <dgm:t>
        <a:bodyPr/>
        <a:lstStyle/>
        <a:p>
          <a:endParaRPr lang="en-US"/>
        </a:p>
      </dgm:t>
    </dgm:pt>
    <dgm:pt modelId="{89EEDCCE-A8C2-4FDC-8675-022A47B40DF1}">
      <dgm:prSet custT="1"/>
      <dgm:spPr/>
      <dgm:t>
        <a:bodyPr/>
        <a:lstStyle/>
        <a:p>
          <a:r>
            <a:rPr lang="ja-JP" sz="4000" dirty="0">
              <a:solidFill>
                <a:schemeClr val="tx1"/>
              </a:solidFill>
            </a:rPr>
            <a:t>まとめ・今後の計画</a:t>
          </a:r>
          <a:endParaRPr lang="en-US" sz="4000" dirty="0">
            <a:solidFill>
              <a:schemeClr val="tx1"/>
            </a:solidFill>
          </a:endParaRPr>
        </a:p>
      </dgm:t>
    </dgm:pt>
    <dgm:pt modelId="{B6F04BA9-E8F6-4E54-AA27-A6A285B5C089}" type="parTrans" cxnId="{5C5E55BB-420D-4F8F-B23B-2C105D6563F5}">
      <dgm:prSet/>
      <dgm:spPr/>
      <dgm:t>
        <a:bodyPr/>
        <a:lstStyle/>
        <a:p>
          <a:endParaRPr lang="en-US"/>
        </a:p>
      </dgm:t>
    </dgm:pt>
    <dgm:pt modelId="{395A155B-8ED0-4B7E-B651-7BBF4AB35970}" type="sibTrans" cxnId="{5C5E55BB-420D-4F8F-B23B-2C105D6563F5}">
      <dgm:prSet/>
      <dgm:spPr/>
      <dgm:t>
        <a:bodyPr/>
        <a:lstStyle/>
        <a:p>
          <a:endParaRPr lang="en-US"/>
        </a:p>
      </dgm:t>
    </dgm:pt>
    <dgm:pt modelId="{ED6EF446-C240-4E7B-AF8F-F8F4DCF58FB1}">
      <dgm:prSet custT="1"/>
      <dgm:spPr/>
      <dgm:t>
        <a:bodyPr/>
        <a:lstStyle/>
        <a:p>
          <a:r>
            <a:rPr lang="ja-JP" altLang="en-US" sz="4000" dirty="0">
              <a:solidFill>
                <a:schemeClr val="tx1"/>
              </a:solidFill>
            </a:rPr>
            <a:t>解析手法</a:t>
          </a:r>
          <a:endParaRPr lang="en-US" sz="4000" dirty="0">
            <a:solidFill>
              <a:schemeClr val="tx1"/>
            </a:solidFill>
          </a:endParaRPr>
        </a:p>
      </dgm:t>
    </dgm:pt>
    <dgm:pt modelId="{87A11C80-E48E-4628-84D5-A8A77C48858B}" type="parTrans" cxnId="{EDE645FF-D505-4B5E-8A3A-C87A3AF1D09A}">
      <dgm:prSet/>
      <dgm:spPr/>
      <dgm:t>
        <a:bodyPr/>
        <a:lstStyle/>
        <a:p>
          <a:endParaRPr kumimoji="1" lang="ja-JP" altLang="en-US"/>
        </a:p>
      </dgm:t>
    </dgm:pt>
    <dgm:pt modelId="{3BD62FF3-DECD-44E4-9F4D-082B7EC45B0A}" type="sibTrans" cxnId="{EDE645FF-D505-4B5E-8A3A-C87A3AF1D09A}">
      <dgm:prSet/>
      <dgm:spPr/>
      <dgm:t>
        <a:bodyPr/>
        <a:lstStyle/>
        <a:p>
          <a:endParaRPr kumimoji="1" lang="ja-JP" altLang="en-US"/>
        </a:p>
      </dgm:t>
    </dgm:pt>
    <dgm:pt modelId="{4121033D-4B6E-401E-AA55-BF857BEE6B4F}" type="pres">
      <dgm:prSet presAssocID="{147459E1-84D6-4B5F-8312-0B96F16D6C87}" presName="vert0" presStyleCnt="0">
        <dgm:presLayoutVars>
          <dgm:dir/>
          <dgm:animOne val="branch"/>
          <dgm:animLvl val="lvl"/>
        </dgm:presLayoutVars>
      </dgm:prSet>
      <dgm:spPr/>
    </dgm:pt>
    <dgm:pt modelId="{76B96D80-EBAB-44A8-A9D0-616E295B9C8E}" type="pres">
      <dgm:prSet presAssocID="{19EED88C-BB62-4DA9-BE33-FA92EFAE6A93}" presName="thickLine" presStyleLbl="alignNode1" presStyleIdx="0" presStyleCnt="5"/>
      <dgm:spPr/>
    </dgm:pt>
    <dgm:pt modelId="{16671635-B438-42B7-A47A-A137605F5464}" type="pres">
      <dgm:prSet presAssocID="{19EED88C-BB62-4DA9-BE33-FA92EFAE6A93}" presName="horz1" presStyleCnt="0"/>
      <dgm:spPr/>
    </dgm:pt>
    <dgm:pt modelId="{948A47CF-6651-4D4B-B40F-158B2233D03E}" type="pres">
      <dgm:prSet presAssocID="{19EED88C-BB62-4DA9-BE33-FA92EFAE6A93}" presName="tx1" presStyleLbl="revTx" presStyleIdx="0" presStyleCnt="5"/>
      <dgm:spPr/>
    </dgm:pt>
    <dgm:pt modelId="{E7EB16EB-9AFE-4EDC-ACE0-CAEA2EF9B5E8}" type="pres">
      <dgm:prSet presAssocID="{19EED88C-BB62-4DA9-BE33-FA92EFAE6A93}" presName="vert1" presStyleCnt="0"/>
      <dgm:spPr/>
    </dgm:pt>
    <dgm:pt modelId="{1541CB80-9705-4B74-B263-F9DFA084433B}" type="pres">
      <dgm:prSet presAssocID="{5780ECEC-6303-4402-BF9C-8FBF59C7794A}" presName="thickLine" presStyleLbl="alignNode1" presStyleIdx="1" presStyleCnt="5"/>
      <dgm:spPr/>
    </dgm:pt>
    <dgm:pt modelId="{60307B95-D439-4770-96FC-CFEE0662B0A0}" type="pres">
      <dgm:prSet presAssocID="{5780ECEC-6303-4402-BF9C-8FBF59C7794A}" presName="horz1" presStyleCnt="0"/>
      <dgm:spPr/>
    </dgm:pt>
    <dgm:pt modelId="{8BC9956A-2819-48D7-8F89-7F974980FABF}" type="pres">
      <dgm:prSet presAssocID="{5780ECEC-6303-4402-BF9C-8FBF59C7794A}" presName="tx1" presStyleLbl="revTx" presStyleIdx="1" presStyleCnt="5"/>
      <dgm:spPr/>
    </dgm:pt>
    <dgm:pt modelId="{83BB9F6E-2122-4B15-9372-43ACD15B3ACB}" type="pres">
      <dgm:prSet presAssocID="{5780ECEC-6303-4402-BF9C-8FBF59C7794A}" presName="vert1" presStyleCnt="0"/>
      <dgm:spPr/>
    </dgm:pt>
    <dgm:pt modelId="{8CCA3699-976E-4018-AEE5-2EB8A9BA6AD8}" type="pres">
      <dgm:prSet presAssocID="{ED6EF446-C240-4E7B-AF8F-F8F4DCF58FB1}" presName="thickLine" presStyleLbl="alignNode1" presStyleIdx="2" presStyleCnt="5"/>
      <dgm:spPr/>
    </dgm:pt>
    <dgm:pt modelId="{A833D7CA-22DD-4A7D-B783-FBD77D53530D}" type="pres">
      <dgm:prSet presAssocID="{ED6EF446-C240-4E7B-AF8F-F8F4DCF58FB1}" presName="horz1" presStyleCnt="0"/>
      <dgm:spPr/>
    </dgm:pt>
    <dgm:pt modelId="{37332D8C-50C6-43EC-9C62-C3C105704B51}" type="pres">
      <dgm:prSet presAssocID="{ED6EF446-C240-4E7B-AF8F-F8F4DCF58FB1}" presName="tx1" presStyleLbl="revTx" presStyleIdx="2" presStyleCnt="5"/>
      <dgm:spPr/>
    </dgm:pt>
    <dgm:pt modelId="{2066B922-9FAD-4A61-AFFC-08DAE0EB1115}" type="pres">
      <dgm:prSet presAssocID="{ED6EF446-C240-4E7B-AF8F-F8F4DCF58FB1}" presName="vert1" presStyleCnt="0"/>
      <dgm:spPr/>
    </dgm:pt>
    <dgm:pt modelId="{D410A0C7-761A-48AA-8F75-A70D5B823A04}" type="pres">
      <dgm:prSet presAssocID="{46425919-3D9A-4369-A1C7-A52CFE081258}" presName="thickLine" presStyleLbl="alignNode1" presStyleIdx="3" presStyleCnt="5"/>
      <dgm:spPr/>
    </dgm:pt>
    <dgm:pt modelId="{DDD61000-9227-4BBA-8E71-1B137540E2D5}" type="pres">
      <dgm:prSet presAssocID="{46425919-3D9A-4369-A1C7-A52CFE081258}" presName="horz1" presStyleCnt="0"/>
      <dgm:spPr/>
    </dgm:pt>
    <dgm:pt modelId="{B5FB5427-CD20-4DC1-A807-751BE21E47D0}" type="pres">
      <dgm:prSet presAssocID="{46425919-3D9A-4369-A1C7-A52CFE081258}" presName="tx1" presStyleLbl="revTx" presStyleIdx="3" presStyleCnt="5"/>
      <dgm:spPr/>
    </dgm:pt>
    <dgm:pt modelId="{2E4EB1B1-B3E4-46B9-998B-C5F34CF3C665}" type="pres">
      <dgm:prSet presAssocID="{46425919-3D9A-4369-A1C7-A52CFE081258}" presName="vert1" presStyleCnt="0"/>
      <dgm:spPr/>
    </dgm:pt>
    <dgm:pt modelId="{818C99B1-B2FB-48E9-8ED4-86368B3C38C7}" type="pres">
      <dgm:prSet presAssocID="{89EEDCCE-A8C2-4FDC-8675-022A47B40DF1}" presName="thickLine" presStyleLbl="alignNode1" presStyleIdx="4" presStyleCnt="5"/>
      <dgm:spPr/>
    </dgm:pt>
    <dgm:pt modelId="{AE8E9186-8D0D-4A9F-89BF-02C1774CAB7A}" type="pres">
      <dgm:prSet presAssocID="{89EEDCCE-A8C2-4FDC-8675-022A47B40DF1}" presName="horz1" presStyleCnt="0"/>
      <dgm:spPr/>
    </dgm:pt>
    <dgm:pt modelId="{79FC1B49-0B96-466D-B1FE-C0031BC22103}" type="pres">
      <dgm:prSet presAssocID="{89EEDCCE-A8C2-4FDC-8675-022A47B40DF1}" presName="tx1" presStyleLbl="revTx" presStyleIdx="4" presStyleCnt="5"/>
      <dgm:spPr/>
    </dgm:pt>
    <dgm:pt modelId="{DFDDCBEC-AB4A-489F-B7AD-E67A50E1BCEA}" type="pres">
      <dgm:prSet presAssocID="{89EEDCCE-A8C2-4FDC-8675-022A47B40DF1}" presName="vert1" presStyleCnt="0"/>
      <dgm:spPr/>
    </dgm:pt>
  </dgm:ptLst>
  <dgm:cxnLst>
    <dgm:cxn modelId="{549E4D0D-A4AF-4443-9485-0024FFEAFEFF}" type="presOf" srcId="{147459E1-84D6-4B5F-8312-0B96F16D6C87}" destId="{4121033D-4B6E-401E-AA55-BF857BEE6B4F}" srcOrd="0" destOrd="0" presId="urn:microsoft.com/office/officeart/2008/layout/LinedList"/>
    <dgm:cxn modelId="{1EF04217-BB15-46B3-A217-5EDEF1074F41}" srcId="{147459E1-84D6-4B5F-8312-0B96F16D6C87}" destId="{46425919-3D9A-4369-A1C7-A52CFE081258}" srcOrd="3" destOrd="0" parTransId="{681467CF-5C59-4F75-9CB4-657CAF30D78D}" sibTransId="{1EB4FF91-DB5F-49EC-976E-40E09ADC4558}"/>
    <dgm:cxn modelId="{215D6935-D865-4B9F-AAF5-025231F8BC5E}" type="presOf" srcId="{89EEDCCE-A8C2-4FDC-8675-022A47B40DF1}" destId="{79FC1B49-0B96-466D-B1FE-C0031BC22103}" srcOrd="0" destOrd="0" presId="urn:microsoft.com/office/officeart/2008/layout/LinedList"/>
    <dgm:cxn modelId="{7D059F38-92A8-4041-B765-DFC2B078E974}" type="presOf" srcId="{5780ECEC-6303-4402-BF9C-8FBF59C7794A}" destId="{8BC9956A-2819-48D7-8F89-7F974980FABF}" srcOrd="0" destOrd="0" presId="urn:microsoft.com/office/officeart/2008/layout/LinedList"/>
    <dgm:cxn modelId="{89D0D142-F5CB-4B32-A100-0478EC9F168E}" type="presOf" srcId="{46425919-3D9A-4369-A1C7-A52CFE081258}" destId="{B5FB5427-CD20-4DC1-A807-751BE21E47D0}" srcOrd="0" destOrd="0" presId="urn:microsoft.com/office/officeart/2008/layout/LinedList"/>
    <dgm:cxn modelId="{F0062565-5AD9-4275-B9E9-6822DF6C16AF}" srcId="{147459E1-84D6-4B5F-8312-0B96F16D6C87}" destId="{5780ECEC-6303-4402-BF9C-8FBF59C7794A}" srcOrd="1" destOrd="0" parTransId="{3F6C1941-082B-4AA4-8BB2-F32902D5CC47}" sibTransId="{5828F479-D77F-4542-AC0E-D5414A44BAF1}"/>
    <dgm:cxn modelId="{988CBB70-EE43-4A11-84BA-1B85B19FC654}" type="presOf" srcId="{ED6EF446-C240-4E7B-AF8F-F8F4DCF58FB1}" destId="{37332D8C-50C6-43EC-9C62-C3C105704B51}" srcOrd="0" destOrd="0" presId="urn:microsoft.com/office/officeart/2008/layout/LinedList"/>
    <dgm:cxn modelId="{FEB2CD7F-3DB4-4C0E-8A8A-C438C1F24E14}" srcId="{147459E1-84D6-4B5F-8312-0B96F16D6C87}" destId="{19EED88C-BB62-4DA9-BE33-FA92EFAE6A93}" srcOrd="0" destOrd="0" parTransId="{35E98E1C-8765-423A-845A-613F74F3ED19}" sibTransId="{02C71306-D922-40A8-9027-751F2E105080}"/>
    <dgm:cxn modelId="{5C5E55BB-420D-4F8F-B23B-2C105D6563F5}" srcId="{147459E1-84D6-4B5F-8312-0B96F16D6C87}" destId="{89EEDCCE-A8C2-4FDC-8675-022A47B40DF1}" srcOrd="4" destOrd="0" parTransId="{B6F04BA9-E8F6-4E54-AA27-A6A285B5C089}" sibTransId="{395A155B-8ED0-4B7E-B651-7BBF4AB35970}"/>
    <dgm:cxn modelId="{3321EFF2-5A0C-4D0B-9F32-B3C6EF68FDF5}" type="presOf" srcId="{19EED88C-BB62-4DA9-BE33-FA92EFAE6A93}" destId="{948A47CF-6651-4D4B-B40F-158B2233D03E}" srcOrd="0" destOrd="0" presId="urn:microsoft.com/office/officeart/2008/layout/LinedList"/>
    <dgm:cxn modelId="{EDE645FF-D505-4B5E-8A3A-C87A3AF1D09A}" srcId="{147459E1-84D6-4B5F-8312-0B96F16D6C87}" destId="{ED6EF446-C240-4E7B-AF8F-F8F4DCF58FB1}" srcOrd="2" destOrd="0" parTransId="{87A11C80-E48E-4628-84D5-A8A77C48858B}" sibTransId="{3BD62FF3-DECD-44E4-9F4D-082B7EC45B0A}"/>
    <dgm:cxn modelId="{5426D11A-748C-4539-9DFD-F456A8BCBD48}" type="presParOf" srcId="{4121033D-4B6E-401E-AA55-BF857BEE6B4F}" destId="{76B96D80-EBAB-44A8-A9D0-616E295B9C8E}" srcOrd="0" destOrd="0" presId="urn:microsoft.com/office/officeart/2008/layout/LinedList"/>
    <dgm:cxn modelId="{8B068A0F-EBA7-4A1B-8752-7BC5200C3BE1}" type="presParOf" srcId="{4121033D-4B6E-401E-AA55-BF857BEE6B4F}" destId="{16671635-B438-42B7-A47A-A137605F5464}" srcOrd="1" destOrd="0" presId="urn:microsoft.com/office/officeart/2008/layout/LinedList"/>
    <dgm:cxn modelId="{99728206-2675-4F92-923A-109F33D4E02E}" type="presParOf" srcId="{16671635-B438-42B7-A47A-A137605F5464}" destId="{948A47CF-6651-4D4B-B40F-158B2233D03E}" srcOrd="0" destOrd="0" presId="urn:microsoft.com/office/officeart/2008/layout/LinedList"/>
    <dgm:cxn modelId="{2031A9A0-F502-4633-B0DC-B9D16D79164A}" type="presParOf" srcId="{16671635-B438-42B7-A47A-A137605F5464}" destId="{E7EB16EB-9AFE-4EDC-ACE0-CAEA2EF9B5E8}" srcOrd="1" destOrd="0" presId="urn:microsoft.com/office/officeart/2008/layout/LinedList"/>
    <dgm:cxn modelId="{D71C4E3A-4F74-4B7B-A22B-A3D2FFB7239F}" type="presParOf" srcId="{4121033D-4B6E-401E-AA55-BF857BEE6B4F}" destId="{1541CB80-9705-4B74-B263-F9DFA084433B}" srcOrd="2" destOrd="0" presId="urn:microsoft.com/office/officeart/2008/layout/LinedList"/>
    <dgm:cxn modelId="{755F92B3-3C3B-434D-AECC-52B842F081D7}" type="presParOf" srcId="{4121033D-4B6E-401E-AA55-BF857BEE6B4F}" destId="{60307B95-D439-4770-96FC-CFEE0662B0A0}" srcOrd="3" destOrd="0" presId="urn:microsoft.com/office/officeart/2008/layout/LinedList"/>
    <dgm:cxn modelId="{A97FF6A0-A028-4DB7-8AA0-FDC5F06153EA}" type="presParOf" srcId="{60307B95-D439-4770-96FC-CFEE0662B0A0}" destId="{8BC9956A-2819-48D7-8F89-7F974980FABF}" srcOrd="0" destOrd="0" presId="urn:microsoft.com/office/officeart/2008/layout/LinedList"/>
    <dgm:cxn modelId="{C57138B0-E854-42E9-B12A-77BAF89B38E6}" type="presParOf" srcId="{60307B95-D439-4770-96FC-CFEE0662B0A0}" destId="{83BB9F6E-2122-4B15-9372-43ACD15B3ACB}" srcOrd="1" destOrd="0" presId="urn:microsoft.com/office/officeart/2008/layout/LinedList"/>
    <dgm:cxn modelId="{76966F7A-E346-41B7-9DBA-9226A258BDC2}" type="presParOf" srcId="{4121033D-4B6E-401E-AA55-BF857BEE6B4F}" destId="{8CCA3699-976E-4018-AEE5-2EB8A9BA6AD8}" srcOrd="4" destOrd="0" presId="urn:microsoft.com/office/officeart/2008/layout/LinedList"/>
    <dgm:cxn modelId="{B3344617-F7DC-43FE-9C84-815C4DA7551B}" type="presParOf" srcId="{4121033D-4B6E-401E-AA55-BF857BEE6B4F}" destId="{A833D7CA-22DD-4A7D-B783-FBD77D53530D}" srcOrd="5" destOrd="0" presId="urn:microsoft.com/office/officeart/2008/layout/LinedList"/>
    <dgm:cxn modelId="{28DB6F89-FA29-4D16-A542-957FA270FC5E}" type="presParOf" srcId="{A833D7CA-22DD-4A7D-B783-FBD77D53530D}" destId="{37332D8C-50C6-43EC-9C62-C3C105704B51}" srcOrd="0" destOrd="0" presId="urn:microsoft.com/office/officeart/2008/layout/LinedList"/>
    <dgm:cxn modelId="{0C4AC936-5AE9-44DD-88F6-4C2D33D78345}" type="presParOf" srcId="{A833D7CA-22DD-4A7D-B783-FBD77D53530D}" destId="{2066B922-9FAD-4A61-AFFC-08DAE0EB1115}" srcOrd="1" destOrd="0" presId="urn:microsoft.com/office/officeart/2008/layout/LinedList"/>
    <dgm:cxn modelId="{DCF7F024-7C4A-45C0-8F74-07A2E439F73E}" type="presParOf" srcId="{4121033D-4B6E-401E-AA55-BF857BEE6B4F}" destId="{D410A0C7-761A-48AA-8F75-A70D5B823A04}" srcOrd="6" destOrd="0" presId="urn:microsoft.com/office/officeart/2008/layout/LinedList"/>
    <dgm:cxn modelId="{FD217DD1-90FB-4841-A05F-7CF2BDA4878D}" type="presParOf" srcId="{4121033D-4B6E-401E-AA55-BF857BEE6B4F}" destId="{DDD61000-9227-4BBA-8E71-1B137540E2D5}" srcOrd="7" destOrd="0" presId="urn:microsoft.com/office/officeart/2008/layout/LinedList"/>
    <dgm:cxn modelId="{BCC0F6EC-88E0-4B34-B2D7-4AC09EE80F21}" type="presParOf" srcId="{DDD61000-9227-4BBA-8E71-1B137540E2D5}" destId="{B5FB5427-CD20-4DC1-A807-751BE21E47D0}" srcOrd="0" destOrd="0" presId="urn:microsoft.com/office/officeart/2008/layout/LinedList"/>
    <dgm:cxn modelId="{0425DDC8-432E-46B5-9744-6F130FA4958C}" type="presParOf" srcId="{DDD61000-9227-4BBA-8E71-1B137540E2D5}" destId="{2E4EB1B1-B3E4-46B9-998B-C5F34CF3C665}" srcOrd="1" destOrd="0" presId="urn:microsoft.com/office/officeart/2008/layout/LinedList"/>
    <dgm:cxn modelId="{0EE176B6-B064-4B8B-9D01-05DE25081116}" type="presParOf" srcId="{4121033D-4B6E-401E-AA55-BF857BEE6B4F}" destId="{818C99B1-B2FB-48E9-8ED4-86368B3C38C7}" srcOrd="8" destOrd="0" presId="urn:microsoft.com/office/officeart/2008/layout/LinedList"/>
    <dgm:cxn modelId="{CFA064A0-54F4-41CF-A48C-2B9FE37773A9}" type="presParOf" srcId="{4121033D-4B6E-401E-AA55-BF857BEE6B4F}" destId="{AE8E9186-8D0D-4A9F-89BF-02C1774CAB7A}" srcOrd="9" destOrd="0" presId="urn:microsoft.com/office/officeart/2008/layout/LinedList"/>
    <dgm:cxn modelId="{95C39DBF-CD6F-4A84-ADB3-309A9095174B}" type="presParOf" srcId="{AE8E9186-8D0D-4A9F-89BF-02C1774CAB7A}" destId="{79FC1B49-0B96-466D-B1FE-C0031BC22103}" srcOrd="0" destOrd="0" presId="urn:microsoft.com/office/officeart/2008/layout/LinedList"/>
    <dgm:cxn modelId="{5A79B14C-E8F6-4CED-9AD5-F4A5A1D248A2}" type="presParOf" srcId="{AE8E9186-8D0D-4A9F-89BF-02C1774CAB7A}" destId="{DFDDCBEC-AB4A-489F-B7AD-E67A50E1BC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7459E1-84D6-4B5F-8312-0B96F16D6C87}"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19EED88C-BB62-4DA9-BE33-FA92EFAE6A93}">
      <dgm:prSet custT="1"/>
      <dgm:spPr/>
      <dgm:t>
        <a:bodyPr/>
        <a:lstStyle/>
        <a:p>
          <a:r>
            <a:rPr kumimoji="1" lang="ja-JP" sz="4000" dirty="0">
              <a:solidFill>
                <a:schemeClr val="tx1"/>
              </a:solidFill>
            </a:rPr>
            <a:t>背景・目的</a:t>
          </a:r>
          <a:endParaRPr lang="en-US" sz="4000" dirty="0">
            <a:solidFill>
              <a:schemeClr val="tx1"/>
            </a:solidFill>
          </a:endParaRPr>
        </a:p>
      </dgm:t>
    </dgm:pt>
    <dgm:pt modelId="{35E98E1C-8765-423A-845A-613F74F3ED19}" type="parTrans" cxnId="{FEB2CD7F-3DB4-4C0E-8A8A-C438C1F24E14}">
      <dgm:prSet/>
      <dgm:spPr/>
      <dgm:t>
        <a:bodyPr/>
        <a:lstStyle/>
        <a:p>
          <a:endParaRPr lang="en-US"/>
        </a:p>
      </dgm:t>
    </dgm:pt>
    <dgm:pt modelId="{02C71306-D922-40A8-9027-751F2E105080}" type="sibTrans" cxnId="{FEB2CD7F-3DB4-4C0E-8A8A-C438C1F24E14}">
      <dgm:prSet/>
      <dgm:spPr/>
      <dgm:t>
        <a:bodyPr/>
        <a:lstStyle/>
        <a:p>
          <a:endParaRPr lang="en-US"/>
        </a:p>
      </dgm:t>
    </dgm:pt>
    <dgm:pt modelId="{5780ECEC-6303-4402-BF9C-8FBF59C7794A}">
      <dgm:prSet custT="1"/>
      <dgm:spPr/>
      <dgm:t>
        <a:bodyPr/>
        <a:lstStyle/>
        <a:p>
          <a:r>
            <a:rPr kumimoji="1" lang="ja-JP" sz="4000" dirty="0">
              <a:solidFill>
                <a:schemeClr val="bg1">
                  <a:lumMod val="75000"/>
                </a:schemeClr>
              </a:solidFill>
            </a:rPr>
            <a:t>実験</a:t>
          </a:r>
          <a:endParaRPr lang="en-US" sz="4000" dirty="0">
            <a:solidFill>
              <a:schemeClr val="bg1">
                <a:lumMod val="75000"/>
              </a:schemeClr>
            </a:solidFill>
          </a:endParaRPr>
        </a:p>
      </dgm:t>
    </dgm:pt>
    <dgm:pt modelId="{3F6C1941-082B-4AA4-8BB2-F32902D5CC47}" type="parTrans" cxnId="{F0062565-5AD9-4275-B9E9-6822DF6C16AF}">
      <dgm:prSet/>
      <dgm:spPr/>
      <dgm:t>
        <a:bodyPr/>
        <a:lstStyle/>
        <a:p>
          <a:endParaRPr lang="en-US"/>
        </a:p>
      </dgm:t>
    </dgm:pt>
    <dgm:pt modelId="{5828F479-D77F-4542-AC0E-D5414A44BAF1}" type="sibTrans" cxnId="{F0062565-5AD9-4275-B9E9-6822DF6C16AF}">
      <dgm:prSet/>
      <dgm:spPr/>
      <dgm:t>
        <a:bodyPr/>
        <a:lstStyle/>
        <a:p>
          <a:endParaRPr lang="en-US"/>
        </a:p>
      </dgm:t>
    </dgm:pt>
    <dgm:pt modelId="{89EEDCCE-A8C2-4FDC-8675-022A47B40DF1}">
      <dgm:prSet custT="1"/>
      <dgm:spPr/>
      <dgm:t>
        <a:bodyPr/>
        <a:lstStyle/>
        <a:p>
          <a:r>
            <a:rPr lang="ja-JP" sz="4000" dirty="0">
              <a:solidFill>
                <a:schemeClr val="bg1">
                  <a:lumMod val="75000"/>
                </a:schemeClr>
              </a:solidFill>
            </a:rPr>
            <a:t>まとめ・今後の計画</a:t>
          </a:r>
          <a:endParaRPr lang="en-US" sz="4000" dirty="0">
            <a:solidFill>
              <a:schemeClr val="bg1">
                <a:lumMod val="75000"/>
              </a:schemeClr>
            </a:solidFill>
          </a:endParaRPr>
        </a:p>
      </dgm:t>
    </dgm:pt>
    <dgm:pt modelId="{B6F04BA9-E8F6-4E54-AA27-A6A285B5C089}" type="parTrans" cxnId="{5C5E55BB-420D-4F8F-B23B-2C105D6563F5}">
      <dgm:prSet/>
      <dgm:spPr/>
      <dgm:t>
        <a:bodyPr/>
        <a:lstStyle/>
        <a:p>
          <a:endParaRPr lang="en-US"/>
        </a:p>
      </dgm:t>
    </dgm:pt>
    <dgm:pt modelId="{395A155B-8ED0-4B7E-B651-7BBF4AB35970}" type="sibTrans" cxnId="{5C5E55BB-420D-4F8F-B23B-2C105D6563F5}">
      <dgm:prSet/>
      <dgm:spPr/>
      <dgm:t>
        <a:bodyPr/>
        <a:lstStyle/>
        <a:p>
          <a:endParaRPr lang="en-US"/>
        </a:p>
      </dgm:t>
    </dgm:pt>
    <dgm:pt modelId="{ED6EF446-C240-4E7B-AF8F-F8F4DCF58FB1}">
      <dgm:prSet custT="1"/>
      <dgm:spPr/>
      <dgm:t>
        <a:bodyPr/>
        <a:lstStyle/>
        <a:p>
          <a:r>
            <a:rPr lang="ja-JP" altLang="en-US" sz="4000" dirty="0">
              <a:solidFill>
                <a:schemeClr val="bg1">
                  <a:lumMod val="75000"/>
                </a:schemeClr>
              </a:solidFill>
            </a:rPr>
            <a:t>解析手法</a:t>
          </a:r>
          <a:endParaRPr lang="en-US" sz="4000" dirty="0">
            <a:solidFill>
              <a:schemeClr val="bg1">
                <a:lumMod val="75000"/>
              </a:schemeClr>
            </a:solidFill>
          </a:endParaRPr>
        </a:p>
      </dgm:t>
    </dgm:pt>
    <dgm:pt modelId="{87A11C80-E48E-4628-84D5-A8A77C48858B}" type="parTrans" cxnId="{EDE645FF-D505-4B5E-8A3A-C87A3AF1D09A}">
      <dgm:prSet/>
      <dgm:spPr/>
      <dgm:t>
        <a:bodyPr/>
        <a:lstStyle/>
        <a:p>
          <a:endParaRPr kumimoji="1" lang="ja-JP" altLang="en-US"/>
        </a:p>
      </dgm:t>
    </dgm:pt>
    <dgm:pt modelId="{3BD62FF3-DECD-44E4-9F4D-082B7EC45B0A}" type="sibTrans" cxnId="{EDE645FF-D505-4B5E-8A3A-C87A3AF1D09A}">
      <dgm:prSet/>
      <dgm:spPr/>
      <dgm:t>
        <a:bodyPr/>
        <a:lstStyle/>
        <a:p>
          <a:endParaRPr kumimoji="1" lang="ja-JP" altLang="en-US"/>
        </a:p>
      </dgm:t>
    </dgm:pt>
    <dgm:pt modelId="{BEFCDE6E-831B-4057-A013-46CEACE01D3B}">
      <dgm:prSet custT="1"/>
      <dgm:spPr/>
      <dgm:t>
        <a:bodyPr/>
        <a:lstStyle/>
        <a:p>
          <a:r>
            <a:rPr lang="ja-JP" altLang="en-US" sz="4000" dirty="0">
              <a:solidFill>
                <a:schemeClr val="bg1">
                  <a:lumMod val="75000"/>
                </a:schemeClr>
              </a:solidFill>
            </a:rPr>
            <a:t>結果</a:t>
          </a:r>
          <a:endParaRPr lang="en-US" sz="4000" dirty="0">
            <a:solidFill>
              <a:schemeClr val="bg1">
                <a:lumMod val="75000"/>
              </a:schemeClr>
            </a:solidFill>
          </a:endParaRPr>
        </a:p>
      </dgm:t>
    </dgm:pt>
    <dgm:pt modelId="{6DFB498F-6EBA-46FD-A07C-F989BB2C6230}" type="parTrans" cxnId="{9B8EB0AE-1A1F-408B-9574-C6D316C56D8A}">
      <dgm:prSet/>
      <dgm:spPr/>
    </dgm:pt>
    <dgm:pt modelId="{151CDA9C-003E-44F7-9092-18DC01C287E5}" type="sibTrans" cxnId="{9B8EB0AE-1A1F-408B-9574-C6D316C56D8A}">
      <dgm:prSet/>
      <dgm:spPr/>
    </dgm:pt>
    <dgm:pt modelId="{4121033D-4B6E-401E-AA55-BF857BEE6B4F}" type="pres">
      <dgm:prSet presAssocID="{147459E1-84D6-4B5F-8312-0B96F16D6C87}" presName="vert0" presStyleCnt="0">
        <dgm:presLayoutVars>
          <dgm:dir/>
          <dgm:animOne val="branch"/>
          <dgm:animLvl val="lvl"/>
        </dgm:presLayoutVars>
      </dgm:prSet>
      <dgm:spPr/>
    </dgm:pt>
    <dgm:pt modelId="{76B96D80-EBAB-44A8-A9D0-616E295B9C8E}" type="pres">
      <dgm:prSet presAssocID="{19EED88C-BB62-4DA9-BE33-FA92EFAE6A93}" presName="thickLine" presStyleLbl="alignNode1" presStyleIdx="0" presStyleCnt="5"/>
      <dgm:spPr/>
    </dgm:pt>
    <dgm:pt modelId="{16671635-B438-42B7-A47A-A137605F5464}" type="pres">
      <dgm:prSet presAssocID="{19EED88C-BB62-4DA9-BE33-FA92EFAE6A93}" presName="horz1" presStyleCnt="0"/>
      <dgm:spPr/>
    </dgm:pt>
    <dgm:pt modelId="{948A47CF-6651-4D4B-B40F-158B2233D03E}" type="pres">
      <dgm:prSet presAssocID="{19EED88C-BB62-4DA9-BE33-FA92EFAE6A93}" presName="tx1" presStyleLbl="revTx" presStyleIdx="0" presStyleCnt="5"/>
      <dgm:spPr/>
    </dgm:pt>
    <dgm:pt modelId="{E7EB16EB-9AFE-4EDC-ACE0-CAEA2EF9B5E8}" type="pres">
      <dgm:prSet presAssocID="{19EED88C-BB62-4DA9-BE33-FA92EFAE6A93}" presName="vert1" presStyleCnt="0"/>
      <dgm:spPr/>
    </dgm:pt>
    <dgm:pt modelId="{1541CB80-9705-4B74-B263-F9DFA084433B}" type="pres">
      <dgm:prSet presAssocID="{5780ECEC-6303-4402-BF9C-8FBF59C7794A}" presName="thickLine" presStyleLbl="alignNode1" presStyleIdx="1" presStyleCnt="5"/>
      <dgm:spPr/>
    </dgm:pt>
    <dgm:pt modelId="{60307B95-D439-4770-96FC-CFEE0662B0A0}" type="pres">
      <dgm:prSet presAssocID="{5780ECEC-6303-4402-BF9C-8FBF59C7794A}" presName="horz1" presStyleCnt="0"/>
      <dgm:spPr/>
    </dgm:pt>
    <dgm:pt modelId="{8BC9956A-2819-48D7-8F89-7F974980FABF}" type="pres">
      <dgm:prSet presAssocID="{5780ECEC-6303-4402-BF9C-8FBF59C7794A}" presName="tx1" presStyleLbl="revTx" presStyleIdx="1" presStyleCnt="5"/>
      <dgm:spPr/>
    </dgm:pt>
    <dgm:pt modelId="{83BB9F6E-2122-4B15-9372-43ACD15B3ACB}" type="pres">
      <dgm:prSet presAssocID="{5780ECEC-6303-4402-BF9C-8FBF59C7794A}" presName="vert1" presStyleCnt="0"/>
      <dgm:spPr/>
    </dgm:pt>
    <dgm:pt modelId="{8CCA3699-976E-4018-AEE5-2EB8A9BA6AD8}" type="pres">
      <dgm:prSet presAssocID="{ED6EF446-C240-4E7B-AF8F-F8F4DCF58FB1}" presName="thickLine" presStyleLbl="alignNode1" presStyleIdx="2" presStyleCnt="5"/>
      <dgm:spPr/>
    </dgm:pt>
    <dgm:pt modelId="{A833D7CA-22DD-4A7D-B783-FBD77D53530D}" type="pres">
      <dgm:prSet presAssocID="{ED6EF446-C240-4E7B-AF8F-F8F4DCF58FB1}" presName="horz1" presStyleCnt="0"/>
      <dgm:spPr/>
    </dgm:pt>
    <dgm:pt modelId="{37332D8C-50C6-43EC-9C62-C3C105704B51}" type="pres">
      <dgm:prSet presAssocID="{ED6EF446-C240-4E7B-AF8F-F8F4DCF58FB1}" presName="tx1" presStyleLbl="revTx" presStyleIdx="2" presStyleCnt="5"/>
      <dgm:spPr/>
    </dgm:pt>
    <dgm:pt modelId="{2066B922-9FAD-4A61-AFFC-08DAE0EB1115}" type="pres">
      <dgm:prSet presAssocID="{ED6EF446-C240-4E7B-AF8F-F8F4DCF58FB1}" presName="vert1" presStyleCnt="0"/>
      <dgm:spPr/>
    </dgm:pt>
    <dgm:pt modelId="{27EA05E2-7A69-4D16-BF45-BB833BCE3F99}" type="pres">
      <dgm:prSet presAssocID="{BEFCDE6E-831B-4057-A013-46CEACE01D3B}" presName="thickLine" presStyleLbl="alignNode1" presStyleIdx="3" presStyleCnt="5"/>
      <dgm:spPr/>
    </dgm:pt>
    <dgm:pt modelId="{812CFCE3-2B41-4D26-9FD7-9E5DBEC10D84}" type="pres">
      <dgm:prSet presAssocID="{BEFCDE6E-831B-4057-A013-46CEACE01D3B}" presName="horz1" presStyleCnt="0"/>
      <dgm:spPr/>
    </dgm:pt>
    <dgm:pt modelId="{5C9C5CEE-92FF-4248-AC4B-6EE17D70C5E1}" type="pres">
      <dgm:prSet presAssocID="{BEFCDE6E-831B-4057-A013-46CEACE01D3B}" presName="tx1" presStyleLbl="revTx" presStyleIdx="3" presStyleCnt="5"/>
      <dgm:spPr/>
    </dgm:pt>
    <dgm:pt modelId="{9A6B8F10-AD95-4E0D-9B7B-F05E84DAF5A2}" type="pres">
      <dgm:prSet presAssocID="{BEFCDE6E-831B-4057-A013-46CEACE01D3B}" presName="vert1" presStyleCnt="0"/>
      <dgm:spPr/>
    </dgm:pt>
    <dgm:pt modelId="{818C99B1-B2FB-48E9-8ED4-86368B3C38C7}" type="pres">
      <dgm:prSet presAssocID="{89EEDCCE-A8C2-4FDC-8675-022A47B40DF1}" presName="thickLine" presStyleLbl="alignNode1" presStyleIdx="4" presStyleCnt="5"/>
      <dgm:spPr/>
    </dgm:pt>
    <dgm:pt modelId="{AE8E9186-8D0D-4A9F-89BF-02C1774CAB7A}" type="pres">
      <dgm:prSet presAssocID="{89EEDCCE-A8C2-4FDC-8675-022A47B40DF1}" presName="horz1" presStyleCnt="0"/>
      <dgm:spPr/>
    </dgm:pt>
    <dgm:pt modelId="{79FC1B49-0B96-466D-B1FE-C0031BC22103}" type="pres">
      <dgm:prSet presAssocID="{89EEDCCE-A8C2-4FDC-8675-022A47B40DF1}" presName="tx1" presStyleLbl="revTx" presStyleIdx="4" presStyleCnt="5"/>
      <dgm:spPr/>
    </dgm:pt>
    <dgm:pt modelId="{DFDDCBEC-AB4A-489F-B7AD-E67A50E1BCEA}" type="pres">
      <dgm:prSet presAssocID="{89EEDCCE-A8C2-4FDC-8675-022A47B40DF1}" presName="vert1" presStyleCnt="0"/>
      <dgm:spPr/>
    </dgm:pt>
  </dgm:ptLst>
  <dgm:cxnLst>
    <dgm:cxn modelId="{549E4D0D-A4AF-4443-9485-0024FFEAFEFF}" type="presOf" srcId="{147459E1-84D6-4B5F-8312-0B96F16D6C87}" destId="{4121033D-4B6E-401E-AA55-BF857BEE6B4F}" srcOrd="0" destOrd="0" presId="urn:microsoft.com/office/officeart/2008/layout/LinedList"/>
    <dgm:cxn modelId="{943CE01E-51C3-458B-A8DB-1C809AC71A0C}" type="presOf" srcId="{BEFCDE6E-831B-4057-A013-46CEACE01D3B}" destId="{5C9C5CEE-92FF-4248-AC4B-6EE17D70C5E1}" srcOrd="0" destOrd="0" presId="urn:microsoft.com/office/officeart/2008/layout/LinedList"/>
    <dgm:cxn modelId="{215D6935-D865-4B9F-AAF5-025231F8BC5E}" type="presOf" srcId="{89EEDCCE-A8C2-4FDC-8675-022A47B40DF1}" destId="{79FC1B49-0B96-466D-B1FE-C0031BC22103}" srcOrd="0" destOrd="0" presId="urn:microsoft.com/office/officeart/2008/layout/LinedList"/>
    <dgm:cxn modelId="{7D059F38-92A8-4041-B765-DFC2B078E974}" type="presOf" srcId="{5780ECEC-6303-4402-BF9C-8FBF59C7794A}" destId="{8BC9956A-2819-48D7-8F89-7F974980FABF}" srcOrd="0" destOrd="0" presId="urn:microsoft.com/office/officeart/2008/layout/LinedList"/>
    <dgm:cxn modelId="{F0062565-5AD9-4275-B9E9-6822DF6C16AF}" srcId="{147459E1-84D6-4B5F-8312-0B96F16D6C87}" destId="{5780ECEC-6303-4402-BF9C-8FBF59C7794A}" srcOrd="1" destOrd="0" parTransId="{3F6C1941-082B-4AA4-8BB2-F32902D5CC47}" sibTransId="{5828F479-D77F-4542-AC0E-D5414A44BAF1}"/>
    <dgm:cxn modelId="{988CBB70-EE43-4A11-84BA-1B85B19FC654}" type="presOf" srcId="{ED6EF446-C240-4E7B-AF8F-F8F4DCF58FB1}" destId="{37332D8C-50C6-43EC-9C62-C3C105704B51}" srcOrd="0" destOrd="0" presId="urn:microsoft.com/office/officeart/2008/layout/LinedList"/>
    <dgm:cxn modelId="{FEB2CD7F-3DB4-4C0E-8A8A-C438C1F24E14}" srcId="{147459E1-84D6-4B5F-8312-0B96F16D6C87}" destId="{19EED88C-BB62-4DA9-BE33-FA92EFAE6A93}" srcOrd="0" destOrd="0" parTransId="{35E98E1C-8765-423A-845A-613F74F3ED19}" sibTransId="{02C71306-D922-40A8-9027-751F2E105080}"/>
    <dgm:cxn modelId="{9B8EB0AE-1A1F-408B-9574-C6D316C56D8A}" srcId="{147459E1-84D6-4B5F-8312-0B96F16D6C87}" destId="{BEFCDE6E-831B-4057-A013-46CEACE01D3B}" srcOrd="3" destOrd="0" parTransId="{6DFB498F-6EBA-46FD-A07C-F989BB2C6230}" sibTransId="{151CDA9C-003E-44F7-9092-18DC01C287E5}"/>
    <dgm:cxn modelId="{5C5E55BB-420D-4F8F-B23B-2C105D6563F5}" srcId="{147459E1-84D6-4B5F-8312-0B96F16D6C87}" destId="{89EEDCCE-A8C2-4FDC-8675-022A47B40DF1}" srcOrd="4" destOrd="0" parTransId="{B6F04BA9-E8F6-4E54-AA27-A6A285B5C089}" sibTransId="{395A155B-8ED0-4B7E-B651-7BBF4AB35970}"/>
    <dgm:cxn modelId="{3321EFF2-5A0C-4D0B-9F32-B3C6EF68FDF5}" type="presOf" srcId="{19EED88C-BB62-4DA9-BE33-FA92EFAE6A93}" destId="{948A47CF-6651-4D4B-B40F-158B2233D03E}" srcOrd="0" destOrd="0" presId="urn:microsoft.com/office/officeart/2008/layout/LinedList"/>
    <dgm:cxn modelId="{EDE645FF-D505-4B5E-8A3A-C87A3AF1D09A}" srcId="{147459E1-84D6-4B5F-8312-0B96F16D6C87}" destId="{ED6EF446-C240-4E7B-AF8F-F8F4DCF58FB1}" srcOrd="2" destOrd="0" parTransId="{87A11C80-E48E-4628-84D5-A8A77C48858B}" sibTransId="{3BD62FF3-DECD-44E4-9F4D-082B7EC45B0A}"/>
    <dgm:cxn modelId="{5426D11A-748C-4539-9DFD-F456A8BCBD48}" type="presParOf" srcId="{4121033D-4B6E-401E-AA55-BF857BEE6B4F}" destId="{76B96D80-EBAB-44A8-A9D0-616E295B9C8E}" srcOrd="0" destOrd="0" presId="urn:microsoft.com/office/officeart/2008/layout/LinedList"/>
    <dgm:cxn modelId="{8B068A0F-EBA7-4A1B-8752-7BC5200C3BE1}" type="presParOf" srcId="{4121033D-4B6E-401E-AA55-BF857BEE6B4F}" destId="{16671635-B438-42B7-A47A-A137605F5464}" srcOrd="1" destOrd="0" presId="urn:microsoft.com/office/officeart/2008/layout/LinedList"/>
    <dgm:cxn modelId="{99728206-2675-4F92-923A-109F33D4E02E}" type="presParOf" srcId="{16671635-B438-42B7-A47A-A137605F5464}" destId="{948A47CF-6651-4D4B-B40F-158B2233D03E}" srcOrd="0" destOrd="0" presId="urn:microsoft.com/office/officeart/2008/layout/LinedList"/>
    <dgm:cxn modelId="{2031A9A0-F502-4633-B0DC-B9D16D79164A}" type="presParOf" srcId="{16671635-B438-42B7-A47A-A137605F5464}" destId="{E7EB16EB-9AFE-4EDC-ACE0-CAEA2EF9B5E8}" srcOrd="1" destOrd="0" presId="urn:microsoft.com/office/officeart/2008/layout/LinedList"/>
    <dgm:cxn modelId="{D71C4E3A-4F74-4B7B-A22B-A3D2FFB7239F}" type="presParOf" srcId="{4121033D-4B6E-401E-AA55-BF857BEE6B4F}" destId="{1541CB80-9705-4B74-B263-F9DFA084433B}" srcOrd="2" destOrd="0" presId="urn:microsoft.com/office/officeart/2008/layout/LinedList"/>
    <dgm:cxn modelId="{755F92B3-3C3B-434D-AECC-52B842F081D7}" type="presParOf" srcId="{4121033D-4B6E-401E-AA55-BF857BEE6B4F}" destId="{60307B95-D439-4770-96FC-CFEE0662B0A0}" srcOrd="3" destOrd="0" presId="urn:microsoft.com/office/officeart/2008/layout/LinedList"/>
    <dgm:cxn modelId="{A97FF6A0-A028-4DB7-8AA0-FDC5F06153EA}" type="presParOf" srcId="{60307B95-D439-4770-96FC-CFEE0662B0A0}" destId="{8BC9956A-2819-48D7-8F89-7F974980FABF}" srcOrd="0" destOrd="0" presId="urn:microsoft.com/office/officeart/2008/layout/LinedList"/>
    <dgm:cxn modelId="{C57138B0-E854-42E9-B12A-77BAF89B38E6}" type="presParOf" srcId="{60307B95-D439-4770-96FC-CFEE0662B0A0}" destId="{83BB9F6E-2122-4B15-9372-43ACD15B3ACB}" srcOrd="1" destOrd="0" presId="urn:microsoft.com/office/officeart/2008/layout/LinedList"/>
    <dgm:cxn modelId="{76966F7A-E346-41B7-9DBA-9226A258BDC2}" type="presParOf" srcId="{4121033D-4B6E-401E-AA55-BF857BEE6B4F}" destId="{8CCA3699-976E-4018-AEE5-2EB8A9BA6AD8}" srcOrd="4" destOrd="0" presId="urn:microsoft.com/office/officeart/2008/layout/LinedList"/>
    <dgm:cxn modelId="{B3344617-F7DC-43FE-9C84-815C4DA7551B}" type="presParOf" srcId="{4121033D-4B6E-401E-AA55-BF857BEE6B4F}" destId="{A833D7CA-22DD-4A7D-B783-FBD77D53530D}" srcOrd="5" destOrd="0" presId="urn:microsoft.com/office/officeart/2008/layout/LinedList"/>
    <dgm:cxn modelId="{28DB6F89-FA29-4D16-A542-957FA270FC5E}" type="presParOf" srcId="{A833D7CA-22DD-4A7D-B783-FBD77D53530D}" destId="{37332D8C-50C6-43EC-9C62-C3C105704B51}" srcOrd="0" destOrd="0" presId="urn:microsoft.com/office/officeart/2008/layout/LinedList"/>
    <dgm:cxn modelId="{0C4AC936-5AE9-44DD-88F6-4C2D33D78345}" type="presParOf" srcId="{A833D7CA-22DD-4A7D-B783-FBD77D53530D}" destId="{2066B922-9FAD-4A61-AFFC-08DAE0EB1115}" srcOrd="1" destOrd="0" presId="urn:microsoft.com/office/officeart/2008/layout/LinedList"/>
    <dgm:cxn modelId="{A6FC2544-8196-4690-8363-E7F0BF58301A}" type="presParOf" srcId="{4121033D-4B6E-401E-AA55-BF857BEE6B4F}" destId="{27EA05E2-7A69-4D16-BF45-BB833BCE3F99}" srcOrd="6" destOrd="0" presId="urn:microsoft.com/office/officeart/2008/layout/LinedList"/>
    <dgm:cxn modelId="{0044FC76-23FC-4923-AB0F-DF191130625C}" type="presParOf" srcId="{4121033D-4B6E-401E-AA55-BF857BEE6B4F}" destId="{812CFCE3-2B41-4D26-9FD7-9E5DBEC10D84}" srcOrd="7" destOrd="0" presId="urn:microsoft.com/office/officeart/2008/layout/LinedList"/>
    <dgm:cxn modelId="{4B85F64A-AEDC-4E5D-A5EB-0426D3B617FF}" type="presParOf" srcId="{812CFCE3-2B41-4D26-9FD7-9E5DBEC10D84}" destId="{5C9C5CEE-92FF-4248-AC4B-6EE17D70C5E1}" srcOrd="0" destOrd="0" presId="urn:microsoft.com/office/officeart/2008/layout/LinedList"/>
    <dgm:cxn modelId="{801EC3E5-E0AE-447F-8B23-AA9895C9DDC7}" type="presParOf" srcId="{812CFCE3-2B41-4D26-9FD7-9E5DBEC10D84}" destId="{9A6B8F10-AD95-4E0D-9B7B-F05E84DAF5A2}" srcOrd="1" destOrd="0" presId="urn:microsoft.com/office/officeart/2008/layout/LinedList"/>
    <dgm:cxn modelId="{0EE176B6-B064-4B8B-9D01-05DE25081116}" type="presParOf" srcId="{4121033D-4B6E-401E-AA55-BF857BEE6B4F}" destId="{818C99B1-B2FB-48E9-8ED4-86368B3C38C7}" srcOrd="8" destOrd="0" presId="urn:microsoft.com/office/officeart/2008/layout/LinedList"/>
    <dgm:cxn modelId="{CFA064A0-54F4-41CF-A48C-2B9FE37773A9}" type="presParOf" srcId="{4121033D-4B6E-401E-AA55-BF857BEE6B4F}" destId="{AE8E9186-8D0D-4A9F-89BF-02C1774CAB7A}" srcOrd="9" destOrd="0" presId="urn:microsoft.com/office/officeart/2008/layout/LinedList"/>
    <dgm:cxn modelId="{95C39DBF-CD6F-4A84-ADB3-309A9095174B}" type="presParOf" srcId="{AE8E9186-8D0D-4A9F-89BF-02C1774CAB7A}" destId="{79FC1B49-0B96-466D-B1FE-C0031BC22103}" srcOrd="0" destOrd="0" presId="urn:microsoft.com/office/officeart/2008/layout/LinedList"/>
    <dgm:cxn modelId="{5A79B14C-E8F6-4CED-9AD5-F4A5A1D248A2}" type="presParOf" srcId="{AE8E9186-8D0D-4A9F-89BF-02C1774CAB7A}" destId="{DFDDCBEC-AB4A-489F-B7AD-E67A50E1BC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7459E1-84D6-4B5F-8312-0B96F16D6C87}"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19EED88C-BB62-4DA9-BE33-FA92EFAE6A93}">
      <dgm:prSet custT="1"/>
      <dgm:spPr/>
      <dgm:t>
        <a:bodyPr/>
        <a:lstStyle/>
        <a:p>
          <a:r>
            <a:rPr kumimoji="1" lang="ja-JP" sz="4000" dirty="0">
              <a:solidFill>
                <a:schemeClr val="bg1">
                  <a:lumMod val="75000"/>
                </a:schemeClr>
              </a:solidFill>
            </a:rPr>
            <a:t>背景・目的</a:t>
          </a:r>
          <a:endParaRPr lang="en-US" sz="4000" dirty="0">
            <a:solidFill>
              <a:schemeClr val="bg1">
                <a:lumMod val="75000"/>
              </a:schemeClr>
            </a:solidFill>
          </a:endParaRPr>
        </a:p>
      </dgm:t>
    </dgm:pt>
    <dgm:pt modelId="{35E98E1C-8765-423A-845A-613F74F3ED19}" type="parTrans" cxnId="{FEB2CD7F-3DB4-4C0E-8A8A-C438C1F24E14}">
      <dgm:prSet/>
      <dgm:spPr/>
      <dgm:t>
        <a:bodyPr/>
        <a:lstStyle/>
        <a:p>
          <a:endParaRPr lang="en-US"/>
        </a:p>
      </dgm:t>
    </dgm:pt>
    <dgm:pt modelId="{02C71306-D922-40A8-9027-751F2E105080}" type="sibTrans" cxnId="{FEB2CD7F-3DB4-4C0E-8A8A-C438C1F24E14}">
      <dgm:prSet/>
      <dgm:spPr/>
      <dgm:t>
        <a:bodyPr/>
        <a:lstStyle/>
        <a:p>
          <a:endParaRPr lang="en-US"/>
        </a:p>
      </dgm:t>
    </dgm:pt>
    <dgm:pt modelId="{5780ECEC-6303-4402-BF9C-8FBF59C7794A}">
      <dgm:prSet custT="1"/>
      <dgm:spPr/>
      <dgm:t>
        <a:bodyPr/>
        <a:lstStyle/>
        <a:p>
          <a:r>
            <a:rPr kumimoji="1" lang="ja-JP" sz="4000" dirty="0">
              <a:solidFill>
                <a:schemeClr val="tx1"/>
              </a:solidFill>
            </a:rPr>
            <a:t>実験</a:t>
          </a:r>
          <a:endParaRPr lang="en-US" sz="4000" dirty="0">
            <a:solidFill>
              <a:schemeClr val="tx1"/>
            </a:solidFill>
          </a:endParaRPr>
        </a:p>
      </dgm:t>
    </dgm:pt>
    <dgm:pt modelId="{3F6C1941-082B-4AA4-8BB2-F32902D5CC47}" type="parTrans" cxnId="{F0062565-5AD9-4275-B9E9-6822DF6C16AF}">
      <dgm:prSet/>
      <dgm:spPr/>
      <dgm:t>
        <a:bodyPr/>
        <a:lstStyle/>
        <a:p>
          <a:endParaRPr lang="en-US"/>
        </a:p>
      </dgm:t>
    </dgm:pt>
    <dgm:pt modelId="{5828F479-D77F-4542-AC0E-D5414A44BAF1}" type="sibTrans" cxnId="{F0062565-5AD9-4275-B9E9-6822DF6C16AF}">
      <dgm:prSet/>
      <dgm:spPr/>
      <dgm:t>
        <a:bodyPr/>
        <a:lstStyle/>
        <a:p>
          <a:endParaRPr lang="en-US"/>
        </a:p>
      </dgm:t>
    </dgm:pt>
    <dgm:pt modelId="{46425919-3D9A-4369-A1C7-A52CFE081258}">
      <dgm:prSet custT="1"/>
      <dgm:spPr/>
      <dgm:t>
        <a:bodyPr/>
        <a:lstStyle/>
        <a:p>
          <a:r>
            <a:rPr lang="ja-JP" altLang="en-US" sz="4000" dirty="0">
              <a:solidFill>
                <a:schemeClr val="bg1">
                  <a:lumMod val="75000"/>
                </a:schemeClr>
              </a:solidFill>
            </a:rPr>
            <a:t>結果</a:t>
          </a:r>
          <a:endParaRPr lang="en-US" sz="4000" dirty="0">
            <a:solidFill>
              <a:schemeClr val="bg1">
                <a:lumMod val="75000"/>
              </a:schemeClr>
            </a:solidFill>
          </a:endParaRPr>
        </a:p>
      </dgm:t>
    </dgm:pt>
    <dgm:pt modelId="{681467CF-5C59-4F75-9CB4-657CAF30D78D}" type="parTrans" cxnId="{1EF04217-BB15-46B3-A217-5EDEF1074F41}">
      <dgm:prSet/>
      <dgm:spPr/>
      <dgm:t>
        <a:bodyPr/>
        <a:lstStyle/>
        <a:p>
          <a:endParaRPr lang="en-US"/>
        </a:p>
      </dgm:t>
    </dgm:pt>
    <dgm:pt modelId="{1EB4FF91-DB5F-49EC-976E-40E09ADC4558}" type="sibTrans" cxnId="{1EF04217-BB15-46B3-A217-5EDEF1074F41}">
      <dgm:prSet/>
      <dgm:spPr/>
      <dgm:t>
        <a:bodyPr/>
        <a:lstStyle/>
        <a:p>
          <a:endParaRPr lang="en-US"/>
        </a:p>
      </dgm:t>
    </dgm:pt>
    <dgm:pt modelId="{89EEDCCE-A8C2-4FDC-8675-022A47B40DF1}">
      <dgm:prSet custT="1"/>
      <dgm:spPr/>
      <dgm:t>
        <a:bodyPr/>
        <a:lstStyle/>
        <a:p>
          <a:r>
            <a:rPr lang="ja-JP" sz="4000" dirty="0">
              <a:solidFill>
                <a:schemeClr val="bg1">
                  <a:lumMod val="75000"/>
                </a:schemeClr>
              </a:solidFill>
            </a:rPr>
            <a:t>まとめ・今後の計画</a:t>
          </a:r>
          <a:endParaRPr lang="en-US" sz="3200" dirty="0">
            <a:solidFill>
              <a:schemeClr val="bg1">
                <a:lumMod val="75000"/>
              </a:schemeClr>
            </a:solidFill>
          </a:endParaRPr>
        </a:p>
      </dgm:t>
    </dgm:pt>
    <dgm:pt modelId="{B6F04BA9-E8F6-4E54-AA27-A6A285B5C089}" type="parTrans" cxnId="{5C5E55BB-420D-4F8F-B23B-2C105D6563F5}">
      <dgm:prSet/>
      <dgm:spPr/>
      <dgm:t>
        <a:bodyPr/>
        <a:lstStyle/>
        <a:p>
          <a:endParaRPr lang="en-US"/>
        </a:p>
      </dgm:t>
    </dgm:pt>
    <dgm:pt modelId="{395A155B-8ED0-4B7E-B651-7BBF4AB35970}" type="sibTrans" cxnId="{5C5E55BB-420D-4F8F-B23B-2C105D6563F5}">
      <dgm:prSet/>
      <dgm:spPr/>
      <dgm:t>
        <a:bodyPr/>
        <a:lstStyle/>
        <a:p>
          <a:endParaRPr lang="en-US"/>
        </a:p>
      </dgm:t>
    </dgm:pt>
    <dgm:pt modelId="{ED6EF446-C240-4E7B-AF8F-F8F4DCF58FB1}">
      <dgm:prSet custT="1"/>
      <dgm:spPr/>
      <dgm:t>
        <a:bodyPr/>
        <a:lstStyle/>
        <a:p>
          <a:r>
            <a:rPr lang="ja-JP" altLang="en-US" sz="4000" dirty="0">
              <a:solidFill>
                <a:schemeClr val="bg1">
                  <a:lumMod val="75000"/>
                </a:schemeClr>
              </a:solidFill>
            </a:rPr>
            <a:t>解析手法</a:t>
          </a:r>
          <a:endParaRPr lang="en-US" sz="4000" dirty="0">
            <a:solidFill>
              <a:schemeClr val="bg1">
                <a:lumMod val="75000"/>
              </a:schemeClr>
            </a:solidFill>
          </a:endParaRPr>
        </a:p>
      </dgm:t>
    </dgm:pt>
    <dgm:pt modelId="{87A11C80-E48E-4628-84D5-A8A77C48858B}" type="parTrans" cxnId="{EDE645FF-D505-4B5E-8A3A-C87A3AF1D09A}">
      <dgm:prSet/>
      <dgm:spPr/>
      <dgm:t>
        <a:bodyPr/>
        <a:lstStyle/>
        <a:p>
          <a:endParaRPr kumimoji="1" lang="ja-JP" altLang="en-US"/>
        </a:p>
      </dgm:t>
    </dgm:pt>
    <dgm:pt modelId="{3BD62FF3-DECD-44E4-9F4D-082B7EC45B0A}" type="sibTrans" cxnId="{EDE645FF-D505-4B5E-8A3A-C87A3AF1D09A}">
      <dgm:prSet/>
      <dgm:spPr/>
      <dgm:t>
        <a:bodyPr/>
        <a:lstStyle/>
        <a:p>
          <a:endParaRPr kumimoji="1" lang="ja-JP" altLang="en-US"/>
        </a:p>
      </dgm:t>
    </dgm:pt>
    <dgm:pt modelId="{4121033D-4B6E-401E-AA55-BF857BEE6B4F}" type="pres">
      <dgm:prSet presAssocID="{147459E1-84D6-4B5F-8312-0B96F16D6C87}" presName="vert0" presStyleCnt="0">
        <dgm:presLayoutVars>
          <dgm:dir/>
          <dgm:animOne val="branch"/>
          <dgm:animLvl val="lvl"/>
        </dgm:presLayoutVars>
      </dgm:prSet>
      <dgm:spPr/>
    </dgm:pt>
    <dgm:pt modelId="{76B96D80-EBAB-44A8-A9D0-616E295B9C8E}" type="pres">
      <dgm:prSet presAssocID="{19EED88C-BB62-4DA9-BE33-FA92EFAE6A93}" presName="thickLine" presStyleLbl="alignNode1" presStyleIdx="0" presStyleCnt="5"/>
      <dgm:spPr/>
    </dgm:pt>
    <dgm:pt modelId="{16671635-B438-42B7-A47A-A137605F5464}" type="pres">
      <dgm:prSet presAssocID="{19EED88C-BB62-4DA9-BE33-FA92EFAE6A93}" presName="horz1" presStyleCnt="0"/>
      <dgm:spPr/>
    </dgm:pt>
    <dgm:pt modelId="{948A47CF-6651-4D4B-B40F-158B2233D03E}" type="pres">
      <dgm:prSet presAssocID="{19EED88C-BB62-4DA9-BE33-FA92EFAE6A93}" presName="tx1" presStyleLbl="revTx" presStyleIdx="0" presStyleCnt="5"/>
      <dgm:spPr/>
    </dgm:pt>
    <dgm:pt modelId="{E7EB16EB-9AFE-4EDC-ACE0-CAEA2EF9B5E8}" type="pres">
      <dgm:prSet presAssocID="{19EED88C-BB62-4DA9-BE33-FA92EFAE6A93}" presName="vert1" presStyleCnt="0"/>
      <dgm:spPr/>
    </dgm:pt>
    <dgm:pt modelId="{1541CB80-9705-4B74-B263-F9DFA084433B}" type="pres">
      <dgm:prSet presAssocID="{5780ECEC-6303-4402-BF9C-8FBF59C7794A}" presName="thickLine" presStyleLbl="alignNode1" presStyleIdx="1" presStyleCnt="5"/>
      <dgm:spPr/>
    </dgm:pt>
    <dgm:pt modelId="{60307B95-D439-4770-96FC-CFEE0662B0A0}" type="pres">
      <dgm:prSet presAssocID="{5780ECEC-6303-4402-BF9C-8FBF59C7794A}" presName="horz1" presStyleCnt="0"/>
      <dgm:spPr/>
    </dgm:pt>
    <dgm:pt modelId="{8BC9956A-2819-48D7-8F89-7F974980FABF}" type="pres">
      <dgm:prSet presAssocID="{5780ECEC-6303-4402-BF9C-8FBF59C7794A}" presName="tx1" presStyleLbl="revTx" presStyleIdx="1" presStyleCnt="5"/>
      <dgm:spPr/>
    </dgm:pt>
    <dgm:pt modelId="{83BB9F6E-2122-4B15-9372-43ACD15B3ACB}" type="pres">
      <dgm:prSet presAssocID="{5780ECEC-6303-4402-BF9C-8FBF59C7794A}" presName="vert1" presStyleCnt="0"/>
      <dgm:spPr/>
    </dgm:pt>
    <dgm:pt modelId="{8CCA3699-976E-4018-AEE5-2EB8A9BA6AD8}" type="pres">
      <dgm:prSet presAssocID="{ED6EF446-C240-4E7B-AF8F-F8F4DCF58FB1}" presName="thickLine" presStyleLbl="alignNode1" presStyleIdx="2" presStyleCnt="5"/>
      <dgm:spPr/>
    </dgm:pt>
    <dgm:pt modelId="{A833D7CA-22DD-4A7D-B783-FBD77D53530D}" type="pres">
      <dgm:prSet presAssocID="{ED6EF446-C240-4E7B-AF8F-F8F4DCF58FB1}" presName="horz1" presStyleCnt="0"/>
      <dgm:spPr/>
    </dgm:pt>
    <dgm:pt modelId="{37332D8C-50C6-43EC-9C62-C3C105704B51}" type="pres">
      <dgm:prSet presAssocID="{ED6EF446-C240-4E7B-AF8F-F8F4DCF58FB1}" presName="tx1" presStyleLbl="revTx" presStyleIdx="2" presStyleCnt="5"/>
      <dgm:spPr/>
    </dgm:pt>
    <dgm:pt modelId="{2066B922-9FAD-4A61-AFFC-08DAE0EB1115}" type="pres">
      <dgm:prSet presAssocID="{ED6EF446-C240-4E7B-AF8F-F8F4DCF58FB1}" presName="vert1" presStyleCnt="0"/>
      <dgm:spPr/>
    </dgm:pt>
    <dgm:pt modelId="{D410A0C7-761A-48AA-8F75-A70D5B823A04}" type="pres">
      <dgm:prSet presAssocID="{46425919-3D9A-4369-A1C7-A52CFE081258}" presName="thickLine" presStyleLbl="alignNode1" presStyleIdx="3" presStyleCnt="5"/>
      <dgm:spPr/>
    </dgm:pt>
    <dgm:pt modelId="{DDD61000-9227-4BBA-8E71-1B137540E2D5}" type="pres">
      <dgm:prSet presAssocID="{46425919-3D9A-4369-A1C7-A52CFE081258}" presName="horz1" presStyleCnt="0"/>
      <dgm:spPr/>
    </dgm:pt>
    <dgm:pt modelId="{B5FB5427-CD20-4DC1-A807-751BE21E47D0}" type="pres">
      <dgm:prSet presAssocID="{46425919-3D9A-4369-A1C7-A52CFE081258}" presName="tx1" presStyleLbl="revTx" presStyleIdx="3" presStyleCnt="5"/>
      <dgm:spPr/>
    </dgm:pt>
    <dgm:pt modelId="{2E4EB1B1-B3E4-46B9-998B-C5F34CF3C665}" type="pres">
      <dgm:prSet presAssocID="{46425919-3D9A-4369-A1C7-A52CFE081258}" presName="vert1" presStyleCnt="0"/>
      <dgm:spPr/>
    </dgm:pt>
    <dgm:pt modelId="{818C99B1-B2FB-48E9-8ED4-86368B3C38C7}" type="pres">
      <dgm:prSet presAssocID="{89EEDCCE-A8C2-4FDC-8675-022A47B40DF1}" presName="thickLine" presStyleLbl="alignNode1" presStyleIdx="4" presStyleCnt="5"/>
      <dgm:spPr/>
    </dgm:pt>
    <dgm:pt modelId="{AE8E9186-8D0D-4A9F-89BF-02C1774CAB7A}" type="pres">
      <dgm:prSet presAssocID="{89EEDCCE-A8C2-4FDC-8675-022A47B40DF1}" presName="horz1" presStyleCnt="0"/>
      <dgm:spPr/>
    </dgm:pt>
    <dgm:pt modelId="{79FC1B49-0B96-466D-B1FE-C0031BC22103}" type="pres">
      <dgm:prSet presAssocID="{89EEDCCE-A8C2-4FDC-8675-022A47B40DF1}" presName="tx1" presStyleLbl="revTx" presStyleIdx="4" presStyleCnt="5"/>
      <dgm:spPr/>
    </dgm:pt>
    <dgm:pt modelId="{DFDDCBEC-AB4A-489F-B7AD-E67A50E1BCEA}" type="pres">
      <dgm:prSet presAssocID="{89EEDCCE-A8C2-4FDC-8675-022A47B40DF1}" presName="vert1" presStyleCnt="0"/>
      <dgm:spPr/>
    </dgm:pt>
  </dgm:ptLst>
  <dgm:cxnLst>
    <dgm:cxn modelId="{549E4D0D-A4AF-4443-9485-0024FFEAFEFF}" type="presOf" srcId="{147459E1-84D6-4B5F-8312-0B96F16D6C87}" destId="{4121033D-4B6E-401E-AA55-BF857BEE6B4F}" srcOrd="0" destOrd="0" presId="urn:microsoft.com/office/officeart/2008/layout/LinedList"/>
    <dgm:cxn modelId="{1EF04217-BB15-46B3-A217-5EDEF1074F41}" srcId="{147459E1-84D6-4B5F-8312-0B96F16D6C87}" destId="{46425919-3D9A-4369-A1C7-A52CFE081258}" srcOrd="3" destOrd="0" parTransId="{681467CF-5C59-4F75-9CB4-657CAF30D78D}" sibTransId="{1EB4FF91-DB5F-49EC-976E-40E09ADC4558}"/>
    <dgm:cxn modelId="{215D6935-D865-4B9F-AAF5-025231F8BC5E}" type="presOf" srcId="{89EEDCCE-A8C2-4FDC-8675-022A47B40DF1}" destId="{79FC1B49-0B96-466D-B1FE-C0031BC22103}" srcOrd="0" destOrd="0" presId="urn:microsoft.com/office/officeart/2008/layout/LinedList"/>
    <dgm:cxn modelId="{7D059F38-92A8-4041-B765-DFC2B078E974}" type="presOf" srcId="{5780ECEC-6303-4402-BF9C-8FBF59C7794A}" destId="{8BC9956A-2819-48D7-8F89-7F974980FABF}" srcOrd="0" destOrd="0" presId="urn:microsoft.com/office/officeart/2008/layout/LinedList"/>
    <dgm:cxn modelId="{89D0D142-F5CB-4B32-A100-0478EC9F168E}" type="presOf" srcId="{46425919-3D9A-4369-A1C7-A52CFE081258}" destId="{B5FB5427-CD20-4DC1-A807-751BE21E47D0}" srcOrd="0" destOrd="0" presId="urn:microsoft.com/office/officeart/2008/layout/LinedList"/>
    <dgm:cxn modelId="{F0062565-5AD9-4275-B9E9-6822DF6C16AF}" srcId="{147459E1-84D6-4B5F-8312-0B96F16D6C87}" destId="{5780ECEC-6303-4402-BF9C-8FBF59C7794A}" srcOrd="1" destOrd="0" parTransId="{3F6C1941-082B-4AA4-8BB2-F32902D5CC47}" sibTransId="{5828F479-D77F-4542-AC0E-D5414A44BAF1}"/>
    <dgm:cxn modelId="{988CBB70-EE43-4A11-84BA-1B85B19FC654}" type="presOf" srcId="{ED6EF446-C240-4E7B-AF8F-F8F4DCF58FB1}" destId="{37332D8C-50C6-43EC-9C62-C3C105704B51}" srcOrd="0" destOrd="0" presId="urn:microsoft.com/office/officeart/2008/layout/LinedList"/>
    <dgm:cxn modelId="{FEB2CD7F-3DB4-4C0E-8A8A-C438C1F24E14}" srcId="{147459E1-84D6-4B5F-8312-0B96F16D6C87}" destId="{19EED88C-BB62-4DA9-BE33-FA92EFAE6A93}" srcOrd="0" destOrd="0" parTransId="{35E98E1C-8765-423A-845A-613F74F3ED19}" sibTransId="{02C71306-D922-40A8-9027-751F2E105080}"/>
    <dgm:cxn modelId="{5C5E55BB-420D-4F8F-B23B-2C105D6563F5}" srcId="{147459E1-84D6-4B5F-8312-0B96F16D6C87}" destId="{89EEDCCE-A8C2-4FDC-8675-022A47B40DF1}" srcOrd="4" destOrd="0" parTransId="{B6F04BA9-E8F6-4E54-AA27-A6A285B5C089}" sibTransId="{395A155B-8ED0-4B7E-B651-7BBF4AB35970}"/>
    <dgm:cxn modelId="{3321EFF2-5A0C-4D0B-9F32-B3C6EF68FDF5}" type="presOf" srcId="{19EED88C-BB62-4DA9-BE33-FA92EFAE6A93}" destId="{948A47CF-6651-4D4B-B40F-158B2233D03E}" srcOrd="0" destOrd="0" presId="urn:microsoft.com/office/officeart/2008/layout/LinedList"/>
    <dgm:cxn modelId="{EDE645FF-D505-4B5E-8A3A-C87A3AF1D09A}" srcId="{147459E1-84D6-4B5F-8312-0B96F16D6C87}" destId="{ED6EF446-C240-4E7B-AF8F-F8F4DCF58FB1}" srcOrd="2" destOrd="0" parTransId="{87A11C80-E48E-4628-84D5-A8A77C48858B}" sibTransId="{3BD62FF3-DECD-44E4-9F4D-082B7EC45B0A}"/>
    <dgm:cxn modelId="{5426D11A-748C-4539-9DFD-F456A8BCBD48}" type="presParOf" srcId="{4121033D-4B6E-401E-AA55-BF857BEE6B4F}" destId="{76B96D80-EBAB-44A8-A9D0-616E295B9C8E}" srcOrd="0" destOrd="0" presId="urn:microsoft.com/office/officeart/2008/layout/LinedList"/>
    <dgm:cxn modelId="{8B068A0F-EBA7-4A1B-8752-7BC5200C3BE1}" type="presParOf" srcId="{4121033D-4B6E-401E-AA55-BF857BEE6B4F}" destId="{16671635-B438-42B7-A47A-A137605F5464}" srcOrd="1" destOrd="0" presId="urn:microsoft.com/office/officeart/2008/layout/LinedList"/>
    <dgm:cxn modelId="{99728206-2675-4F92-923A-109F33D4E02E}" type="presParOf" srcId="{16671635-B438-42B7-A47A-A137605F5464}" destId="{948A47CF-6651-4D4B-B40F-158B2233D03E}" srcOrd="0" destOrd="0" presId="urn:microsoft.com/office/officeart/2008/layout/LinedList"/>
    <dgm:cxn modelId="{2031A9A0-F502-4633-B0DC-B9D16D79164A}" type="presParOf" srcId="{16671635-B438-42B7-A47A-A137605F5464}" destId="{E7EB16EB-9AFE-4EDC-ACE0-CAEA2EF9B5E8}" srcOrd="1" destOrd="0" presId="urn:microsoft.com/office/officeart/2008/layout/LinedList"/>
    <dgm:cxn modelId="{D71C4E3A-4F74-4B7B-A22B-A3D2FFB7239F}" type="presParOf" srcId="{4121033D-4B6E-401E-AA55-BF857BEE6B4F}" destId="{1541CB80-9705-4B74-B263-F9DFA084433B}" srcOrd="2" destOrd="0" presId="urn:microsoft.com/office/officeart/2008/layout/LinedList"/>
    <dgm:cxn modelId="{755F92B3-3C3B-434D-AECC-52B842F081D7}" type="presParOf" srcId="{4121033D-4B6E-401E-AA55-BF857BEE6B4F}" destId="{60307B95-D439-4770-96FC-CFEE0662B0A0}" srcOrd="3" destOrd="0" presId="urn:microsoft.com/office/officeart/2008/layout/LinedList"/>
    <dgm:cxn modelId="{A97FF6A0-A028-4DB7-8AA0-FDC5F06153EA}" type="presParOf" srcId="{60307B95-D439-4770-96FC-CFEE0662B0A0}" destId="{8BC9956A-2819-48D7-8F89-7F974980FABF}" srcOrd="0" destOrd="0" presId="urn:microsoft.com/office/officeart/2008/layout/LinedList"/>
    <dgm:cxn modelId="{C57138B0-E854-42E9-B12A-77BAF89B38E6}" type="presParOf" srcId="{60307B95-D439-4770-96FC-CFEE0662B0A0}" destId="{83BB9F6E-2122-4B15-9372-43ACD15B3ACB}" srcOrd="1" destOrd="0" presId="urn:microsoft.com/office/officeart/2008/layout/LinedList"/>
    <dgm:cxn modelId="{76966F7A-E346-41B7-9DBA-9226A258BDC2}" type="presParOf" srcId="{4121033D-4B6E-401E-AA55-BF857BEE6B4F}" destId="{8CCA3699-976E-4018-AEE5-2EB8A9BA6AD8}" srcOrd="4" destOrd="0" presId="urn:microsoft.com/office/officeart/2008/layout/LinedList"/>
    <dgm:cxn modelId="{B3344617-F7DC-43FE-9C84-815C4DA7551B}" type="presParOf" srcId="{4121033D-4B6E-401E-AA55-BF857BEE6B4F}" destId="{A833D7CA-22DD-4A7D-B783-FBD77D53530D}" srcOrd="5" destOrd="0" presId="urn:microsoft.com/office/officeart/2008/layout/LinedList"/>
    <dgm:cxn modelId="{28DB6F89-FA29-4D16-A542-957FA270FC5E}" type="presParOf" srcId="{A833D7CA-22DD-4A7D-B783-FBD77D53530D}" destId="{37332D8C-50C6-43EC-9C62-C3C105704B51}" srcOrd="0" destOrd="0" presId="urn:microsoft.com/office/officeart/2008/layout/LinedList"/>
    <dgm:cxn modelId="{0C4AC936-5AE9-44DD-88F6-4C2D33D78345}" type="presParOf" srcId="{A833D7CA-22DD-4A7D-B783-FBD77D53530D}" destId="{2066B922-9FAD-4A61-AFFC-08DAE0EB1115}" srcOrd="1" destOrd="0" presId="urn:microsoft.com/office/officeart/2008/layout/LinedList"/>
    <dgm:cxn modelId="{DCF7F024-7C4A-45C0-8F74-07A2E439F73E}" type="presParOf" srcId="{4121033D-4B6E-401E-AA55-BF857BEE6B4F}" destId="{D410A0C7-761A-48AA-8F75-A70D5B823A04}" srcOrd="6" destOrd="0" presId="urn:microsoft.com/office/officeart/2008/layout/LinedList"/>
    <dgm:cxn modelId="{FD217DD1-90FB-4841-A05F-7CF2BDA4878D}" type="presParOf" srcId="{4121033D-4B6E-401E-AA55-BF857BEE6B4F}" destId="{DDD61000-9227-4BBA-8E71-1B137540E2D5}" srcOrd="7" destOrd="0" presId="urn:microsoft.com/office/officeart/2008/layout/LinedList"/>
    <dgm:cxn modelId="{BCC0F6EC-88E0-4B34-B2D7-4AC09EE80F21}" type="presParOf" srcId="{DDD61000-9227-4BBA-8E71-1B137540E2D5}" destId="{B5FB5427-CD20-4DC1-A807-751BE21E47D0}" srcOrd="0" destOrd="0" presId="urn:microsoft.com/office/officeart/2008/layout/LinedList"/>
    <dgm:cxn modelId="{0425DDC8-432E-46B5-9744-6F130FA4958C}" type="presParOf" srcId="{DDD61000-9227-4BBA-8E71-1B137540E2D5}" destId="{2E4EB1B1-B3E4-46B9-998B-C5F34CF3C665}" srcOrd="1" destOrd="0" presId="urn:microsoft.com/office/officeart/2008/layout/LinedList"/>
    <dgm:cxn modelId="{0EE176B6-B064-4B8B-9D01-05DE25081116}" type="presParOf" srcId="{4121033D-4B6E-401E-AA55-BF857BEE6B4F}" destId="{818C99B1-B2FB-48E9-8ED4-86368B3C38C7}" srcOrd="8" destOrd="0" presId="urn:microsoft.com/office/officeart/2008/layout/LinedList"/>
    <dgm:cxn modelId="{CFA064A0-54F4-41CF-A48C-2B9FE37773A9}" type="presParOf" srcId="{4121033D-4B6E-401E-AA55-BF857BEE6B4F}" destId="{AE8E9186-8D0D-4A9F-89BF-02C1774CAB7A}" srcOrd="9" destOrd="0" presId="urn:microsoft.com/office/officeart/2008/layout/LinedList"/>
    <dgm:cxn modelId="{95C39DBF-CD6F-4A84-ADB3-309A9095174B}" type="presParOf" srcId="{AE8E9186-8D0D-4A9F-89BF-02C1774CAB7A}" destId="{79FC1B49-0B96-466D-B1FE-C0031BC22103}" srcOrd="0" destOrd="0" presId="urn:microsoft.com/office/officeart/2008/layout/LinedList"/>
    <dgm:cxn modelId="{5A79B14C-E8F6-4CED-9AD5-F4A5A1D248A2}" type="presParOf" srcId="{AE8E9186-8D0D-4A9F-89BF-02C1774CAB7A}" destId="{DFDDCBEC-AB4A-489F-B7AD-E67A50E1BC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7459E1-84D6-4B5F-8312-0B96F16D6C87}"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19EED88C-BB62-4DA9-BE33-FA92EFAE6A93}">
      <dgm:prSet custT="1"/>
      <dgm:spPr/>
      <dgm:t>
        <a:bodyPr/>
        <a:lstStyle/>
        <a:p>
          <a:r>
            <a:rPr kumimoji="1" lang="ja-JP" sz="4000" dirty="0">
              <a:solidFill>
                <a:schemeClr val="bg1">
                  <a:lumMod val="75000"/>
                </a:schemeClr>
              </a:solidFill>
            </a:rPr>
            <a:t>背景・目的</a:t>
          </a:r>
          <a:endParaRPr lang="en-US" sz="4000" dirty="0">
            <a:solidFill>
              <a:schemeClr val="bg1">
                <a:lumMod val="75000"/>
              </a:schemeClr>
            </a:solidFill>
          </a:endParaRPr>
        </a:p>
      </dgm:t>
    </dgm:pt>
    <dgm:pt modelId="{35E98E1C-8765-423A-845A-613F74F3ED19}" type="parTrans" cxnId="{FEB2CD7F-3DB4-4C0E-8A8A-C438C1F24E14}">
      <dgm:prSet/>
      <dgm:spPr/>
      <dgm:t>
        <a:bodyPr/>
        <a:lstStyle/>
        <a:p>
          <a:endParaRPr lang="en-US"/>
        </a:p>
      </dgm:t>
    </dgm:pt>
    <dgm:pt modelId="{02C71306-D922-40A8-9027-751F2E105080}" type="sibTrans" cxnId="{FEB2CD7F-3DB4-4C0E-8A8A-C438C1F24E14}">
      <dgm:prSet/>
      <dgm:spPr/>
      <dgm:t>
        <a:bodyPr/>
        <a:lstStyle/>
        <a:p>
          <a:endParaRPr lang="en-US"/>
        </a:p>
      </dgm:t>
    </dgm:pt>
    <dgm:pt modelId="{5780ECEC-6303-4402-BF9C-8FBF59C7794A}">
      <dgm:prSet custT="1"/>
      <dgm:spPr/>
      <dgm:t>
        <a:bodyPr/>
        <a:lstStyle/>
        <a:p>
          <a:r>
            <a:rPr kumimoji="1" lang="ja-JP" sz="4000" dirty="0">
              <a:solidFill>
                <a:schemeClr val="bg1">
                  <a:lumMod val="75000"/>
                </a:schemeClr>
              </a:solidFill>
            </a:rPr>
            <a:t>実験</a:t>
          </a:r>
          <a:endParaRPr lang="en-US" sz="4000" dirty="0">
            <a:solidFill>
              <a:schemeClr val="bg1">
                <a:lumMod val="75000"/>
              </a:schemeClr>
            </a:solidFill>
          </a:endParaRPr>
        </a:p>
      </dgm:t>
    </dgm:pt>
    <dgm:pt modelId="{3F6C1941-082B-4AA4-8BB2-F32902D5CC47}" type="parTrans" cxnId="{F0062565-5AD9-4275-B9E9-6822DF6C16AF}">
      <dgm:prSet/>
      <dgm:spPr/>
      <dgm:t>
        <a:bodyPr/>
        <a:lstStyle/>
        <a:p>
          <a:endParaRPr lang="en-US"/>
        </a:p>
      </dgm:t>
    </dgm:pt>
    <dgm:pt modelId="{5828F479-D77F-4542-AC0E-D5414A44BAF1}" type="sibTrans" cxnId="{F0062565-5AD9-4275-B9E9-6822DF6C16AF}">
      <dgm:prSet/>
      <dgm:spPr/>
      <dgm:t>
        <a:bodyPr/>
        <a:lstStyle/>
        <a:p>
          <a:endParaRPr lang="en-US"/>
        </a:p>
      </dgm:t>
    </dgm:pt>
    <dgm:pt modelId="{46425919-3D9A-4369-A1C7-A52CFE081258}">
      <dgm:prSet custT="1"/>
      <dgm:spPr/>
      <dgm:t>
        <a:bodyPr/>
        <a:lstStyle/>
        <a:p>
          <a:r>
            <a:rPr lang="ja-JP" altLang="en-US" sz="4000" dirty="0">
              <a:solidFill>
                <a:schemeClr val="bg1">
                  <a:lumMod val="75000"/>
                </a:schemeClr>
              </a:solidFill>
            </a:rPr>
            <a:t>結果</a:t>
          </a:r>
          <a:endParaRPr lang="en-US" sz="4000" dirty="0">
            <a:solidFill>
              <a:schemeClr val="bg1">
                <a:lumMod val="75000"/>
              </a:schemeClr>
            </a:solidFill>
          </a:endParaRPr>
        </a:p>
      </dgm:t>
    </dgm:pt>
    <dgm:pt modelId="{681467CF-5C59-4F75-9CB4-657CAF30D78D}" type="parTrans" cxnId="{1EF04217-BB15-46B3-A217-5EDEF1074F41}">
      <dgm:prSet/>
      <dgm:spPr/>
      <dgm:t>
        <a:bodyPr/>
        <a:lstStyle/>
        <a:p>
          <a:endParaRPr lang="en-US"/>
        </a:p>
      </dgm:t>
    </dgm:pt>
    <dgm:pt modelId="{1EB4FF91-DB5F-49EC-976E-40E09ADC4558}" type="sibTrans" cxnId="{1EF04217-BB15-46B3-A217-5EDEF1074F41}">
      <dgm:prSet/>
      <dgm:spPr/>
      <dgm:t>
        <a:bodyPr/>
        <a:lstStyle/>
        <a:p>
          <a:endParaRPr lang="en-US"/>
        </a:p>
      </dgm:t>
    </dgm:pt>
    <dgm:pt modelId="{89EEDCCE-A8C2-4FDC-8675-022A47B40DF1}">
      <dgm:prSet custT="1"/>
      <dgm:spPr/>
      <dgm:t>
        <a:bodyPr/>
        <a:lstStyle/>
        <a:p>
          <a:r>
            <a:rPr lang="ja-JP" sz="4000" dirty="0">
              <a:solidFill>
                <a:schemeClr val="bg1">
                  <a:lumMod val="75000"/>
                </a:schemeClr>
              </a:solidFill>
            </a:rPr>
            <a:t>まとめ・今後の計画</a:t>
          </a:r>
          <a:endParaRPr lang="en-US" sz="3200" dirty="0">
            <a:solidFill>
              <a:schemeClr val="bg1">
                <a:lumMod val="75000"/>
              </a:schemeClr>
            </a:solidFill>
          </a:endParaRPr>
        </a:p>
      </dgm:t>
    </dgm:pt>
    <dgm:pt modelId="{B6F04BA9-E8F6-4E54-AA27-A6A285B5C089}" type="parTrans" cxnId="{5C5E55BB-420D-4F8F-B23B-2C105D6563F5}">
      <dgm:prSet/>
      <dgm:spPr/>
      <dgm:t>
        <a:bodyPr/>
        <a:lstStyle/>
        <a:p>
          <a:endParaRPr lang="en-US"/>
        </a:p>
      </dgm:t>
    </dgm:pt>
    <dgm:pt modelId="{395A155B-8ED0-4B7E-B651-7BBF4AB35970}" type="sibTrans" cxnId="{5C5E55BB-420D-4F8F-B23B-2C105D6563F5}">
      <dgm:prSet/>
      <dgm:spPr/>
      <dgm:t>
        <a:bodyPr/>
        <a:lstStyle/>
        <a:p>
          <a:endParaRPr lang="en-US"/>
        </a:p>
      </dgm:t>
    </dgm:pt>
    <dgm:pt modelId="{ED6EF446-C240-4E7B-AF8F-F8F4DCF58FB1}">
      <dgm:prSet custT="1"/>
      <dgm:spPr/>
      <dgm:t>
        <a:bodyPr/>
        <a:lstStyle/>
        <a:p>
          <a:r>
            <a:rPr lang="ja-JP" altLang="en-US" sz="4000" dirty="0">
              <a:solidFill>
                <a:schemeClr val="tx1"/>
              </a:solidFill>
            </a:rPr>
            <a:t>解析手法</a:t>
          </a:r>
          <a:endParaRPr lang="en-US" sz="4000" dirty="0">
            <a:solidFill>
              <a:schemeClr val="tx1"/>
            </a:solidFill>
          </a:endParaRPr>
        </a:p>
      </dgm:t>
    </dgm:pt>
    <dgm:pt modelId="{87A11C80-E48E-4628-84D5-A8A77C48858B}" type="parTrans" cxnId="{EDE645FF-D505-4B5E-8A3A-C87A3AF1D09A}">
      <dgm:prSet/>
      <dgm:spPr/>
      <dgm:t>
        <a:bodyPr/>
        <a:lstStyle/>
        <a:p>
          <a:endParaRPr kumimoji="1" lang="ja-JP" altLang="en-US"/>
        </a:p>
      </dgm:t>
    </dgm:pt>
    <dgm:pt modelId="{3BD62FF3-DECD-44E4-9F4D-082B7EC45B0A}" type="sibTrans" cxnId="{EDE645FF-D505-4B5E-8A3A-C87A3AF1D09A}">
      <dgm:prSet/>
      <dgm:spPr/>
      <dgm:t>
        <a:bodyPr/>
        <a:lstStyle/>
        <a:p>
          <a:endParaRPr kumimoji="1" lang="ja-JP" altLang="en-US"/>
        </a:p>
      </dgm:t>
    </dgm:pt>
    <dgm:pt modelId="{4121033D-4B6E-401E-AA55-BF857BEE6B4F}" type="pres">
      <dgm:prSet presAssocID="{147459E1-84D6-4B5F-8312-0B96F16D6C87}" presName="vert0" presStyleCnt="0">
        <dgm:presLayoutVars>
          <dgm:dir/>
          <dgm:animOne val="branch"/>
          <dgm:animLvl val="lvl"/>
        </dgm:presLayoutVars>
      </dgm:prSet>
      <dgm:spPr/>
    </dgm:pt>
    <dgm:pt modelId="{76B96D80-EBAB-44A8-A9D0-616E295B9C8E}" type="pres">
      <dgm:prSet presAssocID="{19EED88C-BB62-4DA9-BE33-FA92EFAE6A93}" presName="thickLine" presStyleLbl="alignNode1" presStyleIdx="0" presStyleCnt="5"/>
      <dgm:spPr/>
    </dgm:pt>
    <dgm:pt modelId="{16671635-B438-42B7-A47A-A137605F5464}" type="pres">
      <dgm:prSet presAssocID="{19EED88C-BB62-4DA9-BE33-FA92EFAE6A93}" presName="horz1" presStyleCnt="0"/>
      <dgm:spPr/>
    </dgm:pt>
    <dgm:pt modelId="{948A47CF-6651-4D4B-B40F-158B2233D03E}" type="pres">
      <dgm:prSet presAssocID="{19EED88C-BB62-4DA9-BE33-FA92EFAE6A93}" presName="tx1" presStyleLbl="revTx" presStyleIdx="0" presStyleCnt="5"/>
      <dgm:spPr/>
    </dgm:pt>
    <dgm:pt modelId="{E7EB16EB-9AFE-4EDC-ACE0-CAEA2EF9B5E8}" type="pres">
      <dgm:prSet presAssocID="{19EED88C-BB62-4DA9-BE33-FA92EFAE6A93}" presName="vert1" presStyleCnt="0"/>
      <dgm:spPr/>
    </dgm:pt>
    <dgm:pt modelId="{1541CB80-9705-4B74-B263-F9DFA084433B}" type="pres">
      <dgm:prSet presAssocID="{5780ECEC-6303-4402-BF9C-8FBF59C7794A}" presName="thickLine" presStyleLbl="alignNode1" presStyleIdx="1" presStyleCnt="5"/>
      <dgm:spPr/>
    </dgm:pt>
    <dgm:pt modelId="{60307B95-D439-4770-96FC-CFEE0662B0A0}" type="pres">
      <dgm:prSet presAssocID="{5780ECEC-6303-4402-BF9C-8FBF59C7794A}" presName="horz1" presStyleCnt="0"/>
      <dgm:spPr/>
    </dgm:pt>
    <dgm:pt modelId="{8BC9956A-2819-48D7-8F89-7F974980FABF}" type="pres">
      <dgm:prSet presAssocID="{5780ECEC-6303-4402-BF9C-8FBF59C7794A}" presName="tx1" presStyleLbl="revTx" presStyleIdx="1" presStyleCnt="5"/>
      <dgm:spPr/>
    </dgm:pt>
    <dgm:pt modelId="{83BB9F6E-2122-4B15-9372-43ACD15B3ACB}" type="pres">
      <dgm:prSet presAssocID="{5780ECEC-6303-4402-BF9C-8FBF59C7794A}" presName="vert1" presStyleCnt="0"/>
      <dgm:spPr/>
    </dgm:pt>
    <dgm:pt modelId="{8CCA3699-976E-4018-AEE5-2EB8A9BA6AD8}" type="pres">
      <dgm:prSet presAssocID="{ED6EF446-C240-4E7B-AF8F-F8F4DCF58FB1}" presName="thickLine" presStyleLbl="alignNode1" presStyleIdx="2" presStyleCnt="5"/>
      <dgm:spPr/>
    </dgm:pt>
    <dgm:pt modelId="{A833D7CA-22DD-4A7D-B783-FBD77D53530D}" type="pres">
      <dgm:prSet presAssocID="{ED6EF446-C240-4E7B-AF8F-F8F4DCF58FB1}" presName="horz1" presStyleCnt="0"/>
      <dgm:spPr/>
    </dgm:pt>
    <dgm:pt modelId="{37332D8C-50C6-43EC-9C62-C3C105704B51}" type="pres">
      <dgm:prSet presAssocID="{ED6EF446-C240-4E7B-AF8F-F8F4DCF58FB1}" presName="tx1" presStyleLbl="revTx" presStyleIdx="2" presStyleCnt="5"/>
      <dgm:spPr/>
    </dgm:pt>
    <dgm:pt modelId="{2066B922-9FAD-4A61-AFFC-08DAE0EB1115}" type="pres">
      <dgm:prSet presAssocID="{ED6EF446-C240-4E7B-AF8F-F8F4DCF58FB1}" presName="vert1" presStyleCnt="0"/>
      <dgm:spPr/>
    </dgm:pt>
    <dgm:pt modelId="{D410A0C7-761A-48AA-8F75-A70D5B823A04}" type="pres">
      <dgm:prSet presAssocID="{46425919-3D9A-4369-A1C7-A52CFE081258}" presName="thickLine" presStyleLbl="alignNode1" presStyleIdx="3" presStyleCnt="5"/>
      <dgm:spPr/>
    </dgm:pt>
    <dgm:pt modelId="{DDD61000-9227-4BBA-8E71-1B137540E2D5}" type="pres">
      <dgm:prSet presAssocID="{46425919-3D9A-4369-A1C7-A52CFE081258}" presName="horz1" presStyleCnt="0"/>
      <dgm:spPr/>
    </dgm:pt>
    <dgm:pt modelId="{B5FB5427-CD20-4DC1-A807-751BE21E47D0}" type="pres">
      <dgm:prSet presAssocID="{46425919-3D9A-4369-A1C7-A52CFE081258}" presName="tx1" presStyleLbl="revTx" presStyleIdx="3" presStyleCnt="5"/>
      <dgm:spPr/>
    </dgm:pt>
    <dgm:pt modelId="{2E4EB1B1-B3E4-46B9-998B-C5F34CF3C665}" type="pres">
      <dgm:prSet presAssocID="{46425919-3D9A-4369-A1C7-A52CFE081258}" presName="vert1" presStyleCnt="0"/>
      <dgm:spPr/>
    </dgm:pt>
    <dgm:pt modelId="{818C99B1-B2FB-48E9-8ED4-86368B3C38C7}" type="pres">
      <dgm:prSet presAssocID="{89EEDCCE-A8C2-4FDC-8675-022A47B40DF1}" presName="thickLine" presStyleLbl="alignNode1" presStyleIdx="4" presStyleCnt="5"/>
      <dgm:spPr/>
    </dgm:pt>
    <dgm:pt modelId="{AE8E9186-8D0D-4A9F-89BF-02C1774CAB7A}" type="pres">
      <dgm:prSet presAssocID="{89EEDCCE-A8C2-4FDC-8675-022A47B40DF1}" presName="horz1" presStyleCnt="0"/>
      <dgm:spPr/>
    </dgm:pt>
    <dgm:pt modelId="{79FC1B49-0B96-466D-B1FE-C0031BC22103}" type="pres">
      <dgm:prSet presAssocID="{89EEDCCE-A8C2-4FDC-8675-022A47B40DF1}" presName="tx1" presStyleLbl="revTx" presStyleIdx="4" presStyleCnt="5"/>
      <dgm:spPr/>
    </dgm:pt>
    <dgm:pt modelId="{DFDDCBEC-AB4A-489F-B7AD-E67A50E1BCEA}" type="pres">
      <dgm:prSet presAssocID="{89EEDCCE-A8C2-4FDC-8675-022A47B40DF1}" presName="vert1" presStyleCnt="0"/>
      <dgm:spPr/>
    </dgm:pt>
  </dgm:ptLst>
  <dgm:cxnLst>
    <dgm:cxn modelId="{549E4D0D-A4AF-4443-9485-0024FFEAFEFF}" type="presOf" srcId="{147459E1-84D6-4B5F-8312-0B96F16D6C87}" destId="{4121033D-4B6E-401E-AA55-BF857BEE6B4F}" srcOrd="0" destOrd="0" presId="urn:microsoft.com/office/officeart/2008/layout/LinedList"/>
    <dgm:cxn modelId="{1EF04217-BB15-46B3-A217-5EDEF1074F41}" srcId="{147459E1-84D6-4B5F-8312-0B96F16D6C87}" destId="{46425919-3D9A-4369-A1C7-A52CFE081258}" srcOrd="3" destOrd="0" parTransId="{681467CF-5C59-4F75-9CB4-657CAF30D78D}" sibTransId="{1EB4FF91-DB5F-49EC-976E-40E09ADC4558}"/>
    <dgm:cxn modelId="{215D6935-D865-4B9F-AAF5-025231F8BC5E}" type="presOf" srcId="{89EEDCCE-A8C2-4FDC-8675-022A47B40DF1}" destId="{79FC1B49-0B96-466D-B1FE-C0031BC22103}" srcOrd="0" destOrd="0" presId="urn:microsoft.com/office/officeart/2008/layout/LinedList"/>
    <dgm:cxn modelId="{7D059F38-92A8-4041-B765-DFC2B078E974}" type="presOf" srcId="{5780ECEC-6303-4402-BF9C-8FBF59C7794A}" destId="{8BC9956A-2819-48D7-8F89-7F974980FABF}" srcOrd="0" destOrd="0" presId="urn:microsoft.com/office/officeart/2008/layout/LinedList"/>
    <dgm:cxn modelId="{89D0D142-F5CB-4B32-A100-0478EC9F168E}" type="presOf" srcId="{46425919-3D9A-4369-A1C7-A52CFE081258}" destId="{B5FB5427-CD20-4DC1-A807-751BE21E47D0}" srcOrd="0" destOrd="0" presId="urn:microsoft.com/office/officeart/2008/layout/LinedList"/>
    <dgm:cxn modelId="{F0062565-5AD9-4275-B9E9-6822DF6C16AF}" srcId="{147459E1-84D6-4B5F-8312-0B96F16D6C87}" destId="{5780ECEC-6303-4402-BF9C-8FBF59C7794A}" srcOrd="1" destOrd="0" parTransId="{3F6C1941-082B-4AA4-8BB2-F32902D5CC47}" sibTransId="{5828F479-D77F-4542-AC0E-D5414A44BAF1}"/>
    <dgm:cxn modelId="{988CBB70-EE43-4A11-84BA-1B85B19FC654}" type="presOf" srcId="{ED6EF446-C240-4E7B-AF8F-F8F4DCF58FB1}" destId="{37332D8C-50C6-43EC-9C62-C3C105704B51}" srcOrd="0" destOrd="0" presId="urn:microsoft.com/office/officeart/2008/layout/LinedList"/>
    <dgm:cxn modelId="{FEB2CD7F-3DB4-4C0E-8A8A-C438C1F24E14}" srcId="{147459E1-84D6-4B5F-8312-0B96F16D6C87}" destId="{19EED88C-BB62-4DA9-BE33-FA92EFAE6A93}" srcOrd="0" destOrd="0" parTransId="{35E98E1C-8765-423A-845A-613F74F3ED19}" sibTransId="{02C71306-D922-40A8-9027-751F2E105080}"/>
    <dgm:cxn modelId="{5C5E55BB-420D-4F8F-B23B-2C105D6563F5}" srcId="{147459E1-84D6-4B5F-8312-0B96F16D6C87}" destId="{89EEDCCE-A8C2-4FDC-8675-022A47B40DF1}" srcOrd="4" destOrd="0" parTransId="{B6F04BA9-E8F6-4E54-AA27-A6A285B5C089}" sibTransId="{395A155B-8ED0-4B7E-B651-7BBF4AB35970}"/>
    <dgm:cxn modelId="{3321EFF2-5A0C-4D0B-9F32-B3C6EF68FDF5}" type="presOf" srcId="{19EED88C-BB62-4DA9-BE33-FA92EFAE6A93}" destId="{948A47CF-6651-4D4B-B40F-158B2233D03E}" srcOrd="0" destOrd="0" presId="urn:microsoft.com/office/officeart/2008/layout/LinedList"/>
    <dgm:cxn modelId="{EDE645FF-D505-4B5E-8A3A-C87A3AF1D09A}" srcId="{147459E1-84D6-4B5F-8312-0B96F16D6C87}" destId="{ED6EF446-C240-4E7B-AF8F-F8F4DCF58FB1}" srcOrd="2" destOrd="0" parTransId="{87A11C80-E48E-4628-84D5-A8A77C48858B}" sibTransId="{3BD62FF3-DECD-44E4-9F4D-082B7EC45B0A}"/>
    <dgm:cxn modelId="{5426D11A-748C-4539-9DFD-F456A8BCBD48}" type="presParOf" srcId="{4121033D-4B6E-401E-AA55-BF857BEE6B4F}" destId="{76B96D80-EBAB-44A8-A9D0-616E295B9C8E}" srcOrd="0" destOrd="0" presId="urn:microsoft.com/office/officeart/2008/layout/LinedList"/>
    <dgm:cxn modelId="{8B068A0F-EBA7-4A1B-8752-7BC5200C3BE1}" type="presParOf" srcId="{4121033D-4B6E-401E-AA55-BF857BEE6B4F}" destId="{16671635-B438-42B7-A47A-A137605F5464}" srcOrd="1" destOrd="0" presId="urn:microsoft.com/office/officeart/2008/layout/LinedList"/>
    <dgm:cxn modelId="{99728206-2675-4F92-923A-109F33D4E02E}" type="presParOf" srcId="{16671635-B438-42B7-A47A-A137605F5464}" destId="{948A47CF-6651-4D4B-B40F-158B2233D03E}" srcOrd="0" destOrd="0" presId="urn:microsoft.com/office/officeart/2008/layout/LinedList"/>
    <dgm:cxn modelId="{2031A9A0-F502-4633-B0DC-B9D16D79164A}" type="presParOf" srcId="{16671635-B438-42B7-A47A-A137605F5464}" destId="{E7EB16EB-9AFE-4EDC-ACE0-CAEA2EF9B5E8}" srcOrd="1" destOrd="0" presId="urn:microsoft.com/office/officeart/2008/layout/LinedList"/>
    <dgm:cxn modelId="{D71C4E3A-4F74-4B7B-A22B-A3D2FFB7239F}" type="presParOf" srcId="{4121033D-4B6E-401E-AA55-BF857BEE6B4F}" destId="{1541CB80-9705-4B74-B263-F9DFA084433B}" srcOrd="2" destOrd="0" presId="urn:microsoft.com/office/officeart/2008/layout/LinedList"/>
    <dgm:cxn modelId="{755F92B3-3C3B-434D-AECC-52B842F081D7}" type="presParOf" srcId="{4121033D-4B6E-401E-AA55-BF857BEE6B4F}" destId="{60307B95-D439-4770-96FC-CFEE0662B0A0}" srcOrd="3" destOrd="0" presId="urn:microsoft.com/office/officeart/2008/layout/LinedList"/>
    <dgm:cxn modelId="{A97FF6A0-A028-4DB7-8AA0-FDC5F06153EA}" type="presParOf" srcId="{60307B95-D439-4770-96FC-CFEE0662B0A0}" destId="{8BC9956A-2819-48D7-8F89-7F974980FABF}" srcOrd="0" destOrd="0" presId="urn:microsoft.com/office/officeart/2008/layout/LinedList"/>
    <dgm:cxn modelId="{C57138B0-E854-42E9-B12A-77BAF89B38E6}" type="presParOf" srcId="{60307B95-D439-4770-96FC-CFEE0662B0A0}" destId="{83BB9F6E-2122-4B15-9372-43ACD15B3ACB}" srcOrd="1" destOrd="0" presId="urn:microsoft.com/office/officeart/2008/layout/LinedList"/>
    <dgm:cxn modelId="{76966F7A-E346-41B7-9DBA-9226A258BDC2}" type="presParOf" srcId="{4121033D-4B6E-401E-AA55-BF857BEE6B4F}" destId="{8CCA3699-976E-4018-AEE5-2EB8A9BA6AD8}" srcOrd="4" destOrd="0" presId="urn:microsoft.com/office/officeart/2008/layout/LinedList"/>
    <dgm:cxn modelId="{B3344617-F7DC-43FE-9C84-815C4DA7551B}" type="presParOf" srcId="{4121033D-4B6E-401E-AA55-BF857BEE6B4F}" destId="{A833D7CA-22DD-4A7D-B783-FBD77D53530D}" srcOrd="5" destOrd="0" presId="urn:microsoft.com/office/officeart/2008/layout/LinedList"/>
    <dgm:cxn modelId="{28DB6F89-FA29-4D16-A542-957FA270FC5E}" type="presParOf" srcId="{A833D7CA-22DD-4A7D-B783-FBD77D53530D}" destId="{37332D8C-50C6-43EC-9C62-C3C105704B51}" srcOrd="0" destOrd="0" presId="urn:microsoft.com/office/officeart/2008/layout/LinedList"/>
    <dgm:cxn modelId="{0C4AC936-5AE9-44DD-88F6-4C2D33D78345}" type="presParOf" srcId="{A833D7CA-22DD-4A7D-B783-FBD77D53530D}" destId="{2066B922-9FAD-4A61-AFFC-08DAE0EB1115}" srcOrd="1" destOrd="0" presId="urn:microsoft.com/office/officeart/2008/layout/LinedList"/>
    <dgm:cxn modelId="{DCF7F024-7C4A-45C0-8F74-07A2E439F73E}" type="presParOf" srcId="{4121033D-4B6E-401E-AA55-BF857BEE6B4F}" destId="{D410A0C7-761A-48AA-8F75-A70D5B823A04}" srcOrd="6" destOrd="0" presId="urn:microsoft.com/office/officeart/2008/layout/LinedList"/>
    <dgm:cxn modelId="{FD217DD1-90FB-4841-A05F-7CF2BDA4878D}" type="presParOf" srcId="{4121033D-4B6E-401E-AA55-BF857BEE6B4F}" destId="{DDD61000-9227-4BBA-8E71-1B137540E2D5}" srcOrd="7" destOrd="0" presId="urn:microsoft.com/office/officeart/2008/layout/LinedList"/>
    <dgm:cxn modelId="{BCC0F6EC-88E0-4B34-B2D7-4AC09EE80F21}" type="presParOf" srcId="{DDD61000-9227-4BBA-8E71-1B137540E2D5}" destId="{B5FB5427-CD20-4DC1-A807-751BE21E47D0}" srcOrd="0" destOrd="0" presId="urn:microsoft.com/office/officeart/2008/layout/LinedList"/>
    <dgm:cxn modelId="{0425DDC8-432E-46B5-9744-6F130FA4958C}" type="presParOf" srcId="{DDD61000-9227-4BBA-8E71-1B137540E2D5}" destId="{2E4EB1B1-B3E4-46B9-998B-C5F34CF3C665}" srcOrd="1" destOrd="0" presId="urn:microsoft.com/office/officeart/2008/layout/LinedList"/>
    <dgm:cxn modelId="{0EE176B6-B064-4B8B-9D01-05DE25081116}" type="presParOf" srcId="{4121033D-4B6E-401E-AA55-BF857BEE6B4F}" destId="{818C99B1-B2FB-48E9-8ED4-86368B3C38C7}" srcOrd="8" destOrd="0" presId="urn:microsoft.com/office/officeart/2008/layout/LinedList"/>
    <dgm:cxn modelId="{CFA064A0-54F4-41CF-A48C-2B9FE37773A9}" type="presParOf" srcId="{4121033D-4B6E-401E-AA55-BF857BEE6B4F}" destId="{AE8E9186-8D0D-4A9F-89BF-02C1774CAB7A}" srcOrd="9" destOrd="0" presId="urn:microsoft.com/office/officeart/2008/layout/LinedList"/>
    <dgm:cxn modelId="{95C39DBF-CD6F-4A84-ADB3-309A9095174B}" type="presParOf" srcId="{AE8E9186-8D0D-4A9F-89BF-02C1774CAB7A}" destId="{79FC1B49-0B96-466D-B1FE-C0031BC22103}" srcOrd="0" destOrd="0" presId="urn:microsoft.com/office/officeart/2008/layout/LinedList"/>
    <dgm:cxn modelId="{5A79B14C-E8F6-4CED-9AD5-F4A5A1D248A2}" type="presParOf" srcId="{AE8E9186-8D0D-4A9F-89BF-02C1774CAB7A}" destId="{DFDDCBEC-AB4A-489F-B7AD-E67A50E1BC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7459E1-84D6-4B5F-8312-0B96F16D6C87}"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19EED88C-BB62-4DA9-BE33-FA92EFAE6A93}">
      <dgm:prSet custT="1"/>
      <dgm:spPr/>
      <dgm:t>
        <a:bodyPr/>
        <a:lstStyle/>
        <a:p>
          <a:r>
            <a:rPr kumimoji="1" lang="ja-JP" sz="4000" dirty="0">
              <a:solidFill>
                <a:schemeClr val="bg1">
                  <a:lumMod val="75000"/>
                </a:schemeClr>
              </a:solidFill>
            </a:rPr>
            <a:t>背景・目的</a:t>
          </a:r>
          <a:endParaRPr lang="en-US" sz="4000" dirty="0">
            <a:solidFill>
              <a:schemeClr val="bg1">
                <a:lumMod val="75000"/>
              </a:schemeClr>
            </a:solidFill>
          </a:endParaRPr>
        </a:p>
      </dgm:t>
    </dgm:pt>
    <dgm:pt modelId="{35E98E1C-8765-423A-845A-613F74F3ED19}" type="parTrans" cxnId="{FEB2CD7F-3DB4-4C0E-8A8A-C438C1F24E14}">
      <dgm:prSet/>
      <dgm:spPr/>
      <dgm:t>
        <a:bodyPr/>
        <a:lstStyle/>
        <a:p>
          <a:endParaRPr lang="en-US"/>
        </a:p>
      </dgm:t>
    </dgm:pt>
    <dgm:pt modelId="{02C71306-D922-40A8-9027-751F2E105080}" type="sibTrans" cxnId="{FEB2CD7F-3DB4-4C0E-8A8A-C438C1F24E14}">
      <dgm:prSet/>
      <dgm:spPr/>
      <dgm:t>
        <a:bodyPr/>
        <a:lstStyle/>
        <a:p>
          <a:endParaRPr lang="en-US"/>
        </a:p>
      </dgm:t>
    </dgm:pt>
    <dgm:pt modelId="{5780ECEC-6303-4402-BF9C-8FBF59C7794A}">
      <dgm:prSet custT="1"/>
      <dgm:spPr/>
      <dgm:t>
        <a:bodyPr/>
        <a:lstStyle/>
        <a:p>
          <a:r>
            <a:rPr kumimoji="1" lang="ja-JP" sz="4000" dirty="0">
              <a:solidFill>
                <a:schemeClr val="bg1">
                  <a:lumMod val="75000"/>
                </a:schemeClr>
              </a:solidFill>
            </a:rPr>
            <a:t>実験</a:t>
          </a:r>
          <a:endParaRPr lang="en-US" sz="4000" dirty="0">
            <a:solidFill>
              <a:schemeClr val="bg1">
                <a:lumMod val="75000"/>
              </a:schemeClr>
            </a:solidFill>
          </a:endParaRPr>
        </a:p>
      </dgm:t>
    </dgm:pt>
    <dgm:pt modelId="{3F6C1941-082B-4AA4-8BB2-F32902D5CC47}" type="parTrans" cxnId="{F0062565-5AD9-4275-B9E9-6822DF6C16AF}">
      <dgm:prSet/>
      <dgm:spPr/>
      <dgm:t>
        <a:bodyPr/>
        <a:lstStyle/>
        <a:p>
          <a:endParaRPr lang="en-US"/>
        </a:p>
      </dgm:t>
    </dgm:pt>
    <dgm:pt modelId="{5828F479-D77F-4542-AC0E-D5414A44BAF1}" type="sibTrans" cxnId="{F0062565-5AD9-4275-B9E9-6822DF6C16AF}">
      <dgm:prSet/>
      <dgm:spPr/>
      <dgm:t>
        <a:bodyPr/>
        <a:lstStyle/>
        <a:p>
          <a:endParaRPr lang="en-US"/>
        </a:p>
      </dgm:t>
    </dgm:pt>
    <dgm:pt modelId="{46425919-3D9A-4369-A1C7-A52CFE081258}">
      <dgm:prSet custT="1"/>
      <dgm:spPr/>
      <dgm:t>
        <a:bodyPr/>
        <a:lstStyle/>
        <a:p>
          <a:r>
            <a:rPr lang="ja-JP" altLang="en-US" sz="4000" dirty="0">
              <a:solidFill>
                <a:schemeClr val="tx1"/>
              </a:solidFill>
            </a:rPr>
            <a:t>結果</a:t>
          </a:r>
          <a:endParaRPr lang="en-US" sz="4000" dirty="0">
            <a:solidFill>
              <a:schemeClr val="tx1"/>
            </a:solidFill>
          </a:endParaRPr>
        </a:p>
      </dgm:t>
    </dgm:pt>
    <dgm:pt modelId="{681467CF-5C59-4F75-9CB4-657CAF30D78D}" type="parTrans" cxnId="{1EF04217-BB15-46B3-A217-5EDEF1074F41}">
      <dgm:prSet/>
      <dgm:spPr/>
      <dgm:t>
        <a:bodyPr/>
        <a:lstStyle/>
        <a:p>
          <a:endParaRPr lang="en-US"/>
        </a:p>
      </dgm:t>
    </dgm:pt>
    <dgm:pt modelId="{1EB4FF91-DB5F-49EC-976E-40E09ADC4558}" type="sibTrans" cxnId="{1EF04217-BB15-46B3-A217-5EDEF1074F41}">
      <dgm:prSet/>
      <dgm:spPr/>
      <dgm:t>
        <a:bodyPr/>
        <a:lstStyle/>
        <a:p>
          <a:endParaRPr lang="en-US"/>
        </a:p>
      </dgm:t>
    </dgm:pt>
    <dgm:pt modelId="{89EEDCCE-A8C2-4FDC-8675-022A47B40DF1}">
      <dgm:prSet custT="1"/>
      <dgm:spPr/>
      <dgm:t>
        <a:bodyPr/>
        <a:lstStyle/>
        <a:p>
          <a:r>
            <a:rPr lang="ja-JP" sz="4000" dirty="0">
              <a:solidFill>
                <a:schemeClr val="bg1">
                  <a:lumMod val="75000"/>
                </a:schemeClr>
              </a:solidFill>
            </a:rPr>
            <a:t>まとめ・今後の計画</a:t>
          </a:r>
          <a:endParaRPr lang="en-US" sz="4000" dirty="0">
            <a:solidFill>
              <a:schemeClr val="bg1">
                <a:lumMod val="75000"/>
              </a:schemeClr>
            </a:solidFill>
          </a:endParaRPr>
        </a:p>
      </dgm:t>
    </dgm:pt>
    <dgm:pt modelId="{B6F04BA9-E8F6-4E54-AA27-A6A285B5C089}" type="parTrans" cxnId="{5C5E55BB-420D-4F8F-B23B-2C105D6563F5}">
      <dgm:prSet/>
      <dgm:spPr/>
      <dgm:t>
        <a:bodyPr/>
        <a:lstStyle/>
        <a:p>
          <a:endParaRPr lang="en-US"/>
        </a:p>
      </dgm:t>
    </dgm:pt>
    <dgm:pt modelId="{395A155B-8ED0-4B7E-B651-7BBF4AB35970}" type="sibTrans" cxnId="{5C5E55BB-420D-4F8F-B23B-2C105D6563F5}">
      <dgm:prSet/>
      <dgm:spPr/>
      <dgm:t>
        <a:bodyPr/>
        <a:lstStyle/>
        <a:p>
          <a:endParaRPr lang="en-US"/>
        </a:p>
      </dgm:t>
    </dgm:pt>
    <dgm:pt modelId="{ED6EF446-C240-4E7B-AF8F-F8F4DCF58FB1}">
      <dgm:prSet custT="1"/>
      <dgm:spPr/>
      <dgm:t>
        <a:bodyPr/>
        <a:lstStyle/>
        <a:p>
          <a:r>
            <a:rPr lang="ja-JP" altLang="en-US" sz="4000" dirty="0">
              <a:solidFill>
                <a:schemeClr val="bg1">
                  <a:lumMod val="75000"/>
                </a:schemeClr>
              </a:solidFill>
            </a:rPr>
            <a:t>分析手法</a:t>
          </a:r>
          <a:endParaRPr lang="en-US" sz="4000" dirty="0">
            <a:solidFill>
              <a:schemeClr val="bg1">
                <a:lumMod val="75000"/>
              </a:schemeClr>
            </a:solidFill>
          </a:endParaRPr>
        </a:p>
      </dgm:t>
    </dgm:pt>
    <dgm:pt modelId="{87A11C80-E48E-4628-84D5-A8A77C48858B}" type="parTrans" cxnId="{EDE645FF-D505-4B5E-8A3A-C87A3AF1D09A}">
      <dgm:prSet/>
      <dgm:spPr/>
      <dgm:t>
        <a:bodyPr/>
        <a:lstStyle/>
        <a:p>
          <a:endParaRPr kumimoji="1" lang="ja-JP" altLang="en-US"/>
        </a:p>
      </dgm:t>
    </dgm:pt>
    <dgm:pt modelId="{3BD62FF3-DECD-44E4-9F4D-082B7EC45B0A}" type="sibTrans" cxnId="{EDE645FF-D505-4B5E-8A3A-C87A3AF1D09A}">
      <dgm:prSet/>
      <dgm:spPr/>
      <dgm:t>
        <a:bodyPr/>
        <a:lstStyle/>
        <a:p>
          <a:endParaRPr kumimoji="1" lang="ja-JP" altLang="en-US"/>
        </a:p>
      </dgm:t>
    </dgm:pt>
    <dgm:pt modelId="{4121033D-4B6E-401E-AA55-BF857BEE6B4F}" type="pres">
      <dgm:prSet presAssocID="{147459E1-84D6-4B5F-8312-0B96F16D6C87}" presName="vert0" presStyleCnt="0">
        <dgm:presLayoutVars>
          <dgm:dir/>
          <dgm:animOne val="branch"/>
          <dgm:animLvl val="lvl"/>
        </dgm:presLayoutVars>
      </dgm:prSet>
      <dgm:spPr/>
    </dgm:pt>
    <dgm:pt modelId="{76B96D80-EBAB-44A8-A9D0-616E295B9C8E}" type="pres">
      <dgm:prSet presAssocID="{19EED88C-BB62-4DA9-BE33-FA92EFAE6A93}" presName="thickLine" presStyleLbl="alignNode1" presStyleIdx="0" presStyleCnt="5"/>
      <dgm:spPr/>
    </dgm:pt>
    <dgm:pt modelId="{16671635-B438-42B7-A47A-A137605F5464}" type="pres">
      <dgm:prSet presAssocID="{19EED88C-BB62-4DA9-BE33-FA92EFAE6A93}" presName="horz1" presStyleCnt="0"/>
      <dgm:spPr/>
    </dgm:pt>
    <dgm:pt modelId="{948A47CF-6651-4D4B-B40F-158B2233D03E}" type="pres">
      <dgm:prSet presAssocID="{19EED88C-BB62-4DA9-BE33-FA92EFAE6A93}" presName="tx1" presStyleLbl="revTx" presStyleIdx="0" presStyleCnt="5"/>
      <dgm:spPr/>
    </dgm:pt>
    <dgm:pt modelId="{E7EB16EB-9AFE-4EDC-ACE0-CAEA2EF9B5E8}" type="pres">
      <dgm:prSet presAssocID="{19EED88C-BB62-4DA9-BE33-FA92EFAE6A93}" presName="vert1" presStyleCnt="0"/>
      <dgm:spPr/>
    </dgm:pt>
    <dgm:pt modelId="{1541CB80-9705-4B74-B263-F9DFA084433B}" type="pres">
      <dgm:prSet presAssocID="{5780ECEC-6303-4402-BF9C-8FBF59C7794A}" presName="thickLine" presStyleLbl="alignNode1" presStyleIdx="1" presStyleCnt="5"/>
      <dgm:spPr/>
    </dgm:pt>
    <dgm:pt modelId="{60307B95-D439-4770-96FC-CFEE0662B0A0}" type="pres">
      <dgm:prSet presAssocID="{5780ECEC-6303-4402-BF9C-8FBF59C7794A}" presName="horz1" presStyleCnt="0"/>
      <dgm:spPr/>
    </dgm:pt>
    <dgm:pt modelId="{8BC9956A-2819-48D7-8F89-7F974980FABF}" type="pres">
      <dgm:prSet presAssocID="{5780ECEC-6303-4402-BF9C-8FBF59C7794A}" presName="tx1" presStyleLbl="revTx" presStyleIdx="1" presStyleCnt="5"/>
      <dgm:spPr/>
    </dgm:pt>
    <dgm:pt modelId="{83BB9F6E-2122-4B15-9372-43ACD15B3ACB}" type="pres">
      <dgm:prSet presAssocID="{5780ECEC-6303-4402-BF9C-8FBF59C7794A}" presName="vert1" presStyleCnt="0"/>
      <dgm:spPr/>
    </dgm:pt>
    <dgm:pt modelId="{8CCA3699-976E-4018-AEE5-2EB8A9BA6AD8}" type="pres">
      <dgm:prSet presAssocID="{ED6EF446-C240-4E7B-AF8F-F8F4DCF58FB1}" presName="thickLine" presStyleLbl="alignNode1" presStyleIdx="2" presStyleCnt="5"/>
      <dgm:spPr/>
    </dgm:pt>
    <dgm:pt modelId="{A833D7CA-22DD-4A7D-B783-FBD77D53530D}" type="pres">
      <dgm:prSet presAssocID="{ED6EF446-C240-4E7B-AF8F-F8F4DCF58FB1}" presName="horz1" presStyleCnt="0"/>
      <dgm:spPr/>
    </dgm:pt>
    <dgm:pt modelId="{37332D8C-50C6-43EC-9C62-C3C105704B51}" type="pres">
      <dgm:prSet presAssocID="{ED6EF446-C240-4E7B-AF8F-F8F4DCF58FB1}" presName="tx1" presStyleLbl="revTx" presStyleIdx="2" presStyleCnt="5"/>
      <dgm:spPr/>
    </dgm:pt>
    <dgm:pt modelId="{2066B922-9FAD-4A61-AFFC-08DAE0EB1115}" type="pres">
      <dgm:prSet presAssocID="{ED6EF446-C240-4E7B-AF8F-F8F4DCF58FB1}" presName="vert1" presStyleCnt="0"/>
      <dgm:spPr/>
    </dgm:pt>
    <dgm:pt modelId="{D410A0C7-761A-48AA-8F75-A70D5B823A04}" type="pres">
      <dgm:prSet presAssocID="{46425919-3D9A-4369-A1C7-A52CFE081258}" presName="thickLine" presStyleLbl="alignNode1" presStyleIdx="3" presStyleCnt="5"/>
      <dgm:spPr/>
    </dgm:pt>
    <dgm:pt modelId="{DDD61000-9227-4BBA-8E71-1B137540E2D5}" type="pres">
      <dgm:prSet presAssocID="{46425919-3D9A-4369-A1C7-A52CFE081258}" presName="horz1" presStyleCnt="0"/>
      <dgm:spPr/>
    </dgm:pt>
    <dgm:pt modelId="{B5FB5427-CD20-4DC1-A807-751BE21E47D0}" type="pres">
      <dgm:prSet presAssocID="{46425919-3D9A-4369-A1C7-A52CFE081258}" presName="tx1" presStyleLbl="revTx" presStyleIdx="3" presStyleCnt="5"/>
      <dgm:spPr/>
    </dgm:pt>
    <dgm:pt modelId="{2E4EB1B1-B3E4-46B9-998B-C5F34CF3C665}" type="pres">
      <dgm:prSet presAssocID="{46425919-3D9A-4369-A1C7-A52CFE081258}" presName="vert1" presStyleCnt="0"/>
      <dgm:spPr/>
    </dgm:pt>
    <dgm:pt modelId="{818C99B1-B2FB-48E9-8ED4-86368B3C38C7}" type="pres">
      <dgm:prSet presAssocID="{89EEDCCE-A8C2-4FDC-8675-022A47B40DF1}" presName="thickLine" presStyleLbl="alignNode1" presStyleIdx="4" presStyleCnt="5"/>
      <dgm:spPr/>
    </dgm:pt>
    <dgm:pt modelId="{AE8E9186-8D0D-4A9F-89BF-02C1774CAB7A}" type="pres">
      <dgm:prSet presAssocID="{89EEDCCE-A8C2-4FDC-8675-022A47B40DF1}" presName="horz1" presStyleCnt="0"/>
      <dgm:spPr/>
    </dgm:pt>
    <dgm:pt modelId="{79FC1B49-0B96-466D-B1FE-C0031BC22103}" type="pres">
      <dgm:prSet presAssocID="{89EEDCCE-A8C2-4FDC-8675-022A47B40DF1}" presName="tx1" presStyleLbl="revTx" presStyleIdx="4" presStyleCnt="5"/>
      <dgm:spPr/>
    </dgm:pt>
    <dgm:pt modelId="{DFDDCBEC-AB4A-489F-B7AD-E67A50E1BCEA}" type="pres">
      <dgm:prSet presAssocID="{89EEDCCE-A8C2-4FDC-8675-022A47B40DF1}" presName="vert1" presStyleCnt="0"/>
      <dgm:spPr/>
    </dgm:pt>
  </dgm:ptLst>
  <dgm:cxnLst>
    <dgm:cxn modelId="{549E4D0D-A4AF-4443-9485-0024FFEAFEFF}" type="presOf" srcId="{147459E1-84D6-4B5F-8312-0B96F16D6C87}" destId="{4121033D-4B6E-401E-AA55-BF857BEE6B4F}" srcOrd="0" destOrd="0" presId="urn:microsoft.com/office/officeart/2008/layout/LinedList"/>
    <dgm:cxn modelId="{1EF04217-BB15-46B3-A217-5EDEF1074F41}" srcId="{147459E1-84D6-4B5F-8312-0B96F16D6C87}" destId="{46425919-3D9A-4369-A1C7-A52CFE081258}" srcOrd="3" destOrd="0" parTransId="{681467CF-5C59-4F75-9CB4-657CAF30D78D}" sibTransId="{1EB4FF91-DB5F-49EC-976E-40E09ADC4558}"/>
    <dgm:cxn modelId="{215D6935-D865-4B9F-AAF5-025231F8BC5E}" type="presOf" srcId="{89EEDCCE-A8C2-4FDC-8675-022A47B40DF1}" destId="{79FC1B49-0B96-466D-B1FE-C0031BC22103}" srcOrd="0" destOrd="0" presId="urn:microsoft.com/office/officeart/2008/layout/LinedList"/>
    <dgm:cxn modelId="{7D059F38-92A8-4041-B765-DFC2B078E974}" type="presOf" srcId="{5780ECEC-6303-4402-BF9C-8FBF59C7794A}" destId="{8BC9956A-2819-48D7-8F89-7F974980FABF}" srcOrd="0" destOrd="0" presId="urn:microsoft.com/office/officeart/2008/layout/LinedList"/>
    <dgm:cxn modelId="{89D0D142-F5CB-4B32-A100-0478EC9F168E}" type="presOf" srcId="{46425919-3D9A-4369-A1C7-A52CFE081258}" destId="{B5FB5427-CD20-4DC1-A807-751BE21E47D0}" srcOrd="0" destOrd="0" presId="urn:microsoft.com/office/officeart/2008/layout/LinedList"/>
    <dgm:cxn modelId="{F0062565-5AD9-4275-B9E9-6822DF6C16AF}" srcId="{147459E1-84D6-4B5F-8312-0B96F16D6C87}" destId="{5780ECEC-6303-4402-BF9C-8FBF59C7794A}" srcOrd="1" destOrd="0" parTransId="{3F6C1941-082B-4AA4-8BB2-F32902D5CC47}" sibTransId="{5828F479-D77F-4542-AC0E-D5414A44BAF1}"/>
    <dgm:cxn modelId="{988CBB70-EE43-4A11-84BA-1B85B19FC654}" type="presOf" srcId="{ED6EF446-C240-4E7B-AF8F-F8F4DCF58FB1}" destId="{37332D8C-50C6-43EC-9C62-C3C105704B51}" srcOrd="0" destOrd="0" presId="urn:microsoft.com/office/officeart/2008/layout/LinedList"/>
    <dgm:cxn modelId="{FEB2CD7F-3DB4-4C0E-8A8A-C438C1F24E14}" srcId="{147459E1-84D6-4B5F-8312-0B96F16D6C87}" destId="{19EED88C-BB62-4DA9-BE33-FA92EFAE6A93}" srcOrd="0" destOrd="0" parTransId="{35E98E1C-8765-423A-845A-613F74F3ED19}" sibTransId="{02C71306-D922-40A8-9027-751F2E105080}"/>
    <dgm:cxn modelId="{5C5E55BB-420D-4F8F-B23B-2C105D6563F5}" srcId="{147459E1-84D6-4B5F-8312-0B96F16D6C87}" destId="{89EEDCCE-A8C2-4FDC-8675-022A47B40DF1}" srcOrd="4" destOrd="0" parTransId="{B6F04BA9-E8F6-4E54-AA27-A6A285B5C089}" sibTransId="{395A155B-8ED0-4B7E-B651-7BBF4AB35970}"/>
    <dgm:cxn modelId="{3321EFF2-5A0C-4D0B-9F32-B3C6EF68FDF5}" type="presOf" srcId="{19EED88C-BB62-4DA9-BE33-FA92EFAE6A93}" destId="{948A47CF-6651-4D4B-B40F-158B2233D03E}" srcOrd="0" destOrd="0" presId="urn:microsoft.com/office/officeart/2008/layout/LinedList"/>
    <dgm:cxn modelId="{EDE645FF-D505-4B5E-8A3A-C87A3AF1D09A}" srcId="{147459E1-84D6-4B5F-8312-0B96F16D6C87}" destId="{ED6EF446-C240-4E7B-AF8F-F8F4DCF58FB1}" srcOrd="2" destOrd="0" parTransId="{87A11C80-E48E-4628-84D5-A8A77C48858B}" sibTransId="{3BD62FF3-DECD-44E4-9F4D-082B7EC45B0A}"/>
    <dgm:cxn modelId="{5426D11A-748C-4539-9DFD-F456A8BCBD48}" type="presParOf" srcId="{4121033D-4B6E-401E-AA55-BF857BEE6B4F}" destId="{76B96D80-EBAB-44A8-A9D0-616E295B9C8E}" srcOrd="0" destOrd="0" presId="urn:microsoft.com/office/officeart/2008/layout/LinedList"/>
    <dgm:cxn modelId="{8B068A0F-EBA7-4A1B-8752-7BC5200C3BE1}" type="presParOf" srcId="{4121033D-4B6E-401E-AA55-BF857BEE6B4F}" destId="{16671635-B438-42B7-A47A-A137605F5464}" srcOrd="1" destOrd="0" presId="urn:microsoft.com/office/officeart/2008/layout/LinedList"/>
    <dgm:cxn modelId="{99728206-2675-4F92-923A-109F33D4E02E}" type="presParOf" srcId="{16671635-B438-42B7-A47A-A137605F5464}" destId="{948A47CF-6651-4D4B-B40F-158B2233D03E}" srcOrd="0" destOrd="0" presId="urn:microsoft.com/office/officeart/2008/layout/LinedList"/>
    <dgm:cxn modelId="{2031A9A0-F502-4633-B0DC-B9D16D79164A}" type="presParOf" srcId="{16671635-B438-42B7-A47A-A137605F5464}" destId="{E7EB16EB-9AFE-4EDC-ACE0-CAEA2EF9B5E8}" srcOrd="1" destOrd="0" presId="urn:microsoft.com/office/officeart/2008/layout/LinedList"/>
    <dgm:cxn modelId="{D71C4E3A-4F74-4B7B-A22B-A3D2FFB7239F}" type="presParOf" srcId="{4121033D-4B6E-401E-AA55-BF857BEE6B4F}" destId="{1541CB80-9705-4B74-B263-F9DFA084433B}" srcOrd="2" destOrd="0" presId="urn:microsoft.com/office/officeart/2008/layout/LinedList"/>
    <dgm:cxn modelId="{755F92B3-3C3B-434D-AECC-52B842F081D7}" type="presParOf" srcId="{4121033D-4B6E-401E-AA55-BF857BEE6B4F}" destId="{60307B95-D439-4770-96FC-CFEE0662B0A0}" srcOrd="3" destOrd="0" presId="urn:microsoft.com/office/officeart/2008/layout/LinedList"/>
    <dgm:cxn modelId="{A97FF6A0-A028-4DB7-8AA0-FDC5F06153EA}" type="presParOf" srcId="{60307B95-D439-4770-96FC-CFEE0662B0A0}" destId="{8BC9956A-2819-48D7-8F89-7F974980FABF}" srcOrd="0" destOrd="0" presId="urn:microsoft.com/office/officeart/2008/layout/LinedList"/>
    <dgm:cxn modelId="{C57138B0-E854-42E9-B12A-77BAF89B38E6}" type="presParOf" srcId="{60307B95-D439-4770-96FC-CFEE0662B0A0}" destId="{83BB9F6E-2122-4B15-9372-43ACD15B3ACB}" srcOrd="1" destOrd="0" presId="urn:microsoft.com/office/officeart/2008/layout/LinedList"/>
    <dgm:cxn modelId="{76966F7A-E346-41B7-9DBA-9226A258BDC2}" type="presParOf" srcId="{4121033D-4B6E-401E-AA55-BF857BEE6B4F}" destId="{8CCA3699-976E-4018-AEE5-2EB8A9BA6AD8}" srcOrd="4" destOrd="0" presId="urn:microsoft.com/office/officeart/2008/layout/LinedList"/>
    <dgm:cxn modelId="{B3344617-F7DC-43FE-9C84-815C4DA7551B}" type="presParOf" srcId="{4121033D-4B6E-401E-AA55-BF857BEE6B4F}" destId="{A833D7CA-22DD-4A7D-B783-FBD77D53530D}" srcOrd="5" destOrd="0" presId="urn:microsoft.com/office/officeart/2008/layout/LinedList"/>
    <dgm:cxn modelId="{28DB6F89-FA29-4D16-A542-957FA270FC5E}" type="presParOf" srcId="{A833D7CA-22DD-4A7D-B783-FBD77D53530D}" destId="{37332D8C-50C6-43EC-9C62-C3C105704B51}" srcOrd="0" destOrd="0" presId="urn:microsoft.com/office/officeart/2008/layout/LinedList"/>
    <dgm:cxn modelId="{0C4AC936-5AE9-44DD-88F6-4C2D33D78345}" type="presParOf" srcId="{A833D7CA-22DD-4A7D-B783-FBD77D53530D}" destId="{2066B922-9FAD-4A61-AFFC-08DAE0EB1115}" srcOrd="1" destOrd="0" presId="urn:microsoft.com/office/officeart/2008/layout/LinedList"/>
    <dgm:cxn modelId="{DCF7F024-7C4A-45C0-8F74-07A2E439F73E}" type="presParOf" srcId="{4121033D-4B6E-401E-AA55-BF857BEE6B4F}" destId="{D410A0C7-761A-48AA-8F75-A70D5B823A04}" srcOrd="6" destOrd="0" presId="urn:microsoft.com/office/officeart/2008/layout/LinedList"/>
    <dgm:cxn modelId="{FD217DD1-90FB-4841-A05F-7CF2BDA4878D}" type="presParOf" srcId="{4121033D-4B6E-401E-AA55-BF857BEE6B4F}" destId="{DDD61000-9227-4BBA-8E71-1B137540E2D5}" srcOrd="7" destOrd="0" presId="urn:microsoft.com/office/officeart/2008/layout/LinedList"/>
    <dgm:cxn modelId="{BCC0F6EC-88E0-4B34-B2D7-4AC09EE80F21}" type="presParOf" srcId="{DDD61000-9227-4BBA-8E71-1B137540E2D5}" destId="{B5FB5427-CD20-4DC1-A807-751BE21E47D0}" srcOrd="0" destOrd="0" presId="urn:microsoft.com/office/officeart/2008/layout/LinedList"/>
    <dgm:cxn modelId="{0425DDC8-432E-46B5-9744-6F130FA4958C}" type="presParOf" srcId="{DDD61000-9227-4BBA-8E71-1B137540E2D5}" destId="{2E4EB1B1-B3E4-46B9-998B-C5F34CF3C665}" srcOrd="1" destOrd="0" presId="urn:microsoft.com/office/officeart/2008/layout/LinedList"/>
    <dgm:cxn modelId="{0EE176B6-B064-4B8B-9D01-05DE25081116}" type="presParOf" srcId="{4121033D-4B6E-401E-AA55-BF857BEE6B4F}" destId="{818C99B1-B2FB-48E9-8ED4-86368B3C38C7}" srcOrd="8" destOrd="0" presId="urn:microsoft.com/office/officeart/2008/layout/LinedList"/>
    <dgm:cxn modelId="{CFA064A0-54F4-41CF-A48C-2B9FE37773A9}" type="presParOf" srcId="{4121033D-4B6E-401E-AA55-BF857BEE6B4F}" destId="{AE8E9186-8D0D-4A9F-89BF-02C1774CAB7A}" srcOrd="9" destOrd="0" presId="urn:microsoft.com/office/officeart/2008/layout/LinedList"/>
    <dgm:cxn modelId="{95C39DBF-CD6F-4A84-ADB3-309A9095174B}" type="presParOf" srcId="{AE8E9186-8D0D-4A9F-89BF-02C1774CAB7A}" destId="{79FC1B49-0B96-466D-B1FE-C0031BC22103}" srcOrd="0" destOrd="0" presId="urn:microsoft.com/office/officeart/2008/layout/LinedList"/>
    <dgm:cxn modelId="{5A79B14C-E8F6-4CED-9AD5-F4A5A1D248A2}" type="presParOf" srcId="{AE8E9186-8D0D-4A9F-89BF-02C1774CAB7A}" destId="{DFDDCBEC-AB4A-489F-B7AD-E67A50E1BC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7459E1-84D6-4B5F-8312-0B96F16D6C87}"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19EED88C-BB62-4DA9-BE33-FA92EFAE6A93}">
      <dgm:prSet custT="1"/>
      <dgm:spPr/>
      <dgm:t>
        <a:bodyPr/>
        <a:lstStyle/>
        <a:p>
          <a:r>
            <a:rPr kumimoji="1" lang="ja-JP" sz="4000" dirty="0">
              <a:solidFill>
                <a:schemeClr val="bg1">
                  <a:lumMod val="75000"/>
                </a:schemeClr>
              </a:solidFill>
            </a:rPr>
            <a:t>背景・目的</a:t>
          </a:r>
          <a:endParaRPr lang="en-US" sz="4000" dirty="0">
            <a:solidFill>
              <a:schemeClr val="bg1">
                <a:lumMod val="75000"/>
              </a:schemeClr>
            </a:solidFill>
          </a:endParaRPr>
        </a:p>
      </dgm:t>
    </dgm:pt>
    <dgm:pt modelId="{35E98E1C-8765-423A-845A-613F74F3ED19}" type="parTrans" cxnId="{FEB2CD7F-3DB4-4C0E-8A8A-C438C1F24E14}">
      <dgm:prSet/>
      <dgm:spPr/>
      <dgm:t>
        <a:bodyPr/>
        <a:lstStyle/>
        <a:p>
          <a:endParaRPr lang="en-US"/>
        </a:p>
      </dgm:t>
    </dgm:pt>
    <dgm:pt modelId="{02C71306-D922-40A8-9027-751F2E105080}" type="sibTrans" cxnId="{FEB2CD7F-3DB4-4C0E-8A8A-C438C1F24E14}">
      <dgm:prSet/>
      <dgm:spPr/>
      <dgm:t>
        <a:bodyPr/>
        <a:lstStyle/>
        <a:p>
          <a:endParaRPr lang="en-US"/>
        </a:p>
      </dgm:t>
    </dgm:pt>
    <dgm:pt modelId="{5780ECEC-6303-4402-BF9C-8FBF59C7794A}">
      <dgm:prSet custT="1"/>
      <dgm:spPr/>
      <dgm:t>
        <a:bodyPr/>
        <a:lstStyle/>
        <a:p>
          <a:r>
            <a:rPr kumimoji="1" lang="ja-JP" sz="4000" dirty="0">
              <a:solidFill>
                <a:schemeClr val="bg1">
                  <a:lumMod val="75000"/>
                </a:schemeClr>
              </a:solidFill>
            </a:rPr>
            <a:t>実験</a:t>
          </a:r>
          <a:endParaRPr lang="en-US" sz="4000" dirty="0">
            <a:solidFill>
              <a:schemeClr val="bg1">
                <a:lumMod val="75000"/>
              </a:schemeClr>
            </a:solidFill>
          </a:endParaRPr>
        </a:p>
      </dgm:t>
    </dgm:pt>
    <dgm:pt modelId="{3F6C1941-082B-4AA4-8BB2-F32902D5CC47}" type="parTrans" cxnId="{F0062565-5AD9-4275-B9E9-6822DF6C16AF}">
      <dgm:prSet/>
      <dgm:spPr/>
      <dgm:t>
        <a:bodyPr/>
        <a:lstStyle/>
        <a:p>
          <a:endParaRPr lang="en-US"/>
        </a:p>
      </dgm:t>
    </dgm:pt>
    <dgm:pt modelId="{5828F479-D77F-4542-AC0E-D5414A44BAF1}" type="sibTrans" cxnId="{F0062565-5AD9-4275-B9E9-6822DF6C16AF}">
      <dgm:prSet/>
      <dgm:spPr/>
      <dgm:t>
        <a:bodyPr/>
        <a:lstStyle/>
        <a:p>
          <a:endParaRPr lang="en-US"/>
        </a:p>
      </dgm:t>
    </dgm:pt>
    <dgm:pt modelId="{46425919-3D9A-4369-A1C7-A52CFE081258}">
      <dgm:prSet custT="1"/>
      <dgm:spPr/>
      <dgm:t>
        <a:bodyPr/>
        <a:lstStyle/>
        <a:p>
          <a:r>
            <a:rPr lang="ja-JP" altLang="en-US" sz="4000" dirty="0">
              <a:solidFill>
                <a:schemeClr val="bg1">
                  <a:lumMod val="75000"/>
                </a:schemeClr>
              </a:solidFill>
            </a:rPr>
            <a:t>結果</a:t>
          </a:r>
          <a:endParaRPr lang="en-US" sz="4000" dirty="0">
            <a:solidFill>
              <a:schemeClr val="bg1">
                <a:lumMod val="75000"/>
              </a:schemeClr>
            </a:solidFill>
          </a:endParaRPr>
        </a:p>
      </dgm:t>
    </dgm:pt>
    <dgm:pt modelId="{681467CF-5C59-4F75-9CB4-657CAF30D78D}" type="parTrans" cxnId="{1EF04217-BB15-46B3-A217-5EDEF1074F41}">
      <dgm:prSet/>
      <dgm:spPr/>
      <dgm:t>
        <a:bodyPr/>
        <a:lstStyle/>
        <a:p>
          <a:endParaRPr lang="en-US"/>
        </a:p>
      </dgm:t>
    </dgm:pt>
    <dgm:pt modelId="{1EB4FF91-DB5F-49EC-976E-40E09ADC4558}" type="sibTrans" cxnId="{1EF04217-BB15-46B3-A217-5EDEF1074F41}">
      <dgm:prSet/>
      <dgm:spPr/>
      <dgm:t>
        <a:bodyPr/>
        <a:lstStyle/>
        <a:p>
          <a:endParaRPr lang="en-US"/>
        </a:p>
      </dgm:t>
    </dgm:pt>
    <dgm:pt modelId="{89EEDCCE-A8C2-4FDC-8675-022A47B40DF1}">
      <dgm:prSet custT="1"/>
      <dgm:spPr/>
      <dgm:t>
        <a:bodyPr/>
        <a:lstStyle/>
        <a:p>
          <a:r>
            <a:rPr lang="ja-JP" sz="4000" dirty="0">
              <a:solidFill>
                <a:schemeClr val="tx1"/>
              </a:solidFill>
            </a:rPr>
            <a:t>まとめ・今後の計画</a:t>
          </a:r>
          <a:endParaRPr lang="en-US" sz="4000" dirty="0">
            <a:solidFill>
              <a:schemeClr val="tx1"/>
            </a:solidFill>
          </a:endParaRPr>
        </a:p>
      </dgm:t>
    </dgm:pt>
    <dgm:pt modelId="{B6F04BA9-E8F6-4E54-AA27-A6A285B5C089}" type="parTrans" cxnId="{5C5E55BB-420D-4F8F-B23B-2C105D6563F5}">
      <dgm:prSet/>
      <dgm:spPr/>
      <dgm:t>
        <a:bodyPr/>
        <a:lstStyle/>
        <a:p>
          <a:endParaRPr lang="en-US"/>
        </a:p>
      </dgm:t>
    </dgm:pt>
    <dgm:pt modelId="{395A155B-8ED0-4B7E-B651-7BBF4AB35970}" type="sibTrans" cxnId="{5C5E55BB-420D-4F8F-B23B-2C105D6563F5}">
      <dgm:prSet/>
      <dgm:spPr/>
      <dgm:t>
        <a:bodyPr/>
        <a:lstStyle/>
        <a:p>
          <a:endParaRPr lang="en-US"/>
        </a:p>
      </dgm:t>
    </dgm:pt>
    <dgm:pt modelId="{ED6EF446-C240-4E7B-AF8F-F8F4DCF58FB1}">
      <dgm:prSet custT="1"/>
      <dgm:spPr/>
      <dgm:t>
        <a:bodyPr/>
        <a:lstStyle/>
        <a:p>
          <a:r>
            <a:rPr lang="ja-JP" altLang="en-US" sz="4000" dirty="0">
              <a:solidFill>
                <a:schemeClr val="bg1">
                  <a:lumMod val="75000"/>
                </a:schemeClr>
              </a:solidFill>
            </a:rPr>
            <a:t>分析手法の説明</a:t>
          </a:r>
          <a:endParaRPr lang="en-US" sz="4000" dirty="0">
            <a:solidFill>
              <a:schemeClr val="bg1">
                <a:lumMod val="75000"/>
              </a:schemeClr>
            </a:solidFill>
          </a:endParaRPr>
        </a:p>
      </dgm:t>
    </dgm:pt>
    <dgm:pt modelId="{87A11C80-E48E-4628-84D5-A8A77C48858B}" type="parTrans" cxnId="{EDE645FF-D505-4B5E-8A3A-C87A3AF1D09A}">
      <dgm:prSet/>
      <dgm:spPr/>
      <dgm:t>
        <a:bodyPr/>
        <a:lstStyle/>
        <a:p>
          <a:endParaRPr kumimoji="1" lang="ja-JP" altLang="en-US"/>
        </a:p>
      </dgm:t>
    </dgm:pt>
    <dgm:pt modelId="{3BD62FF3-DECD-44E4-9F4D-082B7EC45B0A}" type="sibTrans" cxnId="{EDE645FF-D505-4B5E-8A3A-C87A3AF1D09A}">
      <dgm:prSet/>
      <dgm:spPr/>
      <dgm:t>
        <a:bodyPr/>
        <a:lstStyle/>
        <a:p>
          <a:endParaRPr kumimoji="1" lang="ja-JP" altLang="en-US"/>
        </a:p>
      </dgm:t>
    </dgm:pt>
    <dgm:pt modelId="{4121033D-4B6E-401E-AA55-BF857BEE6B4F}" type="pres">
      <dgm:prSet presAssocID="{147459E1-84D6-4B5F-8312-0B96F16D6C87}" presName="vert0" presStyleCnt="0">
        <dgm:presLayoutVars>
          <dgm:dir/>
          <dgm:animOne val="branch"/>
          <dgm:animLvl val="lvl"/>
        </dgm:presLayoutVars>
      </dgm:prSet>
      <dgm:spPr/>
    </dgm:pt>
    <dgm:pt modelId="{76B96D80-EBAB-44A8-A9D0-616E295B9C8E}" type="pres">
      <dgm:prSet presAssocID="{19EED88C-BB62-4DA9-BE33-FA92EFAE6A93}" presName="thickLine" presStyleLbl="alignNode1" presStyleIdx="0" presStyleCnt="5"/>
      <dgm:spPr/>
    </dgm:pt>
    <dgm:pt modelId="{16671635-B438-42B7-A47A-A137605F5464}" type="pres">
      <dgm:prSet presAssocID="{19EED88C-BB62-4DA9-BE33-FA92EFAE6A93}" presName="horz1" presStyleCnt="0"/>
      <dgm:spPr/>
    </dgm:pt>
    <dgm:pt modelId="{948A47CF-6651-4D4B-B40F-158B2233D03E}" type="pres">
      <dgm:prSet presAssocID="{19EED88C-BB62-4DA9-BE33-FA92EFAE6A93}" presName="tx1" presStyleLbl="revTx" presStyleIdx="0" presStyleCnt="5"/>
      <dgm:spPr/>
    </dgm:pt>
    <dgm:pt modelId="{E7EB16EB-9AFE-4EDC-ACE0-CAEA2EF9B5E8}" type="pres">
      <dgm:prSet presAssocID="{19EED88C-BB62-4DA9-BE33-FA92EFAE6A93}" presName="vert1" presStyleCnt="0"/>
      <dgm:spPr/>
    </dgm:pt>
    <dgm:pt modelId="{1541CB80-9705-4B74-B263-F9DFA084433B}" type="pres">
      <dgm:prSet presAssocID="{5780ECEC-6303-4402-BF9C-8FBF59C7794A}" presName="thickLine" presStyleLbl="alignNode1" presStyleIdx="1" presStyleCnt="5"/>
      <dgm:spPr/>
    </dgm:pt>
    <dgm:pt modelId="{60307B95-D439-4770-96FC-CFEE0662B0A0}" type="pres">
      <dgm:prSet presAssocID="{5780ECEC-6303-4402-BF9C-8FBF59C7794A}" presName="horz1" presStyleCnt="0"/>
      <dgm:spPr/>
    </dgm:pt>
    <dgm:pt modelId="{8BC9956A-2819-48D7-8F89-7F974980FABF}" type="pres">
      <dgm:prSet presAssocID="{5780ECEC-6303-4402-BF9C-8FBF59C7794A}" presName="tx1" presStyleLbl="revTx" presStyleIdx="1" presStyleCnt="5"/>
      <dgm:spPr/>
    </dgm:pt>
    <dgm:pt modelId="{83BB9F6E-2122-4B15-9372-43ACD15B3ACB}" type="pres">
      <dgm:prSet presAssocID="{5780ECEC-6303-4402-BF9C-8FBF59C7794A}" presName="vert1" presStyleCnt="0"/>
      <dgm:spPr/>
    </dgm:pt>
    <dgm:pt modelId="{8CCA3699-976E-4018-AEE5-2EB8A9BA6AD8}" type="pres">
      <dgm:prSet presAssocID="{ED6EF446-C240-4E7B-AF8F-F8F4DCF58FB1}" presName="thickLine" presStyleLbl="alignNode1" presStyleIdx="2" presStyleCnt="5"/>
      <dgm:spPr/>
    </dgm:pt>
    <dgm:pt modelId="{A833D7CA-22DD-4A7D-B783-FBD77D53530D}" type="pres">
      <dgm:prSet presAssocID="{ED6EF446-C240-4E7B-AF8F-F8F4DCF58FB1}" presName="horz1" presStyleCnt="0"/>
      <dgm:spPr/>
    </dgm:pt>
    <dgm:pt modelId="{37332D8C-50C6-43EC-9C62-C3C105704B51}" type="pres">
      <dgm:prSet presAssocID="{ED6EF446-C240-4E7B-AF8F-F8F4DCF58FB1}" presName="tx1" presStyleLbl="revTx" presStyleIdx="2" presStyleCnt="5"/>
      <dgm:spPr/>
    </dgm:pt>
    <dgm:pt modelId="{2066B922-9FAD-4A61-AFFC-08DAE0EB1115}" type="pres">
      <dgm:prSet presAssocID="{ED6EF446-C240-4E7B-AF8F-F8F4DCF58FB1}" presName="vert1" presStyleCnt="0"/>
      <dgm:spPr/>
    </dgm:pt>
    <dgm:pt modelId="{D410A0C7-761A-48AA-8F75-A70D5B823A04}" type="pres">
      <dgm:prSet presAssocID="{46425919-3D9A-4369-A1C7-A52CFE081258}" presName="thickLine" presStyleLbl="alignNode1" presStyleIdx="3" presStyleCnt="5"/>
      <dgm:spPr/>
    </dgm:pt>
    <dgm:pt modelId="{DDD61000-9227-4BBA-8E71-1B137540E2D5}" type="pres">
      <dgm:prSet presAssocID="{46425919-3D9A-4369-A1C7-A52CFE081258}" presName="horz1" presStyleCnt="0"/>
      <dgm:spPr/>
    </dgm:pt>
    <dgm:pt modelId="{B5FB5427-CD20-4DC1-A807-751BE21E47D0}" type="pres">
      <dgm:prSet presAssocID="{46425919-3D9A-4369-A1C7-A52CFE081258}" presName="tx1" presStyleLbl="revTx" presStyleIdx="3" presStyleCnt="5"/>
      <dgm:spPr/>
    </dgm:pt>
    <dgm:pt modelId="{2E4EB1B1-B3E4-46B9-998B-C5F34CF3C665}" type="pres">
      <dgm:prSet presAssocID="{46425919-3D9A-4369-A1C7-A52CFE081258}" presName="vert1" presStyleCnt="0"/>
      <dgm:spPr/>
    </dgm:pt>
    <dgm:pt modelId="{818C99B1-B2FB-48E9-8ED4-86368B3C38C7}" type="pres">
      <dgm:prSet presAssocID="{89EEDCCE-A8C2-4FDC-8675-022A47B40DF1}" presName="thickLine" presStyleLbl="alignNode1" presStyleIdx="4" presStyleCnt="5"/>
      <dgm:spPr/>
    </dgm:pt>
    <dgm:pt modelId="{AE8E9186-8D0D-4A9F-89BF-02C1774CAB7A}" type="pres">
      <dgm:prSet presAssocID="{89EEDCCE-A8C2-4FDC-8675-022A47B40DF1}" presName="horz1" presStyleCnt="0"/>
      <dgm:spPr/>
    </dgm:pt>
    <dgm:pt modelId="{79FC1B49-0B96-466D-B1FE-C0031BC22103}" type="pres">
      <dgm:prSet presAssocID="{89EEDCCE-A8C2-4FDC-8675-022A47B40DF1}" presName="tx1" presStyleLbl="revTx" presStyleIdx="4" presStyleCnt="5"/>
      <dgm:spPr/>
    </dgm:pt>
    <dgm:pt modelId="{DFDDCBEC-AB4A-489F-B7AD-E67A50E1BCEA}" type="pres">
      <dgm:prSet presAssocID="{89EEDCCE-A8C2-4FDC-8675-022A47B40DF1}" presName="vert1" presStyleCnt="0"/>
      <dgm:spPr/>
    </dgm:pt>
  </dgm:ptLst>
  <dgm:cxnLst>
    <dgm:cxn modelId="{549E4D0D-A4AF-4443-9485-0024FFEAFEFF}" type="presOf" srcId="{147459E1-84D6-4B5F-8312-0B96F16D6C87}" destId="{4121033D-4B6E-401E-AA55-BF857BEE6B4F}" srcOrd="0" destOrd="0" presId="urn:microsoft.com/office/officeart/2008/layout/LinedList"/>
    <dgm:cxn modelId="{1EF04217-BB15-46B3-A217-5EDEF1074F41}" srcId="{147459E1-84D6-4B5F-8312-0B96F16D6C87}" destId="{46425919-3D9A-4369-A1C7-A52CFE081258}" srcOrd="3" destOrd="0" parTransId="{681467CF-5C59-4F75-9CB4-657CAF30D78D}" sibTransId="{1EB4FF91-DB5F-49EC-976E-40E09ADC4558}"/>
    <dgm:cxn modelId="{215D6935-D865-4B9F-AAF5-025231F8BC5E}" type="presOf" srcId="{89EEDCCE-A8C2-4FDC-8675-022A47B40DF1}" destId="{79FC1B49-0B96-466D-B1FE-C0031BC22103}" srcOrd="0" destOrd="0" presId="urn:microsoft.com/office/officeart/2008/layout/LinedList"/>
    <dgm:cxn modelId="{7D059F38-92A8-4041-B765-DFC2B078E974}" type="presOf" srcId="{5780ECEC-6303-4402-BF9C-8FBF59C7794A}" destId="{8BC9956A-2819-48D7-8F89-7F974980FABF}" srcOrd="0" destOrd="0" presId="urn:microsoft.com/office/officeart/2008/layout/LinedList"/>
    <dgm:cxn modelId="{89D0D142-F5CB-4B32-A100-0478EC9F168E}" type="presOf" srcId="{46425919-3D9A-4369-A1C7-A52CFE081258}" destId="{B5FB5427-CD20-4DC1-A807-751BE21E47D0}" srcOrd="0" destOrd="0" presId="urn:microsoft.com/office/officeart/2008/layout/LinedList"/>
    <dgm:cxn modelId="{F0062565-5AD9-4275-B9E9-6822DF6C16AF}" srcId="{147459E1-84D6-4B5F-8312-0B96F16D6C87}" destId="{5780ECEC-6303-4402-BF9C-8FBF59C7794A}" srcOrd="1" destOrd="0" parTransId="{3F6C1941-082B-4AA4-8BB2-F32902D5CC47}" sibTransId="{5828F479-D77F-4542-AC0E-D5414A44BAF1}"/>
    <dgm:cxn modelId="{988CBB70-EE43-4A11-84BA-1B85B19FC654}" type="presOf" srcId="{ED6EF446-C240-4E7B-AF8F-F8F4DCF58FB1}" destId="{37332D8C-50C6-43EC-9C62-C3C105704B51}" srcOrd="0" destOrd="0" presId="urn:microsoft.com/office/officeart/2008/layout/LinedList"/>
    <dgm:cxn modelId="{FEB2CD7F-3DB4-4C0E-8A8A-C438C1F24E14}" srcId="{147459E1-84D6-4B5F-8312-0B96F16D6C87}" destId="{19EED88C-BB62-4DA9-BE33-FA92EFAE6A93}" srcOrd="0" destOrd="0" parTransId="{35E98E1C-8765-423A-845A-613F74F3ED19}" sibTransId="{02C71306-D922-40A8-9027-751F2E105080}"/>
    <dgm:cxn modelId="{5C5E55BB-420D-4F8F-B23B-2C105D6563F5}" srcId="{147459E1-84D6-4B5F-8312-0B96F16D6C87}" destId="{89EEDCCE-A8C2-4FDC-8675-022A47B40DF1}" srcOrd="4" destOrd="0" parTransId="{B6F04BA9-E8F6-4E54-AA27-A6A285B5C089}" sibTransId="{395A155B-8ED0-4B7E-B651-7BBF4AB35970}"/>
    <dgm:cxn modelId="{3321EFF2-5A0C-4D0B-9F32-B3C6EF68FDF5}" type="presOf" srcId="{19EED88C-BB62-4DA9-BE33-FA92EFAE6A93}" destId="{948A47CF-6651-4D4B-B40F-158B2233D03E}" srcOrd="0" destOrd="0" presId="urn:microsoft.com/office/officeart/2008/layout/LinedList"/>
    <dgm:cxn modelId="{EDE645FF-D505-4B5E-8A3A-C87A3AF1D09A}" srcId="{147459E1-84D6-4B5F-8312-0B96F16D6C87}" destId="{ED6EF446-C240-4E7B-AF8F-F8F4DCF58FB1}" srcOrd="2" destOrd="0" parTransId="{87A11C80-E48E-4628-84D5-A8A77C48858B}" sibTransId="{3BD62FF3-DECD-44E4-9F4D-082B7EC45B0A}"/>
    <dgm:cxn modelId="{5426D11A-748C-4539-9DFD-F456A8BCBD48}" type="presParOf" srcId="{4121033D-4B6E-401E-AA55-BF857BEE6B4F}" destId="{76B96D80-EBAB-44A8-A9D0-616E295B9C8E}" srcOrd="0" destOrd="0" presId="urn:microsoft.com/office/officeart/2008/layout/LinedList"/>
    <dgm:cxn modelId="{8B068A0F-EBA7-4A1B-8752-7BC5200C3BE1}" type="presParOf" srcId="{4121033D-4B6E-401E-AA55-BF857BEE6B4F}" destId="{16671635-B438-42B7-A47A-A137605F5464}" srcOrd="1" destOrd="0" presId="urn:microsoft.com/office/officeart/2008/layout/LinedList"/>
    <dgm:cxn modelId="{99728206-2675-4F92-923A-109F33D4E02E}" type="presParOf" srcId="{16671635-B438-42B7-A47A-A137605F5464}" destId="{948A47CF-6651-4D4B-B40F-158B2233D03E}" srcOrd="0" destOrd="0" presId="urn:microsoft.com/office/officeart/2008/layout/LinedList"/>
    <dgm:cxn modelId="{2031A9A0-F502-4633-B0DC-B9D16D79164A}" type="presParOf" srcId="{16671635-B438-42B7-A47A-A137605F5464}" destId="{E7EB16EB-9AFE-4EDC-ACE0-CAEA2EF9B5E8}" srcOrd="1" destOrd="0" presId="urn:microsoft.com/office/officeart/2008/layout/LinedList"/>
    <dgm:cxn modelId="{D71C4E3A-4F74-4B7B-A22B-A3D2FFB7239F}" type="presParOf" srcId="{4121033D-4B6E-401E-AA55-BF857BEE6B4F}" destId="{1541CB80-9705-4B74-B263-F9DFA084433B}" srcOrd="2" destOrd="0" presId="urn:microsoft.com/office/officeart/2008/layout/LinedList"/>
    <dgm:cxn modelId="{755F92B3-3C3B-434D-AECC-52B842F081D7}" type="presParOf" srcId="{4121033D-4B6E-401E-AA55-BF857BEE6B4F}" destId="{60307B95-D439-4770-96FC-CFEE0662B0A0}" srcOrd="3" destOrd="0" presId="urn:microsoft.com/office/officeart/2008/layout/LinedList"/>
    <dgm:cxn modelId="{A97FF6A0-A028-4DB7-8AA0-FDC5F06153EA}" type="presParOf" srcId="{60307B95-D439-4770-96FC-CFEE0662B0A0}" destId="{8BC9956A-2819-48D7-8F89-7F974980FABF}" srcOrd="0" destOrd="0" presId="urn:microsoft.com/office/officeart/2008/layout/LinedList"/>
    <dgm:cxn modelId="{C57138B0-E854-42E9-B12A-77BAF89B38E6}" type="presParOf" srcId="{60307B95-D439-4770-96FC-CFEE0662B0A0}" destId="{83BB9F6E-2122-4B15-9372-43ACD15B3ACB}" srcOrd="1" destOrd="0" presId="urn:microsoft.com/office/officeart/2008/layout/LinedList"/>
    <dgm:cxn modelId="{76966F7A-E346-41B7-9DBA-9226A258BDC2}" type="presParOf" srcId="{4121033D-4B6E-401E-AA55-BF857BEE6B4F}" destId="{8CCA3699-976E-4018-AEE5-2EB8A9BA6AD8}" srcOrd="4" destOrd="0" presId="urn:microsoft.com/office/officeart/2008/layout/LinedList"/>
    <dgm:cxn modelId="{B3344617-F7DC-43FE-9C84-815C4DA7551B}" type="presParOf" srcId="{4121033D-4B6E-401E-AA55-BF857BEE6B4F}" destId="{A833D7CA-22DD-4A7D-B783-FBD77D53530D}" srcOrd="5" destOrd="0" presId="urn:microsoft.com/office/officeart/2008/layout/LinedList"/>
    <dgm:cxn modelId="{28DB6F89-FA29-4D16-A542-957FA270FC5E}" type="presParOf" srcId="{A833D7CA-22DD-4A7D-B783-FBD77D53530D}" destId="{37332D8C-50C6-43EC-9C62-C3C105704B51}" srcOrd="0" destOrd="0" presId="urn:microsoft.com/office/officeart/2008/layout/LinedList"/>
    <dgm:cxn modelId="{0C4AC936-5AE9-44DD-88F6-4C2D33D78345}" type="presParOf" srcId="{A833D7CA-22DD-4A7D-B783-FBD77D53530D}" destId="{2066B922-9FAD-4A61-AFFC-08DAE0EB1115}" srcOrd="1" destOrd="0" presId="urn:microsoft.com/office/officeart/2008/layout/LinedList"/>
    <dgm:cxn modelId="{DCF7F024-7C4A-45C0-8F74-07A2E439F73E}" type="presParOf" srcId="{4121033D-4B6E-401E-AA55-BF857BEE6B4F}" destId="{D410A0C7-761A-48AA-8F75-A70D5B823A04}" srcOrd="6" destOrd="0" presId="urn:microsoft.com/office/officeart/2008/layout/LinedList"/>
    <dgm:cxn modelId="{FD217DD1-90FB-4841-A05F-7CF2BDA4878D}" type="presParOf" srcId="{4121033D-4B6E-401E-AA55-BF857BEE6B4F}" destId="{DDD61000-9227-4BBA-8E71-1B137540E2D5}" srcOrd="7" destOrd="0" presId="urn:microsoft.com/office/officeart/2008/layout/LinedList"/>
    <dgm:cxn modelId="{BCC0F6EC-88E0-4B34-B2D7-4AC09EE80F21}" type="presParOf" srcId="{DDD61000-9227-4BBA-8E71-1B137540E2D5}" destId="{B5FB5427-CD20-4DC1-A807-751BE21E47D0}" srcOrd="0" destOrd="0" presId="urn:microsoft.com/office/officeart/2008/layout/LinedList"/>
    <dgm:cxn modelId="{0425DDC8-432E-46B5-9744-6F130FA4958C}" type="presParOf" srcId="{DDD61000-9227-4BBA-8E71-1B137540E2D5}" destId="{2E4EB1B1-B3E4-46B9-998B-C5F34CF3C665}" srcOrd="1" destOrd="0" presId="urn:microsoft.com/office/officeart/2008/layout/LinedList"/>
    <dgm:cxn modelId="{0EE176B6-B064-4B8B-9D01-05DE25081116}" type="presParOf" srcId="{4121033D-4B6E-401E-AA55-BF857BEE6B4F}" destId="{818C99B1-B2FB-48E9-8ED4-86368B3C38C7}" srcOrd="8" destOrd="0" presId="urn:microsoft.com/office/officeart/2008/layout/LinedList"/>
    <dgm:cxn modelId="{CFA064A0-54F4-41CF-A48C-2B9FE37773A9}" type="presParOf" srcId="{4121033D-4B6E-401E-AA55-BF857BEE6B4F}" destId="{AE8E9186-8D0D-4A9F-89BF-02C1774CAB7A}" srcOrd="9" destOrd="0" presId="urn:microsoft.com/office/officeart/2008/layout/LinedList"/>
    <dgm:cxn modelId="{95C39DBF-CD6F-4A84-ADB3-309A9095174B}" type="presParOf" srcId="{AE8E9186-8D0D-4A9F-89BF-02C1774CAB7A}" destId="{79FC1B49-0B96-466D-B1FE-C0031BC22103}" srcOrd="0" destOrd="0" presId="urn:microsoft.com/office/officeart/2008/layout/LinedList"/>
    <dgm:cxn modelId="{5A79B14C-E8F6-4CED-9AD5-F4A5A1D248A2}" type="presParOf" srcId="{AE8E9186-8D0D-4A9F-89BF-02C1774CAB7A}" destId="{DFDDCBEC-AB4A-489F-B7AD-E67A50E1BC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96D80-EBAB-44A8-A9D0-616E295B9C8E}">
      <dsp:nvSpPr>
        <dsp:cNvPr id="0" name=""/>
        <dsp:cNvSpPr/>
      </dsp:nvSpPr>
      <dsp:spPr>
        <a:xfrm>
          <a:off x="0" y="43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48A47CF-6651-4D4B-B40F-158B2233D03E}">
      <dsp:nvSpPr>
        <dsp:cNvPr id="0" name=""/>
        <dsp:cNvSpPr/>
      </dsp:nvSpPr>
      <dsp:spPr>
        <a:xfrm>
          <a:off x="0" y="43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sz="4000" kern="1200" dirty="0">
              <a:solidFill>
                <a:schemeClr val="tx1"/>
              </a:solidFill>
            </a:rPr>
            <a:t>背景・目的</a:t>
          </a:r>
          <a:endParaRPr lang="en-US" sz="4000" kern="1200" dirty="0">
            <a:solidFill>
              <a:schemeClr val="tx1"/>
            </a:solidFill>
          </a:endParaRPr>
        </a:p>
      </dsp:txBody>
      <dsp:txXfrm>
        <a:off x="0" y="437"/>
        <a:ext cx="9601200" cy="716105"/>
      </dsp:txXfrm>
    </dsp:sp>
    <dsp:sp modelId="{1541CB80-9705-4B74-B263-F9DFA084433B}">
      <dsp:nvSpPr>
        <dsp:cNvPr id="0" name=""/>
        <dsp:cNvSpPr/>
      </dsp:nvSpPr>
      <dsp:spPr>
        <a:xfrm>
          <a:off x="0" y="716542"/>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BC9956A-2819-48D7-8F89-7F974980FABF}">
      <dsp:nvSpPr>
        <dsp:cNvPr id="0" name=""/>
        <dsp:cNvSpPr/>
      </dsp:nvSpPr>
      <dsp:spPr>
        <a:xfrm>
          <a:off x="0" y="716542"/>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sz="4000" kern="1200" dirty="0">
              <a:solidFill>
                <a:schemeClr val="tx1"/>
              </a:solidFill>
            </a:rPr>
            <a:t>実験</a:t>
          </a:r>
          <a:endParaRPr lang="en-US" sz="4000" kern="1200" dirty="0">
            <a:solidFill>
              <a:schemeClr val="tx1"/>
            </a:solidFill>
          </a:endParaRPr>
        </a:p>
      </dsp:txBody>
      <dsp:txXfrm>
        <a:off x="0" y="716542"/>
        <a:ext cx="9601200" cy="716105"/>
      </dsp:txXfrm>
    </dsp:sp>
    <dsp:sp modelId="{8CCA3699-976E-4018-AEE5-2EB8A9BA6AD8}">
      <dsp:nvSpPr>
        <dsp:cNvPr id="0" name=""/>
        <dsp:cNvSpPr/>
      </dsp:nvSpPr>
      <dsp:spPr>
        <a:xfrm>
          <a:off x="0" y="143264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7332D8C-50C6-43EC-9C62-C3C105704B51}">
      <dsp:nvSpPr>
        <dsp:cNvPr id="0" name=""/>
        <dsp:cNvSpPr/>
      </dsp:nvSpPr>
      <dsp:spPr>
        <a:xfrm>
          <a:off x="0" y="143264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tx1"/>
              </a:solidFill>
            </a:rPr>
            <a:t>解析手法</a:t>
          </a:r>
          <a:endParaRPr lang="en-US" sz="4000" kern="1200" dirty="0">
            <a:solidFill>
              <a:schemeClr val="tx1"/>
            </a:solidFill>
          </a:endParaRPr>
        </a:p>
      </dsp:txBody>
      <dsp:txXfrm>
        <a:off x="0" y="1432647"/>
        <a:ext cx="9601200" cy="716105"/>
      </dsp:txXfrm>
    </dsp:sp>
    <dsp:sp modelId="{D410A0C7-761A-48AA-8F75-A70D5B823A04}">
      <dsp:nvSpPr>
        <dsp:cNvPr id="0" name=""/>
        <dsp:cNvSpPr/>
      </dsp:nvSpPr>
      <dsp:spPr>
        <a:xfrm>
          <a:off x="0" y="2148752"/>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5FB5427-CD20-4DC1-A807-751BE21E47D0}">
      <dsp:nvSpPr>
        <dsp:cNvPr id="0" name=""/>
        <dsp:cNvSpPr/>
      </dsp:nvSpPr>
      <dsp:spPr>
        <a:xfrm>
          <a:off x="0" y="2148752"/>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tx1"/>
              </a:solidFill>
            </a:rPr>
            <a:t>結果</a:t>
          </a:r>
          <a:endParaRPr lang="en-US" sz="4000" kern="1200" dirty="0">
            <a:solidFill>
              <a:schemeClr val="tx1"/>
            </a:solidFill>
          </a:endParaRPr>
        </a:p>
      </dsp:txBody>
      <dsp:txXfrm>
        <a:off x="0" y="2148752"/>
        <a:ext cx="9601200" cy="716105"/>
      </dsp:txXfrm>
    </dsp:sp>
    <dsp:sp modelId="{818C99B1-B2FB-48E9-8ED4-86368B3C38C7}">
      <dsp:nvSpPr>
        <dsp:cNvPr id="0" name=""/>
        <dsp:cNvSpPr/>
      </dsp:nvSpPr>
      <dsp:spPr>
        <a:xfrm>
          <a:off x="0" y="286485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9FC1B49-0B96-466D-B1FE-C0031BC22103}">
      <dsp:nvSpPr>
        <dsp:cNvPr id="0" name=""/>
        <dsp:cNvSpPr/>
      </dsp:nvSpPr>
      <dsp:spPr>
        <a:xfrm>
          <a:off x="0" y="286485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sz="4000" kern="1200" dirty="0">
              <a:solidFill>
                <a:schemeClr val="tx1"/>
              </a:solidFill>
            </a:rPr>
            <a:t>まとめ・今後の計画</a:t>
          </a:r>
          <a:endParaRPr lang="en-US" sz="4000" kern="1200" dirty="0">
            <a:solidFill>
              <a:schemeClr val="tx1"/>
            </a:solidFill>
          </a:endParaRPr>
        </a:p>
      </dsp:txBody>
      <dsp:txXfrm>
        <a:off x="0" y="2864857"/>
        <a:ext cx="9601200" cy="716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96D80-EBAB-44A8-A9D0-616E295B9C8E}">
      <dsp:nvSpPr>
        <dsp:cNvPr id="0" name=""/>
        <dsp:cNvSpPr/>
      </dsp:nvSpPr>
      <dsp:spPr>
        <a:xfrm>
          <a:off x="0" y="43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48A47CF-6651-4D4B-B40F-158B2233D03E}">
      <dsp:nvSpPr>
        <dsp:cNvPr id="0" name=""/>
        <dsp:cNvSpPr/>
      </dsp:nvSpPr>
      <dsp:spPr>
        <a:xfrm>
          <a:off x="0" y="43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sz="4000" kern="1200" dirty="0">
              <a:solidFill>
                <a:schemeClr val="tx1"/>
              </a:solidFill>
            </a:rPr>
            <a:t>背景・目的</a:t>
          </a:r>
          <a:endParaRPr lang="en-US" sz="4000" kern="1200" dirty="0">
            <a:solidFill>
              <a:schemeClr val="tx1"/>
            </a:solidFill>
          </a:endParaRPr>
        </a:p>
      </dsp:txBody>
      <dsp:txXfrm>
        <a:off x="0" y="437"/>
        <a:ext cx="9601200" cy="716105"/>
      </dsp:txXfrm>
    </dsp:sp>
    <dsp:sp modelId="{1541CB80-9705-4B74-B263-F9DFA084433B}">
      <dsp:nvSpPr>
        <dsp:cNvPr id="0" name=""/>
        <dsp:cNvSpPr/>
      </dsp:nvSpPr>
      <dsp:spPr>
        <a:xfrm>
          <a:off x="0" y="716542"/>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BC9956A-2819-48D7-8F89-7F974980FABF}">
      <dsp:nvSpPr>
        <dsp:cNvPr id="0" name=""/>
        <dsp:cNvSpPr/>
      </dsp:nvSpPr>
      <dsp:spPr>
        <a:xfrm>
          <a:off x="0" y="716542"/>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sz="4000" kern="1200" dirty="0">
              <a:solidFill>
                <a:schemeClr val="bg1">
                  <a:lumMod val="75000"/>
                </a:schemeClr>
              </a:solidFill>
            </a:rPr>
            <a:t>実験</a:t>
          </a:r>
          <a:endParaRPr lang="en-US" sz="4000" kern="1200" dirty="0">
            <a:solidFill>
              <a:schemeClr val="bg1">
                <a:lumMod val="75000"/>
              </a:schemeClr>
            </a:solidFill>
          </a:endParaRPr>
        </a:p>
      </dsp:txBody>
      <dsp:txXfrm>
        <a:off x="0" y="716542"/>
        <a:ext cx="9601200" cy="716105"/>
      </dsp:txXfrm>
    </dsp:sp>
    <dsp:sp modelId="{8CCA3699-976E-4018-AEE5-2EB8A9BA6AD8}">
      <dsp:nvSpPr>
        <dsp:cNvPr id="0" name=""/>
        <dsp:cNvSpPr/>
      </dsp:nvSpPr>
      <dsp:spPr>
        <a:xfrm>
          <a:off x="0" y="143264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7332D8C-50C6-43EC-9C62-C3C105704B51}">
      <dsp:nvSpPr>
        <dsp:cNvPr id="0" name=""/>
        <dsp:cNvSpPr/>
      </dsp:nvSpPr>
      <dsp:spPr>
        <a:xfrm>
          <a:off x="0" y="143264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bg1">
                  <a:lumMod val="75000"/>
                </a:schemeClr>
              </a:solidFill>
            </a:rPr>
            <a:t>解析手法</a:t>
          </a:r>
          <a:endParaRPr lang="en-US" sz="4000" kern="1200" dirty="0">
            <a:solidFill>
              <a:schemeClr val="bg1">
                <a:lumMod val="75000"/>
              </a:schemeClr>
            </a:solidFill>
          </a:endParaRPr>
        </a:p>
      </dsp:txBody>
      <dsp:txXfrm>
        <a:off x="0" y="1432647"/>
        <a:ext cx="9601200" cy="716105"/>
      </dsp:txXfrm>
    </dsp:sp>
    <dsp:sp modelId="{27EA05E2-7A69-4D16-BF45-BB833BCE3F99}">
      <dsp:nvSpPr>
        <dsp:cNvPr id="0" name=""/>
        <dsp:cNvSpPr/>
      </dsp:nvSpPr>
      <dsp:spPr>
        <a:xfrm>
          <a:off x="0" y="2148752"/>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C9C5CEE-92FF-4248-AC4B-6EE17D70C5E1}">
      <dsp:nvSpPr>
        <dsp:cNvPr id="0" name=""/>
        <dsp:cNvSpPr/>
      </dsp:nvSpPr>
      <dsp:spPr>
        <a:xfrm>
          <a:off x="0" y="2148752"/>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bg1">
                  <a:lumMod val="75000"/>
                </a:schemeClr>
              </a:solidFill>
            </a:rPr>
            <a:t>結果</a:t>
          </a:r>
          <a:endParaRPr lang="en-US" sz="4000" kern="1200" dirty="0">
            <a:solidFill>
              <a:schemeClr val="bg1">
                <a:lumMod val="75000"/>
              </a:schemeClr>
            </a:solidFill>
          </a:endParaRPr>
        </a:p>
      </dsp:txBody>
      <dsp:txXfrm>
        <a:off x="0" y="2148752"/>
        <a:ext cx="9601200" cy="716105"/>
      </dsp:txXfrm>
    </dsp:sp>
    <dsp:sp modelId="{818C99B1-B2FB-48E9-8ED4-86368B3C38C7}">
      <dsp:nvSpPr>
        <dsp:cNvPr id="0" name=""/>
        <dsp:cNvSpPr/>
      </dsp:nvSpPr>
      <dsp:spPr>
        <a:xfrm>
          <a:off x="0" y="286485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9FC1B49-0B96-466D-B1FE-C0031BC22103}">
      <dsp:nvSpPr>
        <dsp:cNvPr id="0" name=""/>
        <dsp:cNvSpPr/>
      </dsp:nvSpPr>
      <dsp:spPr>
        <a:xfrm>
          <a:off x="0" y="286485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sz="4000" kern="1200" dirty="0">
              <a:solidFill>
                <a:schemeClr val="bg1">
                  <a:lumMod val="75000"/>
                </a:schemeClr>
              </a:solidFill>
            </a:rPr>
            <a:t>まとめ・今後の計画</a:t>
          </a:r>
          <a:endParaRPr lang="en-US" sz="4000" kern="1200" dirty="0">
            <a:solidFill>
              <a:schemeClr val="bg1">
                <a:lumMod val="75000"/>
              </a:schemeClr>
            </a:solidFill>
          </a:endParaRPr>
        </a:p>
      </dsp:txBody>
      <dsp:txXfrm>
        <a:off x="0" y="2864857"/>
        <a:ext cx="9601200" cy="7161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96D80-EBAB-44A8-A9D0-616E295B9C8E}">
      <dsp:nvSpPr>
        <dsp:cNvPr id="0" name=""/>
        <dsp:cNvSpPr/>
      </dsp:nvSpPr>
      <dsp:spPr>
        <a:xfrm>
          <a:off x="0" y="43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48A47CF-6651-4D4B-B40F-158B2233D03E}">
      <dsp:nvSpPr>
        <dsp:cNvPr id="0" name=""/>
        <dsp:cNvSpPr/>
      </dsp:nvSpPr>
      <dsp:spPr>
        <a:xfrm>
          <a:off x="0" y="43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sz="4000" kern="1200" dirty="0">
              <a:solidFill>
                <a:schemeClr val="bg1">
                  <a:lumMod val="75000"/>
                </a:schemeClr>
              </a:solidFill>
            </a:rPr>
            <a:t>背景・目的</a:t>
          </a:r>
          <a:endParaRPr lang="en-US" sz="4000" kern="1200" dirty="0">
            <a:solidFill>
              <a:schemeClr val="bg1">
                <a:lumMod val="75000"/>
              </a:schemeClr>
            </a:solidFill>
          </a:endParaRPr>
        </a:p>
      </dsp:txBody>
      <dsp:txXfrm>
        <a:off x="0" y="437"/>
        <a:ext cx="9601200" cy="716105"/>
      </dsp:txXfrm>
    </dsp:sp>
    <dsp:sp modelId="{1541CB80-9705-4B74-B263-F9DFA084433B}">
      <dsp:nvSpPr>
        <dsp:cNvPr id="0" name=""/>
        <dsp:cNvSpPr/>
      </dsp:nvSpPr>
      <dsp:spPr>
        <a:xfrm>
          <a:off x="0" y="716542"/>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BC9956A-2819-48D7-8F89-7F974980FABF}">
      <dsp:nvSpPr>
        <dsp:cNvPr id="0" name=""/>
        <dsp:cNvSpPr/>
      </dsp:nvSpPr>
      <dsp:spPr>
        <a:xfrm>
          <a:off x="0" y="716542"/>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sz="4000" kern="1200" dirty="0">
              <a:solidFill>
                <a:schemeClr val="tx1"/>
              </a:solidFill>
            </a:rPr>
            <a:t>実験</a:t>
          </a:r>
          <a:endParaRPr lang="en-US" sz="4000" kern="1200" dirty="0">
            <a:solidFill>
              <a:schemeClr val="tx1"/>
            </a:solidFill>
          </a:endParaRPr>
        </a:p>
      </dsp:txBody>
      <dsp:txXfrm>
        <a:off x="0" y="716542"/>
        <a:ext cx="9601200" cy="716105"/>
      </dsp:txXfrm>
    </dsp:sp>
    <dsp:sp modelId="{8CCA3699-976E-4018-AEE5-2EB8A9BA6AD8}">
      <dsp:nvSpPr>
        <dsp:cNvPr id="0" name=""/>
        <dsp:cNvSpPr/>
      </dsp:nvSpPr>
      <dsp:spPr>
        <a:xfrm>
          <a:off x="0" y="143264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7332D8C-50C6-43EC-9C62-C3C105704B51}">
      <dsp:nvSpPr>
        <dsp:cNvPr id="0" name=""/>
        <dsp:cNvSpPr/>
      </dsp:nvSpPr>
      <dsp:spPr>
        <a:xfrm>
          <a:off x="0" y="143264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bg1">
                  <a:lumMod val="75000"/>
                </a:schemeClr>
              </a:solidFill>
            </a:rPr>
            <a:t>解析手法</a:t>
          </a:r>
          <a:endParaRPr lang="en-US" sz="4000" kern="1200" dirty="0">
            <a:solidFill>
              <a:schemeClr val="bg1">
                <a:lumMod val="75000"/>
              </a:schemeClr>
            </a:solidFill>
          </a:endParaRPr>
        </a:p>
      </dsp:txBody>
      <dsp:txXfrm>
        <a:off x="0" y="1432647"/>
        <a:ext cx="9601200" cy="716105"/>
      </dsp:txXfrm>
    </dsp:sp>
    <dsp:sp modelId="{D410A0C7-761A-48AA-8F75-A70D5B823A04}">
      <dsp:nvSpPr>
        <dsp:cNvPr id="0" name=""/>
        <dsp:cNvSpPr/>
      </dsp:nvSpPr>
      <dsp:spPr>
        <a:xfrm>
          <a:off x="0" y="2148752"/>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5FB5427-CD20-4DC1-A807-751BE21E47D0}">
      <dsp:nvSpPr>
        <dsp:cNvPr id="0" name=""/>
        <dsp:cNvSpPr/>
      </dsp:nvSpPr>
      <dsp:spPr>
        <a:xfrm>
          <a:off x="0" y="2148752"/>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bg1">
                  <a:lumMod val="75000"/>
                </a:schemeClr>
              </a:solidFill>
            </a:rPr>
            <a:t>結果</a:t>
          </a:r>
          <a:endParaRPr lang="en-US" sz="4000" kern="1200" dirty="0">
            <a:solidFill>
              <a:schemeClr val="bg1">
                <a:lumMod val="75000"/>
              </a:schemeClr>
            </a:solidFill>
          </a:endParaRPr>
        </a:p>
      </dsp:txBody>
      <dsp:txXfrm>
        <a:off x="0" y="2148752"/>
        <a:ext cx="9601200" cy="716105"/>
      </dsp:txXfrm>
    </dsp:sp>
    <dsp:sp modelId="{818C99B1-B2FB-48E9-8ED4-86368B3C38C7}">
      <dsp:nvSpPr>
        <dsp:cNvPr id="0" name=""/>
        <dsp:cNvSpPr/>
      </dsp:nvSpPr>
      <dsp:spPr>
        <a:xfrm>
          <a:off x="0" y="286485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9FC1B49-0B96-466D-B1FE-C0031BC22103}">
      <dsp:nvSpPr>
        <dsp:cNvPr id="0" name=""/>
        <dsp:cNvSpPr/>
      </dsp:nvSpPr>
      <dsp:spPr>
        <a:xfrm>
          <a:off x="0" y="286485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sz="4000" kern="1200" dirty="0">
              <a:solidFill>
                <a:schemeClr val="bg1">
                  <a:lumMod val="75000"/>
                </a:schemeClr>
              </a:solidFill>
            </a:rPr>
            <a:t>まとめ・今後の計画</a:t>
          </a:r>
          <a:endParaRPr lang="en-US" sz="3200" kern="1200" dirty="0">
            <a:solidFill>
              <a:schemeClr val="bg1">
                <a:lumMod val="75000"/>
              </a:schemeClr>
            </a:solidFill>
          </a:endParaRPr>
        </a:p>
      </dsp:txBody>
      <dsp:txXfrm>
        <a:off x="0" y="2864857"/>
        <a:ext cx="9601200" cy="7161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96D80-EBAB-44A8-A9D0-616E295B9C8E}">
      <dsp:nvSpPr>
        <dsp:cNvPr id="0" name=""/>
        <dsp:cNvSpPr/>
      </dsp:nvSpPr>
      <dsp:spPr>
        <a:xfrm>
          <a:off x="0" y="43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48A47CF-6651-4D4B-B40F-158B2233D03E}">
      <dsp:nvSpPr>
        <dsp:cNvPr id="0" name=""/>
        <dsp:cNvSpPr/>
      </dsp:nvSpPr>
      <dsp:spPr>
        <a:xfrm>
          <a:off x="0" y="43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sz="4000" kern="1200" dirty="0">
              <a:solidFill>
                <a:schemeClr val="bg1">
                  <a:lumMod val="75000"/>
                </a:schemeClr>
              </a:solidFill>
            </a:rPr>
            <a:t>背景・目的</a:t>
          </a:r>
          <a:endParaRPr lang="en-US" sz="4000" kern="1200" dirty="0">
            <a:solidFill>
              <a:schemeClr val="bg1">
                <a:lumMod val="75000"/>
              </a:schemeClr>
            </a:solidFill>
          </a:endParaRPr>
        </a:p>
      </dsp:txBody>
      <dsp:txXfrm>
        <a:off x="0" y="437"/>
        <a:ext cx="9601200" cy="716105"/>
      </dsp:txXfrm>
    </dsp:sp>
    <dsp:sp modelId="{1541CB80-9705-4B74-B263-F9DFA084433B}">
      <dsp:nvSpPr>
        <dsp:cNvPr id="0" name=""/>
        <dsp:cNvSpPr/>
      </dsp:nvSpPr>
      <dsp:spPr>
        <a:xfrm>
          <a:off x="0" y="716542"/>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BC9956A-2819-48D7-8F89-7F974980FABF}">
      <dsp:nvSpPr>
        <dsp:cNvPr id="0" name=""/>
        <dsp:cNvSpPr/>
      </dsp:nvSpPr>
      <dsp:spPr>
        <a:xfrm>
          <a:off x="0" y="716542"/>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sz="4000" kern="1200" dirty="0">
              <a:solidFill>
                <a:schemeClr val="bg1">
                  <a:lumMod val="75000"/>
                </a:schemeClr>
              </a:solidFill>
            </a:rPr>
            <a:t>実験</a:t>
          </a:r>
          <a:endParaRPr lang="en-US" sz="4000" kern="1200" dirty="0">
            <a:solidFill>
              <a:schemeClr val="bg1">
                <a:lumMod val="75000"/>
              </a:schemeClr>
            </a:solidFill>
          </a:endParaRPr>
        </a:p>
      </dsp:txBody>
      <dsp:txXfrm>
        <a:off x="0" y="716542"/>
        <a:ext cx="9601200" cy="716105"/>
      </dsp:txXfrm>
    </dsp:sp>
    <dsp:sp modelId="{8CCA3699-976E-4018-AEE5-2EB8A9BA6AD8}">
      <dsp:nvSpPr>
        <dsp:cNvPr id="0" name=""/>
        <dsp:cNvSpPr/>
      </dsp:nvSpPr>
      <dsp:spPr>
        <a:xfrm>
          <a:off x="0" y="143264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7332D8C-50C6-43EC-9C62-C3C105704B51}">
      <dsp:nvSpPr>
        <dsp:cNvPr id="0" name=""/>
        <dsp:cNvSpPr/>
      </dsp:nvSpPr>
      <dsp:spPr>
        <a:xfrm>
          <a:off x="0" y="143264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tx1"/>
              </a:solidFill>
            </a:rPr>
            <a:t>解析手法</a:t>
          </a:r>
          <a:endParaRPr lang="en-US" sz="4000" kern="1200" dirty="0">
            <a:solidFill>
              <a:schemeClr val="tx1"/>
            </a:solidFill>
          </a:endParaRPr>
        </a:p>
      </dsp:txBody>
      <dsp:txXfrm>
        <a:off x="0" y="1432647"/>
        <a:ext cx="9601200" cy="716105"/>
      </dsp:txXfrm>
    </dsp:sp>
    <dsp:sp modelId="{D410A0C7-761A-48AA-8F75-A70D5B823A04}">
      <dsp:nvSpPr>
        <dsp:cNvPr id="0" name=""/>
        <dsp:cNvSpPr/>
      </dsp:nvSpPr>
      <dsp:spPr>
        <a:xfrm>
          <a:off x="0" y="2148752"/>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5FB5427-CD20-4DC1-A807-751BE21E47D0}">
      <dsp:nvSpPr>
        <dsp:cNvPr id="0" name=""/>
        <dsp:cNvSpPr/>
      </dsp:nvSpPr>
      <dsp:spPr>
        <a:xfrm>
          <a:off x="0" y="2148752"/>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bg1">
                  <a:lumMod val="75000"/>
                </a:schemeClr>
              </a:solidFill>
            </a:rPr>
            <a:t>結果</a:t>
          </a:r>
          <a:endParaRPr lang="en-US" sz="4000" kern="1200" dirty="0">
            <a:solidFill>
              <a:schemeClr val="bg1">
                <a:lumMod val="75000"/>
              </a:schemeClr>
            </a:solidFill>
          </a:endParaRPr>
        </a:p>
      </dsp:txBody>
      <dsp:txXfrm>
        <a:off x="0" y="2148752"/>
        <a:ext cx="9601200" cy="716105"/>
      </dsp:txXfrm>
    </dsp:sp>
    <dsp:sp modelId="{818C99B1-B2FB-48E9-8ED4-86368B3C38C7}">
      <dsp:nvSpPr>
        <dsp:cNvPr id="0" name=""/>
        <dsp:cNvSpPr/>
      </dsp:nvSpPr>
      <dsp:spPr>
        <a:xfrm>
          <a:off x="0" y="286485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9FC1B49-0B96-466D-B1FE-C0031BC22103}">
      <dsp:nvSpPr>
        <dsp:cNvPr id="0" name=""/>
        <dsp:cNvSpPr/>
      </dsp:nvSpPr>
      <dsp:spPr>
        <a:xfrm>
          <a:off x="0" y="286485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sz="4000" kern="1200" dirty="0">
              <a:solidFill>
                <a:schemeClr val="bg1">
                  <a:lumMod val="75000"/>
                </a:schemeClr>
              </a:solidFill>
            </a:rPr>
            <a:t>まとめ・今後の計画</a:t>
          </a:r>
          <a:endParaRPr lang="en-US" sz="3200" kern="1200" dirty="0">
            <a:solidFill>
              <a:schemeClr val="bg1">
                <a:lumMod val="75000"/>
              </a:schemeClr>
            </a:solidFill>
          </a:endParaRPr>
        </a:p>
      </dsp:txBody>
      <dsp:txXfrm>
        <a:off x="0" y="2864857"/>
        <a:ext cx="9601200" cy="7161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96D80-EBAB-44A8-A9D0-616E295B9C8E}">
      <dsp:nvSpPr>
        <dsp:cNvPr id="0" name=""/>
        <dsp:cNvSpPr/>
      </dsp:nvSpPr>
      <dsp:spPr>
        <a:xfrm>
          <a:off x="0" y="43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48A47CF-6651-4D4B-B40F-158B2233D03E}">
      <dsp:nvSpPr>
        <dsp:cNvPr id="0" name=""/>
        <dsp:cNvSpPr/>
      </dsp:nvSpPr>
      <dsp:spPr>
        <a:xfrm>
          <a:off x="0" y="43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sz="4000" kern="1200" dirty="0">
              <a:solidFill>
                <a:schemeClr val="bg1">
                  <a:lumMod val="75000"/>
                </a:schemeClr>
              </a:solidFill>
            </a:rPr>
            <a:t>背景・目的</a:t>
          </a:r>
          <a:endParaRPr lang="en-US" sz="4000" kern="1200" dirty="0">
            <a:solidFill>
              <a:schemeClr val="bg1">
                <a:lumMod val="75000"/>
              </a:schemeClr>
            </a:solidFill>
          </a:endParaRPr>
        </a:p>
      </dsp:txBody>
      <dsp:txXfrm>
        <a:off x="0" y="437"/>
        <a:ext cx="9601200" cy="716105"/>
      </dsp:txXfrm>
    </dsp:sp>
    <dsp:sp modelId="{1541CB80-9705-4B74-B263-F9DFA084433B}">
      <dsp:nvSpPr>
        <dsp:cNvPr id="0" name=""/>
        <dsp:cNvSpPr/>
      </dsp:nvSpPr>
      <dsp:spPr>
        <a:xfrm>
          <a:off x="0" y="716542"/>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BC9956A-2819-48D7-8F89-7F974980FABF}">
      <dsp:nvSpPr>
        <dsp:cNvPr id="0" name=""/>
        <dsp:cNvSpPr/>
      </dsp:nvSpPr>
      <dsp:spPr>
        <a:xfrm>
          <a:off x="0" y="716542"/>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sz="4000" kern="1200" dirty="0">
              <a:solidFill>
                <a:schemeClr val="bg1">
                  <a:lumMod val="75000"/>
                </a:schemeClr>
              </a:solidFill>
            </a:rPr>
            <a:t>実験</a:t>
          </a:r>
          <a:endParaRPr lang="en-US" sz="4000" kern="1200" dirty="0">
            <a:solidFill>
              <a:schemeClr val="bg1">
                <a:lumMod val="75000"/>
              </a:schemeClr>
            </a:solidFill>
          </a:endParaRPr>
        </a:p>
      </dsp:txBody>
      <dsp:txXfrm>
        <a:off x="0" y="716542"/>
        <a:ext cx="9601200" cy="716105"/>
      </dsp:txXfrm>
    </dsp:sp>
    <dsp:sp modelId="{8CCA3699-976E-4018-AEE5-2EB8A9BA6AD8}">
      <dsp:nvSpPr>
        <dsp:cNvPr id="0" name=""/>
        <dsp:cNvSpPr/>
      </dsp:nvSpPr>
      <dsp:spPr>
        <a:xfrm>
          <a:off x="0" y="143264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7332D8C-50C6-43EC-9C62-C3C105704B51}">
      <dsp:nvSpPr>
        <dsp:cNvPr id="0" name=""/>
        <dsp:cNvSpPr/>
      </dsp:nvSpPr>
      <dsp:spPr>
        <a:xfrm>
          <a:off x="0" y="143264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bg1">
                  <a:lumMod val="75000"/>
                </a:schemeClr>
              </a:solidFill>
            </a:rPr>
            <a:t>分析手法</a:t>
          </a:r>
          <a:endParaRPr lang="en-US" sz="4000" kern="1200" dirty="0">
            <a:solidFill>
              <a:schemeClr val="bg1">
                <a:lumMod val="75000"/>
              </a:schemeClr>
            </a:solidFill>
          </a:endParaRPr>
        </a:p>
      </dsp:txBody>
      <dsp:txXfrm>
        <a:off x="0" y="1432647"/>
        <a:ext cx="9601200" cy="716105"/>
      </dsp:txXfrm>
    </dsp:sp>
    <dsp:sp modelId="{D410A0C7-761A-48AA-8F75-A70D5B823A04}">
      <dsp:nvSpPr>
        <dsp:cNvPr id="0" name=""/>
        <dsp:cNvSpPr/>
      </dsp:nvSpPr>
      <dsp:spPr>
        <a:xfrm>
          <a:off x="0" y="2148752"/>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5FB5427-CD20-4DC1-A807-751BE21E47D0}">
      <dsp:nvSpPr>
        <dsp:cNvPr id="0" name=""/>
        <dsp:cNvSpPr/>
      </dsp:nvSpPr>
      <dsp:spPr>
        <a:xfrm>
          <a:off x="0" y="2148752"/>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tx1"/>
              </a:solidFill>
            </a:rPr>
            <a:t>結果</a:t>
          </a:r>
          <a:endParaRPr lang="en-US" sz="4000" kern="1200" dirty="0">
            <a:solidFill>
              <a:schemeClr val="tx1"/>
            </a:solidFill>
          </a:endParaRPr>
        </a:p>
      </dsp:txBody>
      <dsp:txXfrm>
        <a:off x="0" y="2148752"/>
        <a:ext cx="9601200" cy="716105"/>
      </dsp:txXfrm>
    </dsp:sp>
    <dsp:sp modelId="{818C99B1-B2FB-48E9-8ED4-86368B3C38C7}">
      <dsp:nvSpPr>
        <dsp:cNvPr id="0" name=""/>
        <dsp:cNvSpPr/>
      </dsp:nvSpPr>
      <dsp:spPr>
        <a:xfrm>
          <a:off x="0" y="286485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9FC1B49-0B96-466D-B1FE-C0031BC22103}">
      <dsp:nvSpPr>
        <dsp:cNvPr id="0" name=""/>
        <dsp:cNvSpPr/>
      </dsp:nvSpPr>
      <dsp:spPr>
        <a:xfrm>
          <a:off x="0" y="286485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sz="4000" kern="1200" dirty="0">
              <a:solidFill>
                <a:schemeClr val="bg1">
                  <a:lumMod val="75000"/>
                </a:schemeClr>
              </a:solidFill>
            </a:rPr>
            <a:t>まとめ・今後の計画</a:t>
          </a:r>
          <a:endParaRPr lang="en-US" sz="4000" kern="1200" dirty="0">
            <a:solidFill>
              <a:schemeClr val="bg1">
                <a:lumMod val="75000"/>
              </a:schemeClr>
            </a:solidFill>
          </a:endParaRPr>
        </a:p>
      </dsp:txBody>
      <dsp:txXfrm>
        <a:off x="0" y="2864857"/>
        <a:ext cx="9601200" cy="716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96D80-EBAB-44A8-A9D0-616E295B9C8E}">
      <dsp:nvSpPr>
        <dsp:cNvPr id="0" name=""/>
        <dsp:cNvSpPr/>
      </dsp:nvSpPr>
      <dsp:spPr>
        <a:xfrm>
          <a:off x="0" y="43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48A47CF-6651-4D4B-B40F-158B2233D03E}">
      <dsp:nvSpPr>
        <dsp:cNvPr id="0" name=""/>
        <dsp:cNvSpPr/>
      </dsp:nvSpPr>
      <dsp:spPr>
        <a:xfrm>
          <a:off x="0" y="43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sz="4000" kern="1200" dirty="0">
              <a:solidFill>
                <a:schemeClr val="bg1">
                  <a:lumMod val="75000"/>
                </a:schemeClr>
              </a:solidFill>
            </a:rPr>
            <a:t>背景・目的</a:t>
          </a:r>
          <a:endParaRPr lang="en-US" sz="4000" kern="1200" dirty="0">
            <a:solidFill>
              <a:schemeClr val="bg1">
                <a:lumMod val="75000"/>
              </a:schemeClr>
            </a:solidFill>
          </a:endParaRPr>
        </a:p>
      </dsp:txBody>
      <dsp:txXfrm>
        <a:off x="0" y="437"/>
        <a:ext cx="9601200" cy="716105"/>
      </dsp:txXfrm>
    </dsp:sp>
    <dsp:sp modelId="{1541CB80-9705-4B74-B263-F9DFA084433B}">
      <dsp:nvSpPr>
        <dsp:cNvPr id="0" name=""/>
        <dsp:cNvSpPr/>
      </dsp:nvSpPr>
      <dsp:spPr>
        <a:xfrm>
          <a:off x="0" y="716542"/>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BC9956A-2819-48D7-8F89-7F974980FABF}">
      <dsp:nvSpPr>
        <dsp:cNvPr id="0" name=""/>
        <dsp:cNvSpPr/>
      </dsp:nvSpPr>
      <dsp:spPr>
        <a:xfrm>
          <a:off x="0" y="716542"/>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kumimoji="1" lang="ja-JP" sz="4000" kern="1200" dirty="0">
              <a:solidFill>
                <a:schemeClr val="bg1">
                  <a:lumMod val="75000"/>
                </a:schemeClr>
              </a:solidFill>
            </a:rPr>
            <a:t>実験</a:t>
          </a:r>
          <a:endParaRPr lang="en-US" sz="4000" kern="1200" dirty="0">
            <a:solidFill>
              <a:schemeClr val="bg1">
                <a:lumMod val="75000"/>
              </a:schemeClr>
            </a:solidFill>
          </a:endParaRPr>
        </a:p>
      </dsp:txBody>
      <dsp:txXfrm>
        <a:off x="0" y="716542"/>
        <a:ext cx="9601200" cy="716105"/>
      </dsp:txXfrm>
    </dsp:sp>
    <dsp:sp modelId="{8CCA3699-976E-4018-AEE5-2EB8A9BA6AD8}">
      <dsp:nvSpPr>
        <dsp:cNvPr id="0" name=""/>
        <dsp:cNvSpPr/>
      </dsp:nvSpPr>
      <dsp:spPr>
        <a:xfrm>
          <a:off x="0" y="143264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7332D8C-50C6-43EC-9C62-C3C105704B51}">
      <dsp:nvSpPr>
        <dsp:cNvPr id="0" name=""/>
        <dsp:cNvSpPr/>
      </dsp:nvSpPr>
      <dsp:spPr>
        <a:xfrm>
          <a:off x="0" y="143264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bg1">
                  <a:lumMod val="75000"/>
                </a:schemeClr>
              </a:solidFill>
            </a:rPr>
            <a:t>分析手法の説明</a:t>
          </a:r>
          <a:endParaRPr lang="en-US" sz="4000" kern="1200" dirty="0">
            <a:solidFill>
              <a:schemeClr val="bg1">
                <a:lumMod val="75000"/>
              </a:schemeClr>
            </a:solidFill>
          </a:endParaRPr>
        </a:p>
      </dsp:txBody>
      <dsp:txXfrm>
        <a:off x="0" y="1432647"/>
        <a:ext cx="9601200" cy="716105"/>
      </dsp:txXfrm>
    </dsp:sp>
    <dsp:sp modelId="{D410A0C7-761A-48AA-8F75-A70D5B823A04}">
      <dsp:nvSpPr>
        <dsp:cNvPr id="0" name=""/>
        <dsp:cNvSpPr/>
      </dsp:nvSpPr>
      <dsp:spPr>
        <a:xfrm>
          <a:off x="0" y="2148752"/>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5FB5427-CD20-4DC1-A807-751BE21E47D0}">
      <dsp:nvSpPr>
        <dsp:cNvPr id="0" name=""/>
        <dsp:cNvSpPr/>
      </dsp:nvSpPr>
      <dsp:spPr>
        <a:xfrm>
          <a:off x="0" y="2148752"/>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altLang="en-US" sz="4000" kern="1200" dirty="0">
              <a:solidFill>
                <a:schemeClr val="bg1">
                  <a:lumMod val="75000"/>
                </a:schemeClr>
              </a:solidFill>
            </a:rPr>
            <a:t>結果</a:t>
          </a:r>
          <a:endParaRPr lang="en-US" sz="4000" kern="1200" dirty="0">
            <a:solidFill>
              <a:schemeClr val="bg1">
                <a:lumMod val="75000"/>
              </a:schemeClr>
            </a:solidFill>
          </a:endParaRPr>
        </a:p>
      </dsp:txBody>
      <dsp:txXfrm>
        <a:off x="0" y="2148752"/>
        <a:ext cx="9601200" cy="716105"/>
      </dsp:txXfrm>
    </dsp:sp>
    <dsp:sp modelId="{818C99B1-B2FB-48E9-8ED4-86368B3C38C7}">
      <dsp:nvSpPr>
        <dsp:cNvPr id="0" name=""/>
        <dsp:cNvSpPr/>
      </dsp:nvSpPr>
      <dsp:spPr>
        <a:xfrm>
          <a:off x="0" y="2864857"/>
          <a:ext cx="96012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9FC1B49-0B96-466D-B1FE-C0031BC22103}">
      <dsp:nvSpPr>
        <dsp:cNvPr id="0" name=""/>
        <dsp:cNvSpPr/>
      </dsp:nvSpPr>
      <dsp:spPr>
        <a:xfrm>
          <a:off x="0" y="2864857"/>
          <a:ext cx="9601200" cy="716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ja-JP" sz="4000" kern="1200" dirty="0">
              <a:solidFill>
                <a:schemeClr val="tx1"/>
              </a:solidFill>
            </a:rPr>
            <a:t>まとめ・今後の計画</a:t>
          </a:r>
          <a:endParaRPr lang="en-US" sz="4000" kern="1200" dirty="0">
            <a:solidFill>
              <a:schemeClr val="tx1"/>
            </a:solidFill>
          </a:endParaRPr>
        </a:p>
      </dsp:txBody>
      <dsp:txXfrm>
        <a:off x="0" y="2864857"/>
        <a:ext cx="9601200" cy="7161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AD002-718D-40F0-B087-DBEAE4CEFB9F}" type="datetimeFigureOut">
              <a:rPr kumimoji="1" lang="ja-JP" altLang="en-US" smtClean="0"/>
              <a:t>2024/1/23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BF294-C23C-4754-8E8D-102077141A06}" type="slidenum">
              <a:rPr kumimoji="1" lang="ja-JP" altLang="en-US" smtClean="0"/>
              <a:t>‹#›</a:t>
            </a:fld>
            <a:endParaRPr kumimoji="1" lang="ja-JP" altLang="en-US"/>
          </a:p>
        </p:txBody>
      </p:sp>
    </p:spTree>
    <p:extLst>
      <p:ext uri="{BB962C8B-B14F-4D97-AF65-F5344CB8AC3E}">
        <p14:creationId xmlns:p14="http://schemas.microsoft.com/office/powerpoint/2010/main" val="15291102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現代社会において、人々のライフスタイルは多様化しており、睡眠の問題は非常に複雑化している。</a:t>
            </a:r>
            <a:endParaRPr kumimoji="1" lang="en-US" altLang="ja-JP" dirty="0"/>
          </a:p>
          <a:p>
            <a:r>
              <a:rPr lang="ja-JP" altLang="en-US" sz="1200" dirty="0"/>
              <a:t>免疫機能の低下、慢性的な疲労感</a:t>
            </a:r>
            <a:endParaRPr lang="en-US" altLang="ja-JP" sz="1200" dirty="0"/>
          </a:p>
          <a:p>
            <a:r>
              <a:rPr lang="ja-JP" altLang="en-US" sz="1200" dirty="0"/>
              <a:t>認知機能の低下、情緒の不安定化</a:t>
            </a:r>
            <a:endParaRPr lang="en-US" altLang="ja-JP" sz="1200"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D9BF294-C23C-4754-8E8D-102077141A06}" type="slidenum">
              <a:rPr kumimoji="1" lang="ja-JP" altLang="en-US" smtClean="0"/>
              <a:t>4</a:t>
            </a:fld>
            <a:endParaRPr kumimoji="1" lang="ja-JP" altLang="en-US"/>
          </a:p>
        </p:txBody>
      </p:sp>
    </p:spTree>
    <p:extLst>
      <p:ext uri="{BB962C8B-B14F-4D97-AF65-F5344CB8AC3E}">
        <p14:creationId xmlns:p14="http://schemas.microsoft.com/office/powerpoint/2010/main" val="3149570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非薬物療法のため、リスクが少ない</a:t>
            </a:r>
            <a:endParaRPr kumimoji="1" lang="en-US" altLang="ja-JP" dirty="0"/>
          </a:p>
          <a:p>
            <a:endParaRPr kumimoji="1" lang="en-US" altLang="ja-JP" dirty="0"/>
          </a:p>
          <a:p>
            <a:r>
              <a:rPr kumimoji="1" lang="ja-JP" altLang="en-US" dirty="0"/>
              <a:t>悪い生活習慣の改善などといった根本原因</a:t>
            </a:r>
          </a:p>
        </p:txBody>
      </p:sp>
      <p:sp>
        <p:nvSpPr>
          <p:cNvPr id="4" name="スライド番号プレースホルダー 3"/>
          <p:cNvSpPr>
            <a:spLocks noGrp="1"/>
          </p:cNvSpPr>
          <p:nvPr>
            <p:ph type="sldNum" sz="quarter" idx="5"/>
          </p:nvPr>
        </p:nvSpPr>
        <p:spPr/>
        <p:txBody>
          <a:bodyPr/>
          <a:lstStyle/>
          <a:p>
            <a:fld id="{6D9BF294-C23C-4754-8E8D-102077141A06}" type="slidenum">
              <a:rPr kumimoji="1" lang="ja-JP" altLang="en-US" smtClean="0"/>
              <a:t>5</a:t>
            </a:fld>
            <a:endParaRPr kumimoji="1" lang="ja-JP" altLang="en-US"/>
          </a:p>
        </p:txBody>
      </p:sp>
    </p:spTree>
    <p:extLst>
      <p:ext uri="{BB962C8B-B14F-4D97-AF65-F5344CB8AC3E}">
        <p14:creationId xmlns:p14="http://schemas.microsoft.com/office/powerpoint/2010/main" val="2680888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C05374C-2FDD-451E-8E8C-09822F8EA5BD}" type="datetime1">
              <a:rPr kumimoji="1" lang="ja-JP" altLang="en-US" smtClean="0"/>
              <a:t>2024/1/23</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kumimoji="1" lang="en-US" altLang="ja-JP"/>
              <a:t>[1]KIM, Kyuja, et al. An epidemiological study of insomnia among the Japanese general population. Sleep, 2000, 23.1: 41-47. [2]  </a:t>
            </a:r>
            <a:r>
              <a:rPr kumimoji="1" lang="ja-JP" altLang="en-US"/>
              <a:t>厚生労働省ヘルスネット</a:t>
            </a:r>
            <a:r>
              <a:rPr kumimoji="1" lang="en-US" altLang="ja-JP"/>
              <a:t>. </a:t>
            </a:r>
            <a:r>
              <a:rPr kumimoji="1" lang="ja-JP" altLang="en-US"/>
              <a:t>睡眠と生活習慣病との深い関係　</a:t>
            </a:r>
            <a:r>
              <a:rPr kumimoji="1" lang="en-US" altLang="ja-JP"/>
              <a:t>https://www.e-healthnet.mhlw.go.jp/information/heart/k-02-008.html.</a:t>
            </a:r>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CA11175-DD49-4A9D-9F2D-BEB9E8456EFD}"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73519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490E1C4-903F-4BB9-BBAC-8815BA750B88}" type="datetime1">
              <a:rPr kumimoji="1" lang="ja-JP" altLang="en-US" smtClean="0"/>
              <a:t>2024/1/23</a:t>
            </a:fld>
            <a:endParaRPr kumimoji="1" lang="ja-JP" altLang="en-US"/>
          </a:p>
        </p:txBody>
      </p:sp>
      <p:sp>
        <p:nvSpPr>
          <p:cNvPr id="5" name="Footer Placeholder 4"/>
          <p:cNvSpPr>
            <a:spLocks noGrp="1"/>
          </p:cNvSpPr>
          <p:nvPr>
            <p:ph type="ftr" sz="quarter" idx="11"/>
          </p:nvPr>
        </p:nvSpPr>
        <p:spPr/>
        <p:txBody>
          <a:bodyPr/>
          <a:lstStyle/>
          <a:p>
            <a:r>
              <a:rPr kumimoji="1" lang="en-US" altLang="ja-JP"/>
              <a:t>[1]KIM, Kyuja, et al. An epidemiological study of insomnia among the Japanese general population. Sleep, 2000, 23.1: 41-47. [2]  </a:t>
            </a:r>
            <a:r>
              <a:rPr kumimoji="1" lang="ja-JP" altLang="en-US"/>
              <a:t>厚生労働省ヘルスネット</a:t>
            </a:r>
            <a:r>
              <a:rPr kumimoji="1" lang="en-US" altLang="ja-JP"/>
              <a:t>. </a:t>
            </a:r>
            <a:r>
              <a:rPr kumimoji="1" lang="ja-JP" altLang="en-US"/>
              <a:t>睡眠と生活習慣病との深い関係　</a:t>
            </a:r>
            <a:r>
              <a:rPr kumimoji="1" lang="en-US" altLang="ja-JP"/>
              <a:t>https://www.e-healthnet.mhlw.go.jp/information/heart/k-02-008.html.</a:t>
            </a:r>
            <a:endParaRPr kumimoji="1" lang="ja-JP" altLang="en-US"/>
          </a:p>
        </p:txBody>
      </p:sp>
      <p:sp>
        <p:nvSpPr>
          <p:cNvPr id="6" name="Slide Number Placeholder 5"/>
          <p:cNvSpPr>
            <a:spLocks noGrp="1"/>
          </p:cNvSpPr>
          <p:nvPr>
            <p:ph type="sldNum" sz="quarter" idx="12"/>
          </p:nvPr>
        </p:nvSpPr>
        <p:spPr/>
        <p:txBody>
          <a:bodyPr/>
          <a:lstStyle/>
          <a:p>
            <a:fld id="{0CA11175-DD49-4A9D-9F2D-BEB9E8456EFD}" type="slidenum">
              <a:rPr kumimoji="1" lang="ja-JP" altLang="en-US" smtClean="0"/>
              <a:t>‹#›</a:t>
            </a:fld>
            <a:endParaRPr kumimoji="1" lang="ja-JP" altLang="en-US"/>
          </a:p>
        </p:txBody>
      </p:sp>
    </p:spTree>
    <p:extLst>
      <p:ext uri="{BB962C8B-B14F-4D97-AF65-F5344CB8AC3E}">
        <p14:creationId xmlns:p14="http://schemas.microsoft.com/office/powerpoint/2010/main" val="425531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55B1254-6068-4491-B7BA-7CAAAF787AA1}" type="datetime1">
              <a:rPr kumimoji="1" lang="ja-JP" altLang="en-US" smtClean="0"/>
              <a:t>2024/1/23</a:t>
            </a:fld>
            <a:endParaRPr kumimoji="1" lang="ja-JP" altLang="en-US"/>
          </a:p>
        </p:txBody>
      </p:sp>
      <p:sp>
        <p:nvSpPr>
          <p:cNvPr id="5" name="Footer Placeholder 4"/>
          <p:cNvSpPr>
            <a:spLocks noGrp="1"/>
          </p:cNvSpPr>
          <p:nvPr>
            <p:ph type="ftr" sz="quarter" idx="11"/>
          </p:nvPr>
        </p:nvSpPr>
        <p:spPr/>
        <p:txBody>
          <a:bodyPr/>
          <a:lstStyle/>
          <a:p>
            <a:r>
              <a:rPr kumimoji="1" lang="en-US" altLang="ja-JP"/>
              <a:t>[1]KIM, Kyuja, et al. An epidemiological study of insomnia among the Japanese general population. Sleep, 2000, 23.1: 41-47. [2]  </a:t>
            </a:r>
            <a:r>
              <a:rPr kumimoji="1" lang="ja-JP" altLang="en-US"/>
              <a:t>厚生労働省ヘルスネット</a:t>
            </a:r>
            <a:r>
              <a:rPr kumimoji="1" lang="en-US" altLang="ja-JP"/>
              <a:t>. </a:t>
            </a:r>
            <a:r>
              <a:rPr kumimoji="1" lang="ja-JP" altLang="en-US"/>
              <a:t>睡眠と生活習慣病との深い関係　</a:t>
            </a:r>
            <a:r>
              <a:rPr kumimoji="1" lang="en-US" altLang="ja-JP"/>
              <a:t>https://www.e-healthnet.mhlw.go.jp/information/heart/k-02-008.html.</a:t>
            </a:r>
            <a:endParaRPr kumimoji="1" lang="ja-JP" altLang="en-US"/>
          </a:p>
        </p:txBody>
      </p:sp>
      <p:sp>
        <p:nvSpPr>
          <p:cNvPr id="6" name="Slide Number Placeholder 5"/>
          <p:cNvSpPr>
            <a:spLocks noGrp="1"/>
          </p:cNvSpPr>
          <p:nvPr>
            <p:ph type="sldNum" sz="quarter" idx="12"/>
          </p:nvPr>
        </p:nvSpPr>
        <p:spPr/>
        <p:txBody>
          <a:bodyPr/>
          <a:lstStyle/>
          <a:p>
            <a:fld id="{0CA11175-DD49-4A9D-9F2D-BEB9E8456EFD}" type="slidenum">
              <a:rPr kumimoji="1" lang="ja-JP" altLang="en-US" smtClean="0"/>
              <a:t>‹#›</a:t>
            </a:fld>
            <a:endParaRPr kumimoji="1" lang="ja-JP" altLang="en-US"/>
          </a:p>
        </p:txBody>
      </p:sp>
    </p:spTree>
    <p:extLst>
      <p:ext uri="{BB962C8B-B14F-4D97-AF65-F5344CB8AC3E}">
        <p14:creationId xmlns:p14="http://schemas.microsoft.com/office/powerpoint/2010/main" val="68354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CDA7716D-6697-4DEB-A9B5-882373AB5CDF}" type="datetime1">
              <a:rPr kumimoji="1" lang="ja-JP" altLang="en-US" smtClean="0"/>
              <a:t>2024/1/23</a:t>
            </a:fld>
            <a:endParaRPr kumimoji="1" lang="ja-JP" altLang="en-US"/>
          </a:p>
        </p:txBody>
      </p:sp>
      <p:sp>
        <p:nvSpPr>
          <p:cNvPr id="5" name="Footer Placeholder 4"/>
          <p:cNvSpPr>
            <a:spLocks noGrp="1"/>
          </p:cNvSpPr>
          <p:nvPr>
            <p:ph type="ftr" sz="quarter" idx="11"/>
          </p:nvPr>
        </p:nvSpPr>
        <p:spPr/>
        <p:txBody>
          <a:bodyPr/>
          <a:lstStyle/>
          <a:p>
            <a:r>
              <a:rPr kumimoji="1" lang="en-US" altLang="ja-JP"/>
              <a:t>[1]KIM, Kyuja, et al. An epidemiological study of insomnia among the Japanese general population. Sleep, 2000, 23.1: 41-47. [2]  </a:t>
            </a:r>
            <a:r>
              <a:rPr kumimoji="1" lang="ja-JP" altLang="en-US"/>
              <a:t>厚生労働省ヘルスネット</a:t>
            </a:r>
            <a:r>
              <a:rPr kumimoji="1" lang="en-US" altLang="ja-JP"/>
              <a:t>. </a:t>
            </a:r>
            <a:r>
              <a:rPr kumimoji="1" lang="ja-JP" altLang="en-US"/>
              <a:t>睡眠と生活習慣病との深い関係　</a:t>
            </a:r>
            <a:r>
              <a:rPr kumimoji="1" lang="en-US" altLang="ja-JP"/>
              <a:t>https://www.e-healthnet.mhlw.go.jp/information/heart/k-02-008.html.</a:t>
            </a:r>
            <a:endParaRPr kumimoji="1" lang="ja-JP" altLang="en-US"/>
          </a:p>
        </p:txBody>
      </p:sp>
      <p:sp>
        <p:nvSpPr>
          <p:cNvPr id="6" name="Slide Number Placeholder 5"/>
          <p:cNvSpPr>
            <a:spLocks noGrp="1"/>
          </p:cNvSpPr>
          <p:nvPr>
            <p:ph type="sldNum" sz="quarter" idx="12"/>
          </p:nvPr>
        </p:nvSpPr>
        <p:spPr>
          <a:xfrm>
            <a:off x="10850879" y="5969893"/>
            <a:ext cx="735601" cy="404614"/>
          </a:xfrm>
        </p:spPr>
        <p:txBody>
          <a:bodyPr/>
          <a:lstStyle>
            <a:lvl1pPr>
              <a:defRPr sz="2400"/>
            </a:lvl1pPr>
          </a:lstStyle>
          <a:p>
            <a:fld id="{0CA11175-DD49-4A9D-9F2D-BEB9E8456EFD}" type="slidenum">
              <a:rPr kumimoji="1" lang="ja-JP" altLang="en-US" smtClean="0"/>
              <a:pPr/>
              <a:t>‹#›</a:t>
            </a:fld>
            <a:endParaRPr kumimoji="1" lang="ja-JP" altLang="en-US" dirty="0"/>
          </a:p>
        </p:txBody>
      </p:sp>
    </p:spTree>
    <p:extLst>
      <p:ext uri="{BB962C8B-B14F-4D97-AF65-F5344CB8AC3E}">
        <p14:creationId xmlns:p14="http://schemas.microsoft.com/office/powerpoint/2010/main" val="210407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5E99A52-DACE-401F-9F37-BA500F0420B0}" type="datetime1">
              <a:rPr kumimoji="1" lang="ja-JP" altLang="en-US" smtClean="0"/>
              <a:t>2024/1/23</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kumimoji="1" lang="en-US" altLang="ja-JP"/>
              <a:t>[1]KIM, Kyuja, et al. An epidemiological study of insomnia among the Japanese general population. Sleep, 2000, 23.1: 41-47. [2]  </a:t>
            </a:r>
            <a:r>
              <a:rPr kumimoji="1" lang="ja-JP" altLang="en-US"/>
              <a:t>厚生労働省ヘルスネット</a:t>
            </a:r>
            <a:r>
              <a:rPr kumimoji="1" lang="en-US" altLang="ja-JP"/>
              <a:t>. </a:t>
            </a:r>
            <a:r>
              <a:rPr kumimoji="1" lang="ja-JP" altLang="en-US"/>
              <a:t>睡眠と生活習慣病との深い関係　</a:t>
            </a:r>
            <a:r>
              <a:rPr kumimoji="1" lang="en-US" altLang="ja-JP"/>
              <a:t>https://www.e-healthnet.mhlw.go.jp/information/heart/k-02-008.html.</a:t>
            </a:r>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CA11175-DD49-4A9D-9F2D-BEB9E8456EFD}"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306674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308CFB8-41A7-496D-BFA6-BB09874BBB56}" type="datetime1">
              <a:rPr kumimoji="1" lang="ja-JP" altLang="en-US" smtClean="0"/>
              <a:t>2024/1/23</a:t>
            </a:fld>
            <a:endParaRPr kumimoji="1" lang="ja-JP" altLang="en-US"/>
          </a:p>
        </p:txBody>
      </p:sp>
      <p:sp>
        <p:nvSpPr>
          <p:cNvPr id="6" name="Footer Placeholder 5"/>
          <p:cNvSpPr>
            <a:spLocks noGrp="1"/>
          </p:cNvSpPr>
          <p:nvPr>
            <p:ph type="ftr" sz="quarter" idx="11"/>
          </p:nvPr>
        </p:nvSpPr>
        <p:spPr/>
        <p:txBody>
          <a:bodyPr/>
          <a:lstStyle/>
          <a:p>
            <a:r>
              <a:rPr kumimoji="1" lang="en-US" altLang="ja-JP"/>
              <a:t>[1]KIM, Kyuja, et al. An epidemiological study of insomnia among the Japanese general population. Sleep, 2000, 23.1: 41-47. [2]  </a:t>
            </a:r>
            <a:r>
              <a:rPr kumimoji="1" lang="ja-JP" altLang="en-US"/>
              <a:t>厚生労働省ヘルスネット</a:t>
            </a:r>
            <a:r>
              <a:rPr kumimoji="1" lang="en-US" altLang="ja-JP"/>
              <a:t>. </a:t>
            </a:r>
            <a:r>
              <a:rPr kumimoji="1" lang="ja-JP" altLang="en-US"/>
              <a:t>睡眠と生活習慣病との深い関係　</a:t>
            </a:r>
            <a:r>
              <a:rPr kumimoji="1" lang="en-US" altLang="ja-JP"/>
              <a:t>https://www.e-healthnet.mhlw.go.jp/information/heart/k-02-008.html.</a:t>
            </a:r>
            <a:endParaRPr kumimoji="1" lang="ja-JP" altLang="en-US"/>
          </a:p>
        </p:txBody>
      </p:sp>
      <p:sp>
        <p:nvSpPr>
          <p:cNvPr id="7" name="Slide Number Placeholder 6"/>
          <p:cNvSpPr>
            <a:spLocks noGrp="1"/>
          </p:cNvSpPr>
          <p:nvPr>
            <p:ph type="sldNum" sz="quarter" idx="12"/>
          </p:nvPr>
        </p:nvSpPr>
        <p:spPr/>
        <p:txBody>
          <a:bodyPr/>
          <a:lstStyle/>
          <a:p>
            <a:fld id="{0CA11175-DD49-4A9D-9F2D-BEB9E8456EFD}" type="slidenum">
              <a:rPr kumimoji="1" lang="ja-JP" altLang="en-US" smtClean="0"/>
              <a:t>‹#›</a:t>
            </a:fld>
            <a:endParaRPr kumimoji="1" lang="ja-JP" altLang="en-US"/>
          </a:p>
        </p:txBody>
      </p:sp>
    </p:spTree>
    <p:extLst>
      <p:ext uri="{BB962C8B-B14F-4D97-AF65-F5344CB8AC3E}">
        <p14:creationId xmlns:p14="http://schemas.microsoft.com/office/powerpoint/2010/main" val="5028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4C266CD-550C-499F-8303-F2509EB1FC49}" type="datetime1">
              <a:rPr kumimoji="1" lang="ja-JP" altLang="en-US" smtClean="0"/>
              <a:t>2024/1/23</a:t>
            </a:fld>
            <a:endParaRPr kumimoji="1" lang="ja-JP" altLang="en-US"/>
          </a:p>
        </p:txBody>
      </p:sp>
      <p:sp>
        <p:nvSpPr>
          <p:cNvPr id="8" name="Footer Placeholder 7"/>
          <p:cNvSpPr>
            <a:spLocks noGrp="1"/>
          </p:cNvSpPr>
          <p:nvPr>
            <p:ph type="ftr" sz="quarter" idx="11"/>
          </p:nvPr>
        </p:nvSpPr>
        <p:spPr/>
        <p:txBody>
          <a:bodyPr/>
          <a:lstStyle/>
          <a:p>
            <a:r>
              <a:rPr kumimoji="1" lang="en-US" altLang="ja-JP"/>
              <a:t>[1]KIM, Kyuja, et al. An epidemiological study of insomnia among the Japanese general population. Sleep, 2000, 23.1: 41-47. [2]  </a:t>
            </a:r>
            <a:r>
              <a:rPr kumimoji="1" lang="ja-JP" altLang="en-US"/>
              <a:t>厚生労働省ヘルスネット</a:t>
            </a:r>
            <a:r>
              <a:rPr kumimoji="1" lang="en-US" altLang="ja-JP"/>
              <a:t>. </a:t>
            </a:r>
            <a:r>
              <a:rPr kumimoji="1" lang="ja-JP" altLang="en-US"/>
              <a:t>睡眠と生活習慣病との深い関係　</a:t>
            </a:r>
            <a:r>
              <a:rPr kumimoji="1" lang="en-US" altLang="ja-JP"/>
              <a:t>https://www.e-healthnet.mhlw.go.jp/information/heart/k-02-008.html.</a:t>
            </a:r>
            <a:endParaRPr kumimoji="1" lang="ja-JP" altLang="en-US"/>
          </a:p>
        </p:txBody>
      </p:sp>
      <p:sp>
        <p:nvSpPr>
          <p:cNvPr id="9" name="Slide Number Placeholder 8"/>
          <p:cNvSpPr>
            <a:spLocks noGrp="1"/>
          </p:cNvSpPr>
          <p:nvPr>
            <p:ph type="sldNum" sz="quarter" idx="12"/>
          </p:nvPr>
        </p:nvSpPr>
        <p:spPr>
          <a:xfrm>
            <a:off x="9624039" y="6453386"/>
            <a:ext cx="1596292" cy="404614"/>
          </a:xfrm>
        </p:spPr>
        <p:txBody>
          <a:bodyPr/>
          <a:lstStyle>
            <a:lvl1pPr>
              <a:defRPr sz="1800"/>
            </a:lvl1pPr>
          </a:lstStyle>
          <a:p>
            <a:fld id="{0CA11175-DD49-4A9D-9F2D-BEB9E8456EFD}" type="slidenum">
              <a:rPr kumimoji="1" lang="ja-JP" altLang="en-US" smtClean="0"/>
              <a:pPr/>
              <a:t>‹#›</a:t>
            </a:fld>
            <a:endParaRPr kumimoji="1" lang="ja-JP" altLang="en-US" dirty="0"/>
          </a:p>
        </p:txBody>
      </p:sp>
    </p:spTree>
    <p:extLst>
      <p:ext uri="{BB962C8B-B14F-4D97-AF65-F5344CB8AC3E}">
        <p14:creationId xmlns:p14="http://schemas.microsoft.com/office/powerpoint/2010/main" val="117760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562306E-0F9E-49E8-9F79-B16528FA7C16}" type="datetime1">
              <a:rPr kumimoji="1" lang="ja-JP" altLang="en-US" smtClean="0"/>
              <a:t>2024/1/23</a:t>
            </a:fld>
            <a:endParaRPr kumimoji="1" lang="ja-JP" altLang="en-US"/>
          </a:p>
        </p:txBody>
      </p:sp>
      <p:sp>
        <p:nvSpPr>
          <p:cNvPr id="4" name="Footer Placeholder 3"/>
          <p:cNvSpPr>
            <a:spLocks noGrp="1"/>
          </p:cNvSpPr>
          <p:nvPr>
            <p:ph type="ftr" sz="quarter" idx="11"/>
          </p:nvPr>
        </p:nvSpPr>
        <p:spPr/>
        <p:txBody>
          <a:bodyPr/>
          <a:lstStyle/>
          <a:p>
            <a:r>
              <a:rPr kumimoji="1" lang="en-US" altLang="ja-JP"/>
              <a:t>[1]KIM, Kyuja, et al. An epidemiological study of insomnia among the Japanese general population. Sleep, 2000, 23.1: 41-47. [2]  </a:t>
            </a:r>
            <a:r>
              <a:rPr kumimoji="1" lang="ja-JP" altLang="en-US"/>
              <a:t>厚生労働省ヘルスネット</a:t>
            </a:r>
            <a:r>
              <a:rPr kumimoji="1" lang="en-US" altLang="ja-JP"/>
              <a:t>. </a:t>
            </a:r>
            <a:r>
              <a:rPr kumimoji="1" lang="ja-JP" altLang="en-US"/>
              <a:t>睡眠と生活習慣病との深い関係　</a:t>
            </a:r>
            <a:r>
              <a:rPr kumimoji="1" lang="en-US" altLang="ja-JP"/>
              <a:t>https://www.e-healthnet.mhlw.go.jp/information/heart/k-02-008.html.</a:t>
            </a:r>
            <a:endParaRPr kumimoji="1" lang="ja-JP" altLang="en-US"/>
          </a:p>
        </p:txBody>
      </p:sp>
      <p:sp>
        <p:nvSpPr>
          <p:cNvPr id="5" name="Slide Number Placeholder 4"/>
          <p:cNvSpPr>
            <a:spLocks noGrp="1"/>
          </p:cNvSpPr>
          <p:nvPr>
            <p:ph type="sldNum" sz="quarter" idx="12"/>
          </p:nvPr>
        </p:nvSpPr>
        <p:spPr>
          <a:xfrm>
            <a:off x="9551677" y="6453345"/>
            <a:ext cx="1596292" cy="404614"/>
          </a:xfrm>
        </p:spPr>
        <p:txBody>
          <a:bodyPr/>
          <a:lstStyle>
            <a:lvl1pPr>
              <a:defRPr sz="1800"/>
            </a:lvl1pPr>
          </a:lstStyle>
          <a:p>
            <a:fld id="{0CA11175-DD49-4A9D-9F2D-BEB9E8456EFD}" type="slidenum">
              <a:rPr kumimoji="1" lang="ja-JP" altLang="en-US" smtClean="0"/>
              <a:pPr/>
              <a:t>‹#›</a:t>
            </a:fld>
            <a:endParaRPr kumimoji="1" lang="ja-JP" altLang="en-US" dirty="0"/>
          </a:p>
        </p:txBody>
      </p:sp>
    </p:spTree>
    <p:extLst>
      <p:ext uri="{BB962C8B-B14F-4D97-AF65-F5344CB8AC3E}">
        <p14:creationId xmlns:p14="http://schemas.microsoft.com/office/powerpoint/2010/main" val="165359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763BB-7F83-4CED-8C7E-02B8DC7872AB}" type="datetime1">
              <a:rPr kumimoji="1" lang="ja-JP" altLang="en-US" smtClean="0"/>
              <a:t>2024/1/23</a:t>
            </a:fld>
            <a:endParaRPr kumimoji="1" lang="ja-JP" altLang="en-US"/>
          </a:p>
        </p:txBody>
      </p:sp>
      <p:sp>
        <p:nvSpPr>
          <p:cNvPr id="3" name="Footer Placeholder 2"/>
          <p:cNvSpPr>
            <a:spLocks noGrp="1"/>
          </p:cNvSpPr>
          <p:nvPr>
            <p:ph type="ftr" sz="quarter" idx="11"/>
          </p:nvPr>
        </p:nvSpPr>
        <p:spPr/>
        <p:txBody>
          <a:bodyPr/>
          <a:lstStyle/>
          <a:p>
            <a:r>
              <a:rPr kumimoji="1" lang="en-US" altLang="ja-JP"/>
              <a:t>[1]KIM, Kyuja, et al. An epidemiological study of insomnia among the Japanese general population. Sleep, 2000, 23.1: 41-47. [2]  </a:t>
            </a:r>
            <a:r>
              <a:rPr kumimoji="1" lang="ja-JP" altLang="en-US"/>
              <a:t>厚生労働省ヘルスネット</a:t>
            </a:r>
            <a:r>
              <a:rPr kumimoji="1" lang="en-US" altLang="ja-JP"/>
              <a:t>. </a:t>
            </a:r>
            <a:r>
              <a:rPr kumimoji="1" lang="ja-JP" altLang="en-US"/>
              <a:t>睡眠と生活習慣病との深い関係　</a:t>
            </a:r>
            <a:r>
              <a:rPr kumimoji="1" lang="en-US" altLang="ja-JP"/>
              <a:t>https://www.e-healthnet.mhlw.go.jp/information/heart/k-02-008.html.</a:t>
            </a:r>
            <a:endParaRPr kumimoji="1" lang="ja-JP" altLang="en-US"/>
          </a:p>
        </p:txBody>
      </p:sp>
      <p:sp>
        <p:nvSpPr>
          <p:cNvPr id="4" name="Slide Number Placeholder 3"/>
          <p:cNvSpPr>
            <a:spLocks noGrp="1"/>
          </p:cNvSpPr>
          <p:nvPr>
            <p:ph type="sldNum" sz="quarter" idx="12"/>
          </p:nvPr>
        </p:nvSpPr>
        <p:spPr/>
        <p:txBody>
          <a:bodyPr/>
          <a:lstStyle/>
          <a:p>
            <a:fld id="{0CA11175-DD49-4A9D-9F2D-BEB9E8456EFD}" type="slidenum">
              <a:rPr kumimoji="1" lang="ja-JP" altLang="en-US" smtClean="0"/>
              <a:t>‹#›</a:t>
            </a:fld>
            <a:endParaRPr kumimoji="1" lang="ja-JP" altLang="en-US"/>
          </a:p>
        </p:txBody>
      </p:sp>
    </p:spTree>
    <p:extLst>
      <p:ext uri="{BB962C8B-B14F-4D97-AF65-F5344CB8AC3E}">
        <p14:creationId xmlns:p14="http://schemas.microsoft.com/office/powerpoint/2010/main" val="313655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70ED2E8-43EA-42FB-B691-92A2D5EC0166}" type="datetime1">
              <a:rPr kumimoji="1" lang="ja-JP" altLang="en-US" smtClean="0"/>
              <a:t>2024/1/23</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kumimoji="1" lang="en-US" altLang="ja-JP"/>
              <a:t>[1]KIM, Kyuja, et al. An epidemiological study of insomnia among the Japanese general population. Sleep, 2000, 23.1: 41-47. [2]  </a:t>
            </a:r>
            <a:r>
              <a:rPr kumimoji="1" lang="ja-JP" altLang="en-US"/>
              <a:t>厚生労働省ヘルスネット</a:t>
            </a:r>
            <a:r>
              <a:rPr kumimoji="1" lang="en-US" altLang="ja-JP"/>
              <a:t>. </a:t>
            </a:r>
            <a:r>
              <a:rPr kumimoji="1" lang="ja-JP" altLang="en-US"/>
              <a:t>睡眠と生活習慣病との深い関係　</a:t>
            </a:r>
            <a:r>
              <a:rPr kumimoji="1" lang="en-US" altLang="ja-JP"/>
              <a:t>https://www.e-healthnet.mhlw.go.jp/information/heart/k-02-008.html.</a:t>
            </a:r>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CA11175-DD49-4A9D-9F2D-BEB9E8456EFD}"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777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DAF15DD-59D3-41F9-A954-D91EA3C4CD11}" type="datetime1">
              <a:rPr kumimoji="1" lang="ja-JP" altLang="en-US" smtClean="0"/>
              <a:t>2024/1/23</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kumimoji="1" lang="en-US" altLang="ja-JP"/>
              <a:t>[1]KIM, Kyuja, et al. An epidemiological study of insomnia among the Japanese general population. Sleep, 2000, 23.1: 41-47. [2]  </a:t>
            </a:r>
            <a:r>
              <a:rPr kumimoji="1" lang="ja-JP" altLang="en-US"/>
              <a:t>厚生労働省ヘルスネット</a:t>
            </a:r>
            <a:r>
              <a:rPr kumimoji="1" lang="en-US" altLang="ja-JP"/>
              <a:t>. </a:t>
            </a:r>
            <a:r>
              <a:rPr kumimoji="1" lang="ja-JP" altLang="en-US"/>
              <a:t>睡眠と生活習慣病との深い関係　</a:t>
            </a:r>
            <a:r>
              <a:rPr kumimoji="1" lang="en-US" altLang="ja-JP"/>
              <a:t>https://www.e-healthnet.mhlw.go.jp/information/heart/k-02-008.html.</a:t>
            </a:r>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CA11175-DD49-4A9D-9F2D-BEB9E8456EFD}"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228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55DCDE6-B088-4C9A-8CB0-899261E508E8}" type="datetime1">
              <a:rPr kumimoji="1" lang="ja-JP" altLang="en-US" smtClean="0"/>
              <a:t>2024/1/23</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kumimoji="1" lang="en-US" altLang="ja-JP"/>
              <a:t>[1]KIM, Kyuja, et al. An epidemiological study of insomnia among the Japanese general population. Sleep, 2000, 23.1: 41-47. [2]  </a:t>
            </a:r>
            <a:r>
              <a:rPr kumimoji="1" lang="ja-JP" altLang="en-US"/>
              <a:t>厚生労働省ヘルスネット</a:t>
            </a:r>
            <a:r>
              <a:rPr kumimoji="1" lang="en-US" altLang="ja-JP"/>
              <a:t>. </a:t>
            </a:r>
            <a:r>
              <a:rPr kumimoji="1" lang="ja-JP" altLang="en-US"/>
              <a:t>睡眠と生活習慣病との深い関係　</a:t>
            </a:r>
            <a:r>
              <a:rPr kumimoji="1" lang="en-US" altLang="ja-JP"/>
              <a:t>https://www.e-healthnet.mhlw.go.jp/information/heart/k-02-008.html.</a:t>
            </a:r>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CA11175-DD49-4A9D-9F2D-BEB9E8456EFD}"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35489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75C41-256A-CEDD-1C74-2617C84700E3}"/>
              </a:ext>
            </a:extLst>
          </p:cNvPr>
          <p:cNvSpPr>
            <a:spLocks noGrp="1"/>
          </p:cNvSpPr>
          <p:nvPr>
            <p:ph type="ctrTitle"/>
          </p:nvPr>
        </p:nvSpPr>
        <p:spPr>
          <a:xfrm>
            <a:off x="1720426" y="1608032"/>
            <a:ext cx="9022081" cy="2047557"/>
          </a:xfrm>
        </p:spPr>
        <p:txBody>
          <a:bodyPr>
            <a:normAutofit/>
          </a:bodyPr>
          <a:lstStyle/>
          <a:p>
            <a:r>
              <a:rPr kumimoji="1" lang="ja-JP" altLang="en-US" sz="4800" dirty="0">
                <a:latin typeface="+mn-ea"/>
                <a:ea typeface="+mn-ea"/>
              </a:rPr>
              <a:t>日中や就寝前の行動が</a:t>
            </a:r>
            <a:br>
              <a:rPr kumimoji="1" lang="en-US" altLang="ja-JP" sz="4800" dirty="0">
                <a:latin typeface="+mn-ea"/>
                <a:ea typeface="+mn-ea"/>
              </a:rPr>
            </a:br>
            <a:r>
              <a:rPr kumimoji="1" lang="ja-JP" altLang="en-US" sz="4800" dirty="0">
                <a:latin typeface="+mn-ea"/>
                <a:ea typeface="+mn-ea"/>
              </a:rPr>
              <a:t>睡眠パターンに及ぼす影響</a:t>
            </a:r>
          </a:p>
        </p:txBody>
      </p:sp>
      <p:sp>
        <p:nvSpPr>
          <p:cNvPr id="3" name="字幕 2">
            <a:extLst>
              <a:ext uri="{FF2B5EF4-FFF2-40B4-BE49-F238E27FC236}">
                <a16:creationId xmlns:a16="http://schemas.microsoft.com/office/drawing/2014/main" id="{E94CF599-E7CB-AFEE-D5A1-7FC02B3CE3B3}"/>
              </a:ext>
            </a:extLst>
          </p:cNvPr>
          <p:cNvSpPr>
            <a:spLocks noGrp="1"/>
          </p:cNvSpPr>
          <p:nvPr>
            <p:ph type="subTitle" idx="1"/>
          </p:nvPr>
        </p:nvSpPr>
        <p:spPr>
          <a:xfrm>
            <a:off x="3115732" y="4089718"/>
            <a:ext cx="5716694" cy="638069"/>
          </a:xfrm>
        </p:spPr>
        <p:txBody>
          <a:bodyPr>
            <a:normAutofit/>
          </a:bodyPr>
          <a:lstStyle/>
          <a:p>
            <a:r>
              <a:rPr kumimoji="1" lang="ja-JP" altLang="en-US" sz="3200" dirty="0"/>
              <a:t>第</a:t>
            </a:r>
            <a:r>
              <a:rPr kumimoji="1" lang="en-US" altLang="ja-JP" sz="3200" dirty="0"/>
              <a:t>3</a:t>
            </a:r>
            <a:r>
              <a:rPr kumimoji="1" lang="ja-JP" altLang="en-US" sz="3200" dirty="0"/>
              <a:t>グループ　原　透真</a:t>
            </a:r>
          </a:p>
        </p:txBody>
      </p:sp>
    </p:spTree>
    <p:extLst>
      <p:ext uri="{BB962C8B-B14F-4D97-AF65-F5344CB8AC3E}">
        <p14:creationId xmlns:p14="http://schemas.microsoft.com/office/powerpoint/2010/main" val="1930533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28631A-4350-D38B-C1AF-FD309D7A6ED7}"/>
              </a:ext>
            </a:extLst>
          </p:cNvPr>
          <p:cNvSpPr>
            <a:spLocks noGrp="1"/>
          </p:cNvSpPr>
          <p:nvPr>
            <p:ph type="title"/>
          </p:nvPr>
        </p:nvSpPr>
        <p:spPr>
          <a:xfrm>
            <a:off x="1200069" y="647693"/>
            <a:ext cx="5999984" cy="1079507"/>
          </a:xfrm>
        </p:spPr>
        <p:txBody>
          <a:bodyPr>
            <a:normAutofit/>
          </a:bodyPr>
          <a:lstStyle/>
          <a:p>
            <a:r>
              <a:rPr kumimoji="1" lang="ja-JP" altLang="en-US" dirty="0"/>
              <a:t>睡眠データの収集方法</a:t>
            </a:r>
            <a:endParaRPr kumimoji="1" lang="ja-JP" altLang="en-US" dirty="0">
              <a:latin typeface="+mj-ea"/>
            </a:endParaRPr>
          </a:p>
        </p:txBody>
      </p:sp>
      <p:pic>
        <p:nvPicPr>
          <p:cNvPr id="7" name="図 6" descr="モニター画面に映るメーター&#10;&#10;低い精度で自動的に生成された説明">
            <a:extLst>
              <a:ext uri="{FF2B5EF4-FFF2-40B4-BE49-F238E27FC236}">
                <a16:creationId xmlns:a16="http://schemas.microsoft.com/office/drawing/2014/main" id="{DBF01973-EF56-A3A0-40BB-14C6C7F09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741" y="2107925"/>
            <a:ext cx="1976034" cy="4102382"/>
          </a:xfrm>
          <a:prstGeom prst="rect">
            <a:avLst/>
          </a:prstGeom>
        </p:spPr>
      </p:pic>
      <p:sp>
        <p:nvSpPr>
          <p:cNvPr id="10" name="テキスト ボックス 9">
            <a:extLst>
              <a:ext uri="{FF2B5EF4-FFF2-40B4-BE49-F238E27FC236}">
                <a16:creationId xmlns:a16="http://schemas.microsoft.com/office/drawing/2014/main" id="{F37D5DC5-9137-BCB0-5409-B8E4B0C17D32}"/>
              </a:ext>
            </a:extLst>
          </p:cNvPr>
          <p:cNvSpPr txBox="1"/>
          <p:nvPr/>
        </p:nvSpPr>
        <p:spPr>
          <a:xfrm>
            <a:off x="1404522" y="2593734"/>
            <a:ext cx="7121240" cy="2954655"/>
          </a:xfrm>
          <a:prstGeom prst="rect">
            <a:avLst/>
          </a:prstGeom>
          <a:noFill/>
        </p:spPr>
        <p:txBody>
          <a:bodyPr wrap="square" rtlCol="0">
            <a:spAutoFit/>
          </a:bodyPr>
          <a:lstStyle/>
          <a:p>
            <a:pPr marL="285750" indent="-285750" algn="l">
              <a:buFont typeface="Wingdings" panose="05000000000000000000" pitchFamily="2" charset="2"/>
              <a:buChar char="l"/>
            </a:pPr>
            <a:r>
              <a:rPr lang="ja-JP" altLang="en-US" sz="2800" b="0" i="0" dirty="0">
                <a:effectLst/>
                <a:latin typeface="+mn-ea"/>
              </a:rPr>
              <a:t>睡眠や身体活動の測定を行うことが可能</a:t>
            </a:r>
            <a:endParaRPr lang="en-US" altLang="ja-JP" sz="2800" b="0" i="0" dirty="0">
              <a:effectLst/>
              <a:latin typeface="+mn-ea"/>
            </a:endParaRPr>
          </a:p>
          <a:p>
            <a:pPr algn="l"/>
            <a:endParaRPr lang="en-US" altLang="ja-JP" sz="2800" dirty="0">
              <a:latin typeface="+mn-ea"/>
            </a:endParaRPr>
          </a:p>
          <a:p>
            <a:pPr marL="285750" indent="-285750" algn="l">
              <a:buFont typeface="Wingdings" panose="05000000000000000000" pitchFamily="2" charset="2"/>
              <a:buChar char="l"/>
            </a:pPr>
            <a:r>
              <a:rPr lang="ja-JP" altLang="en-US" sz="2800" b="0" i="0" dirty="0">
                <a:effectLst/>
                <a:latin typeface="+mn-ea"/>
              </a:rPr>
              <a:t>データは医学的</a:t>
            </a:r>
            <a:r>
              <a:rPr lang="ja-JP" altLang="en-US" sz="2800" dirty="0">
                <a:latin typeface="+mn-ea"/>
              </a:rPr>
              <a:t>に</a:t>
            </a:r>
            <a:r>
              <a:rPr lang="ja-JP" altLang="en-US" sz="2800" b="0" i="0" dirty="0">
                <a:effectLst/>
                <a:latin typeface="+mn-ea"/>
              </a:rPr>
              <a:t>信頼あり</a:t>
            </a:r>
            <a:r>
              <a:rPr lang="ja-JP" altLang="en-US" sz="2800" dirty="0">
                <a:latin typeface="+mn-ea"/>
              </a:rPr>
              <a:t> </a:t>
            </a:r>
            <a:r>
              <a:rPr lang="en-US" altLang="ja-JP" sz="2800" b="0" i="0" dirty="0">
                <a:effectLst/>
                <a:latin typeface="+mn-ea"/>
              </a:rPr>
              <a:t>[4]</a:t>
            </a:r>
          </a:p>
          <a:p>
            <a:pPr algn="l"/>
            <a:endParaRPr lang="en-US" altLang="ja-JP" sz="2800" b="0" i="0" dirty="0">
              <a:effectLst/>
              <a:latin typeface="+mn-ea"/>
            </a:endParaRPr>
          </a:p>
          <a:p>
            <a:pPr marL="285750" indent="-285750" algn="l">
              <a:buFont typeface="Wingdings" panose="05000000000000000000" pitchFamily="2" charset="2"/>
              <a:buChar char="l"/>
            </a:pPr>
            <a:r>
              <a:rPr lang="ja-JP" altLang="en-US" sz="2800" b="0" i="0" dirty="0">
                <a:effectLst/>
                <a:latin typeface="+mn-ea"/>
              </a:rPr>
              <a:t>睡眠・コンディションスコアを</a:t>
            </a:r>
            <a:br>
              <a:rPr lang="en-US" altLang="ja-JP" sz="2800" b="0" i="0" dirty="0">
                <a:effectLst/>
                <a:latin typeface="+mn-ea"/>
              </a:rPr>
            </a:br>
            <a:r>
              <a:rPr lang="ja-JP" altLang="en-US" sz="2800" b="0" i="0" dirty="0">
                <a:effectLst/>
                <a:latin typeface="+mn-ea"/>
              </a:rPr>
              <a:t>専用のアプリで簡単に確認可能</a:t>
            </a:r>
          </a:p>
          <a:p>
            <a:endParaRPr kumimoji="1" lang="ja-JP" altLang="en-US" dirty="0"/>
          </a:p>
        </p:txBody>
      </p:sp>
      <p:pic>
        <p:nvPicPr>
          <p:cNvPr id="12" name="図 11" descr="アイコン&#10;&#10;自動的に生成された説明">
            <a:extLst>
              <a:ext uri="{FF2B5EF4-FFF2-40B4-BE49-F238E27FC236}">
                <a16:creationId xmlns:a16="http://schemas.microsoft.com/office/drawing/2014/main" id="{BC84D7B9-0A31-17C0-3D62-B3F18D369D3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400" b="99300" l="3600" r="97400">
                        <a14:foregroundMark x1="36000" y1="28200" x2="55200" y2="17800"/>
                        <a14:foregroundMark x1="12100" y1="83700" x2="17400" y2="52600"/>
                        <a14:foregroundMark x1="17400" y1="52600" x2="46300" y2="18600"/>
                        <a14:foregroundMark x1="46300" y1="18600" x2="80700" y2="9200"/>
                        <a14:foregroundMark x1="80700" y1="9200" x2="83300" y2="10400"/>
                        <a14:foregroundMark x1="54100" y1="6600" x2="73900" y2="5400"/>
                        <a14:foregroundMark x1="62900" y1="2400" x2="67700" y2="2700"/>
                        <a14:foregroundMark x1="5600" y1="54700" x2="12200" y2="83700"/>
                        <a14:foregroundMark x1="12200" y1="83700" x2="14200" y2="85100"/>
                        <a14:foregroundMark x1="6400" y1="80100" x2="3600" y2="59300"/>
                        <a14:foregroundMark x1="62000" y1="26700" x2="39200" y2="44000"/>
                        <a14:foregroundMark x1="39200" y1="44000" x2="32400" y2="53800"/>
                        <a14:foregroundMark x1="66100" y1="23800" x2="94200" y2="25200"/>
                        <a14:foregroundMark x1="94200" y1="25200" x2="92400" y2="51200"/>
                        <a14:foregroundMark x1="95800" y1="28900" x2="90300" y2="57200"/>
                        <a14:foregroundMark x1="90300" y1="57200" x2="73100" y2="80100"/>
                        <a14:foregroundMark x1="73100" y1="80100" x2="45868" y2="97396"/>
                        <a14:foregroundMark x1="27600" y1="56200" x2="22500" y2="87300"/>
                        <a14:foregroundMark x1="22500" y1="87300" x2="40800" y2="95800"/>
                        <a14:foregroundMark x1="23000" y1="70000" x2="32600" y2="97400"/>
                        <a14:foregroundMark x1="32600" y1="97400" x2="40200" y2="96700"/>
                        <a14:foregroundMark x1="89600" y1="17900" x2="93000" y2="19800"/>
                        <a14:foregroundMark x1="90500" y1="16400" x2="93600" y2="20300"/>
                        <a14:foregroundMark x1="94500" y1="20000" x2="94200" y2="50700"/>
                        <a14:foregroundMark x1="94200" y1="50700" x2="89500" y2="59700"/>
                        <a14:foregroundMark x1="97400" y1="29100" x2="93300" y2="47400"/>
                        <a14:foregroundMark x1="28300" y1="99300" x2="35300" y2="98600"/>
                        <a14:backgroundMark x1="49900" y1="99600" x2="44000" y2="99500"/>
                      </a14:backgroundRemoval>
                    </a14:imgEffect>
                  </a14:imgLayer>
                </a14:imgProps>
              </a:ext>
              <a:ext uri="{28A0092B-C50C-407E-A947-70E740481C1C}">
                <a14:useLocalDpi xmlns:a14="http://schemas.microsoft.com/office/drawing/2010/main" val="0"/>
              </a:ext>
            </a:extLst>
          </a:blip>
          <a:stretch>
            <a:fillRect/>
          </a:stretch>
        </p:blipFill>
        <p:spPr>
          <a:xfrm>
            <a:off x="8815353" y="206249"/>
            <a:ext cx="1737476" cy="1737476"/>
          </a:xfrm>
          <a:prstGeom prst="rect">
            <a:avLst/>
          </a:prstGeom>
        </p:spPr>
      </p:pic>
      <p:sp>
        <p:nvSpPr>
          <p:cNvPr id="15" name="テキスト ボックス 14">
            <a:extLst>
              <a:ext uri="{FF2B5EF4-FFF2-40B4-BE49-F238E27FC236}">
                <a16:creationId xmlns:a16="http://schemas.microsoft.com/office/drawing/2014/main" id="{A1D33E87-BDDB-E752-9576-83B14C0D0D92}"/>
              </a:ext>
            </a:extLst>
          </p:cNvPr>
          <p:cNvSpPr txBox="1"/>
          <p:nvPr/>
        </p:nvSpPr>
        <p:spPr>
          <a:xfrm>
            <a:off x="1280543" y="1718993"/>
            <a:ext cx="2401122" cy="707886"/>
          </a:xfrm>
          <a:prstGeom prst="rect">
            <a:avLst/>
          </a:prstGeom>
          <a:noFill/>
        </p:spPr>
        <p:txBody>
          <a:bodyPr wrap="square" rtlCol="0">
            <a:spAutoFit/>
          </a:bodyPr>
          <a:lstStyle/>
          <a:p>
            <a:r>
              <a:rPr kumimoji="1" lang="en-US" altLang="ja-JP" sz="4000" dirty="0"/>
              <a:t>Oura Ring</a:t>
            </a:r>
            <a:endParaRPr kumimoji="1" lang="ja-JP" altLang="en-US" sz="4000" dirty="0"/>
          </a:p>
        </p:txBody>
      </p:sp>
      <p:sp>
        <p:nvSpPr>
          <p:cNvPr id="16" name="スライド番号プレースホルダー 15">
            <a:extLst>
              <a:ext uri="{FF2B5EF4-FFF2-40B4-BE49-F238E27FC236}">
                <a16:creationId xmlns:a16="http://schemas.microsoft.com/office/drawing/2014/main" id="{5E76BC12-1561-18AC-BCF2-0E5B1529C9A1}"/>
              </a:ext>
            </a:extLst>
          </p:cNvPr>
          <p:cNvSpPr>
            <a:spLocks noGrp="1"/>
          </p:cNvSpPr>
          <p:nvPr>
            <p:ph type="sldNum" sz="quarter" idx="12"/>
          </p:nvPr>
        </p:nvSpPr>
        <p:spPr/>
        <p:txBody>
          <a:bodyPr/>
          <a:lstStyle/>
          <a:p>
            <a:fld id="{0CA11175-DD49-4A9D-9F2D-BEB9E8456EFD}" type="slidenum">
              <a:rPr kumimoji="1" lang="ja-JP" altLang="en-US" smtClean="0"/>
              <a:t>10</a:t>
            </a:fld>
            <a:endParaRPr kumimoji="1" lang="ja-JP" altLang="en-US"/>
          </a:p>
        </p:txBody>
      </p:sp>
      <p:sp>
        <p:nvSpPr>
          <p:cNvPr id="18" name="フッター プレースホルダー 17">
            <a:extLst>
              <a:ext uri="{FF2B5EF4-FFF2-40B4-BE49-F238E27FC236}">
                <a16:creationId xmlns:a16="http://schemas.microsoft.com/office/drawing/2014/main" id="{804FA5C4-D3D4-F6E8-022B-19C1342F0F88}"/>
              </a:ext>
            </a:extLst>
          </p:cNvPr>
          <p:cNvSpPr>
            <a:spLocks noGrp="1"/>
          </p:cNvSpPr>
          <p:nvPr>
            <p:ph type="ftr" sz="quarter" idx="11"/>
          </p:nvPr>
        </p:nvSpPr>
        <p:spPr>
          <a:xfrm>
            <a:off x="1386038" y="5969893"/>
            <a:ext cx="7201714" cy="404614"/>
          </a:xfrm>
        </p:spPr>
        <p:txBody>
          <a:bodyPr/>
          <a:lstStyle/>
          <a:p>
            <a:r>
              <a:rPr kumimoji="1" lang="en-US" altLang="ja-JP" sz="1400" dirty="0"/>
              <a:t>[4]HENRIKSEN, André, et al. Polar Vantage and Oura physical activity and sleep trackers: validation and comparison study. JMIR Formative Research, 2022, 6.5: e27248.</a:t>
            </a:r>
            <a:endParaRPr kumimoji="1" lang="ja-JP" altLang="en-US" sz="1400" dirty="0"/>
          </a:p>
        </p:txBody>
      </p:sp>
    </p:spTree>
    <p:extLst>
      <p:ext uri="{BB962C8B-B14F-4D97-AF65-F5344CB8AC3E}">
        <p14:creationId xmlns:p14="http://schemas.microsoft.com/office/powerpoint/2010/main" val="370735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AEDF30-5AED-A7BC-B2DE-AB718AD16112}"/>
              </a:ext>
            </a:extLst>
          </p:cNvPr>
          <p:cNvSpPr>
            <a:spLocks noGrp="1"/>
          </p:cNvSpPr>
          <p:nvPr>
            <p:ph type="title"/>
          </p:nvPr>
        </p:nvSpPr>
        <p:spPr>
          <a:xfrm>
            <a:off x="1371600" y="678485"/>
            <a:ext cx="9601200" cy="954536"/>
          </a:xfrm>
        </p:spPr>
        <p:txBody>
          <a:bodyPr>
            <a:normAutofit/>
          </a:bodyPr>
          <a:lstStyle/>
          <a:p>
            <a:r>
              <a:rPr kumimoji="1" lang="ja-JP" altLang="en-US" dirty="0"/>
              <a:t>実験概要</a:t>
            </a:r>
          </a:p>
        </p:txBody>
      </p:sp>
      <p:sp>
        <p:nvSpPr>
          <p:cNvPr id="3" name="コンテンツ プレースホルダー 2">
            <a:extLst>
              <a:ext uri="{FF2B5EF4-FFF2-40B4-BE49-F238E27FC236}">
                <a16:creationId xmlns:a16="http://schemas.microsoft.com/office/drawing/2014/main" id="{5B42ADC3-2CC9-5307-024C-87F004307046}"/>
              </a:ext>
            </a:extLst>
          </p:cNvPr>
          <p:cNvSpPr>
            <a:spLocks noGrp="1"/>
          </p:cNvSpPr>
          <p:nvPr>
            <p:ph idx="1"/>
          </p:nvPr>
        </p:nvSpPr>
        <p:spPr>
          <a:xfrm>
            <a:off x="1250337" y="1684947"/>
            <a:ext cx="11185502" cy="4284946"/>
          </a:xfrm>
        </p:spPr>
        <p:txBody>
          <a:bodyPr>
            <a:normAutofit/>
          </a:bodyPr>
          <a:lstStyle/>
          <a:p>
            <a:pPr>
              <a:lnSpc>
                <a:spcPct val="140000"/>
              </a:lnSpc>
              <a:buFont typeface="Wingdings" panose="05000000000000000000" pitchFamily="2" charset="2"/>
              <a:buChar char="l"/>
            </a:pPr>
            <a:r>
              <a:rPr kumimoji="1" lang="ja-JP" altLang="en-US" sz="3000" dirty="0"/>
              <a:t>実験参加者 ： </a:t>
            </a:r>
            <a:r>
              <a:rPr kumimoji="1" lang="en-US" altLang="ja-JP" sz="3000" dirty="0"/>
              <a:t>Oura Ring</a:t>
            </a:r>
            <a:r>
              <a:rPr kumimoji="1" lang="ja-JP" altLang="en-US" sz="3000" dirty="0"/>
              <a:t>ユーザ</a:t>
            </a:r>
            <a:r>
              <a:rPr kumimoji="1" lang="en-US" altLang="ja-JP" sz="3000" dirty="0"/>
              <a:t>14</a:t>
            </a:r>
            <a:r>
              <a:rPr kumimoji="1" lang="ja-JP" altLang="en-US" sz="3000" dirty="0"/>
              <a:t>名</a:t>
            </a:r>
            <a:br>
              <a:rPr kumimoji="1" lang="en-US" altLang="ja-JP" sz="3000" dirty="0"/>
            </a:br>
            <a:r>
              <a:rPr kumimoji="1" lang="ja-JP" altLang="en-US" sz="3000" dirty="0"/>
              <a:t>　　　　　　　　（</a:t>
            </a:r>
            <a:r>
              <a:rPr lang="ja-JP" altLang="en-US" sz="3000" dirty="0"/>
              <a:t>内訳</a:t>
            </a:r>
            <a:r>
              <a:rPr lang="en-US" altLang="ja-JP" sz="3000" dirty="0"/>
              <a:t>:</a:t>
            </a:r>
            <a:r>
              <a:rPr kumimoji="1" lang="ja-JP" altLang="en-US" sz="3000" dirty="0"/>
              <a:t>日本人</a:t>
            </a:r>
            <a:r>
              <a:rPr kumimoji="1" lang="en-US" altLang="ja-JP" sz="3000" dirty="0"/>
              <a:t>13</a:t>
            </a:r>
            <a:r>
              <a:rPr kumimoji="1" lang="ja-JP" altLang="en-US" sz="3000" dirty="0"/>
              <a:t>名</a:t>
            </a:r>
            <a:r>
              <a:rPr kumimoji="1" lang="en-US" altLang="ja-JP" sz="3000" dirty="0"/>
              <a:t>, </a:t>
            </a:r>
            <a:r>
              <a:rPr kumimoji="1" lang="ja-JP" altLang="en-US" sz="3000" dirty="0"/>
              <a:t>留学生</a:t>
            </a:r>
            <a:r>
              <a:rPr kumimoji="1" lang="en-US" altLang="ja-JP" sz="3000" dirty="0"/>
              <a:t>1</a:t>
            </a:r>
            <a:r>
              <a:rPr kumimoji="1" lang="ja-JP" altLang="en-US" sz="3000" dirty="0"/>
              <a:t>名</a:t>
            </a:r>
            <a:r>
              <a:rPr kumimoji="1" lang="en-US" altLang="ja-JP" sz="3000" dirty="0"/>
              <a:t>, </a:t>
            </a:r>
            <a:r>
              <a:rPr kumimoji="1" lang="ja-JP" altLang="en-US" sz="3000" dirty="0"/>
              <a:t>年齢</a:t>
            </a:r>
            <a:r>
              <a:rPr kumimoji="1" lang="en-US" altLang="ja-JP" sz="3000" dirty="0"/>
              <a:t>:22.4±2.7</a:t>
            </a:r>
            <a:r>
              <a:rPr kumimoji="1" lang="ja-JP" altLang="en-US" sz="3000" dirty="0"/>
              <a:t>歳</a:t>
            </a:r>
            <a:r>
              <a:rPr kumimoji="1" lang="en-US" altLang="ja-JP" sz="3000" dirty="0"/>
              <a:t>)</a:t>
            </a:r>
          </a:p>
          <a:p>
            <a:pPr>
              <a:lnSpc>
                <a:spcPct val="140000"/>
              </a:lnSpc>
              <a:buFont typeface="Wingdings" panose="05000000000000000000" pitchFamily="2" charset="2"/>
              <a:buChar char="l"/>
            </a:pPr>
            <a:r>
              <a:rPr kumimoji="1" lang="ja-JP" altLang="en-US" sz="3000" dirty="0"/>
              <a:t>実験期間</a:t>
            </a:r>
            <a:r>
              <a:rPr lang="ja-JP" altLang="en-US" sz="3000" dirty="0"/>
              <a:t> </a:t>
            </a:r>
            <a:r>
              <a:rPr kumimoji="1" lang="ja-JP" altLang="en-US" sz="3000" dirty="0"/>
              <a:t>：</a:t>
            </a:r>
            <a:r>
              <a:rPr lang="ja-JP" altLang="en-US" sz="3000" dirty="0"/>
              <a:t> </a:t>
            </a:r>
            <a:r>
              <a:rPr kumimoji="1" lang="en-US" altLang="ja-JP" sz="3000" dirty="0"/>
              <a:t>3</a:t>
            </a:r>
            <a:r>
              <a:rPr kumimoji="1" lang="ja-JP" altLang="en-US" sz="3000" dirty="0"/>
              <a:t>週間</a:t>
            </a:r>
            <a:endParaRPr kumimoji="1" lang="en-US" altLang="ja-JP" sz="3000" dirty="0"/>
          </a:p>
          <a:p>
            <a:pPr>
              <a:buFont typeface="Wingdings" panose="05000000000000000000" pitchFamily="2" charset="2"/>
              <a:buChar char="l"/>
            </a:pPr>
            <a:endParaRPr lang="en-US" altLang="ja-JP" sz="3000" dirty="0"/>
          </a:p>
          <a:p>
            <a:pPr>
              <a:lnSpc>
                <a:spcPct val="60000"/>
              </a:lnSpc>
              <a:buFont typeface="Wingdings" panose="05000000000000000000" pitchFamily="2" charset="2"/>
              <a:buChar char="l"/>
            </a:pPr>
            <a:r>
              <a:rPr kumimoji="1" lang="ja-JP" altLang="en-US" sz="3000" dirty="0"/>
              <a:t>タスク ：毎日</a:t>
            </a:r>
            <a:r>
              <a:rPr kumimoji="1" lang="en-US" altLang="ja-JP" sz="3000" dirty="0"/>
              <a:t>1</a:t>
            </a:r>
            <a:r>
              <a:rPr kumimoji="1" lang="ja-JP" altLang="en-US" sz="3000" dirty="0"/>
              <a:t>分程度の選択式のアンケートに答えてもらう</a:t>
            </a:r>
            <a:endParaRPr kumimoji="1" lang="en-US" altLang="ja-JP" sz="3000" dirty="0"/>
          </a:p>
          <a:p>
            <a:pPr marL="0" indent="0">
              <a:lnSpc>
                <a:spcPct val="60000"/>
              </a:lnSpc>
              <a:buNone/>
            </a:pPr>
            <a:endParaRPr lang="en-US" altLang="ja-JP" sz="3000" dirty="0"/>
          </a:p>
          <a:p>
            <a:pPr>
              <a:lnSpc>
                <a:spcPct val="60000"/>
              </a:lnSpc>
              <a:buFont typeface="Wingdings" panose="05000000000000000000" pitchFamily="2" charset="2"/>
              <a:buChar char="l"/>
            </a:pPr>
            <a:r>
              <a:rPr kumimoji="1" lang="ja-JP" altLang="en-US" sz="3000" dirty="0"/>
              <a:t>報酬  </a:t>
            </a:r>
            <a:r>
              <a:rPr kumimoji="1" lang="en-US" altLang="ja-JP" sz="3000" dirty="0"/>
              <a:t>: Amazon</a:t>
            </a:r>
            <a:r>
              <a:rPr kumimoji="1" lang="ja-JP" altLang="en-US" sz="3000" dirty="0"/>
              <a:t>ギフトカード</a:t>
            </a:r>
            <a:r>
              <a:rPr kumimoji="1" lang="en-US" altLang="ja-JP" sz="3000" dirty="0"/>
              <a:t>5000</a:t>
            </a:r>
            <a:r>
              <a:rPr kumimoji="1" lang="ja-JP" altLang="en-US" sz="3000" dirty="0"/>
              <a:t>円分</a:t>
            </a:r>
            <a:endParaRPr kumimoji="1" lang="en-US" altLang="ja-JP" sz="3000"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C60528A0-8AC5-8240-2FA2-02C95DE40325}"/>
              </a:ext>
            </a:extLst>
          </p:cNvPr>
          <p:cNvSpPr>
            <a:spLocks noGrp="1"/>
          </p:cNvSpPr>
          <p:nvPr>
            <p:ph type="sldNum" sz="quarter" idx="12"/>
          </p:nvPr>
        </p:nvSpPr>
        <p:spPr/>
        <p:txBody>
          <a:bodyPr/>
          <a:lstStyle/>
          <a:p>
            <a:fld id="{0CA11175-DD49-4A9D-9F2D-BEB9E8456EFD}" type="slidenum">
              <a:rPr kumimoji="1" lang="ja-JP" altLang="en-US" smtClean="0"/>
              <a:t>11</a:t>
            </a:fld>
            <a:endParaRPr kumimoji="1" lang="ja-JP" altLang="en-US"/>
          </a:p>
        </p:txBody>
      </p:sp>
    </p:spTree>
    <p:extLst>
      <p:ext uri="{BB962C8B-B14F-4D97-AF65-F5344CB8AC3E}">
        <p14:creationId xmlns:p14="http://schemas.microsoft.com/office/powerpoint/2010/main" val="179302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1EF9A1-E0DC-F862-E134-6567628C1CC6}"/>
              </a:ext>
            </a:extLst>
          </p:cNvPr>
          <p:cNvSpPr>
            <a:spLocks noGrp="1"/>
          </p:cNvSpPr>
          <p:nvPr>
            <p:ph type="title"/>
          </p:nvPr>
        </p:nvSpPr>
        <p:spPr>
          <a:xfrm>
            <a:off x="1371600" y="685800"/>
            <a:ext cx="9601200" cy="897111"/>
          </a:xfrm>
        </p:spPr>
        <p:txBody>
          <a:bodyPr/>
          <a:lstStyle/>
          <a:p>
            <a:r>
              <a:rPr kumimoji="1" lang="ja-JP" altLang="en-US" dirty="0"/>
              <a:t>アンケートの内容</a:t>
            </a:r>
          </a:p>
        </p:txBody>
      </p:sp>
      <p:sp>
        <p:nvSpPr>
          <p:cNvPr id="3" name="コンテンツ プレースホルダー 2">
            <a:extLst>
              <a:ext uri="{FF2B5EF4-FFF2-40B4-BE49-F238E27FC236}">
                <a16:creationId xmlns:a16="http://schemas.microsoft.com/office/drawing/2014/main" id="{3DC657C4-3AE5-A6AA-2519-F94EF9FB593D}"/>
              </a:ext>
            </a:extLst>
          </p:cNvPr>
          <p:cNvSpPr>
            <a:spLocks noGrp="1"/>
          </p:cNvSpPr>
          <p:nvPr>
            <p:ph idx="1"/>
          </p:nvPr>
        </p:nvSpPr>
        <p:spPr>
          <a:xfrm>
            <a:off x="1371600" y="2227448"/>
            <a:ext cx="9601200" cy="3581400"/>
          </a:xfrm>
        </p:spPr>
        <p:txBody>
          <a:bodyPr>
            <a:normAutofit/>
          </a:bodyPr>
          <a:lstStyle/>
          <a:p>
            <a:pPr>
              <a:buFont typeface="Wingdings" panose="05000000000000000000" pitchFamily="2" charset="2"/>
              <a:buChar char="l"/>
            </a:pPr>
            <a:r>
              <a:rPr lang="ja-JP" altLang="en-US" sz="3200" dirty="0"/>
              <a:t>睡眠の自己評価</a:t>
            </a:r>
            <a:r>
              <a:rPr lang="en-US" altLang="ja-JP" sz="3200" dirty="0"/>
              <a:t>(5</a:t>
            </a:r>
            <a:r>
              <a:rPr lang="ja-JP" altLang="en-US" sz="3200" dirty="0"/>
              <a:t>段階</a:t>
            </a:r>
            <a:r>
              <a:rPr lang="en-US" altLang="ja-JP" sz="3200" dirty="0"/>
              <a:t>)</a:t>
            </a:r>
          </a:p>
          <a:p>
            <a:pPr>
              <a:buFont typeface="Wingdings" panose="05000000000000000000" pitchFamily="2" charset="2"/>
              <a:buChar char="l"/>
            </a:pPr>
            <a:endParaRPr lang="en-US" altLang="ja-JP" sz="3200" dirty="0"/>
          </a:p>
          <a:p>
            <a:pPr>
              <a:buFont typeface="Wingdings" panose="05000000000000000000" pitchFamily="2" charset="2"/>
              <a:buChar char="l"/>
            </a:pPr>
            <a:r>
              <a:rPr lang="ja-JP" altLang="en-US" sz="3200" dirty="0"/>
              <a:t>前日の行動に関する質問</a:t>
            </a:r>
            <a:endParaRPr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r>
              <a:rPr lang="en-US" altLang="ja-JP" sz="3200" dirty="0"/>
              <a:t>Oura Ring</a:t>
            </a:r>
            <a:r>
              <a:rPr lang="ja-JP" altLang="en-US" sz="3200" dirty="0"/>
              <a:t>の睡眠・コンディションスコアの精度</a:t>
            </a:r>
            <a:r>
              <a:rPr lang="en-US" altLang="ja-JP" sz="3200" dirty="0"/>
              <a:t>(4</a:t>
            </a:r>
            <a:r>
              <a:rPr lang="ja-JP" altLang="en-US" sz="3200" dirty="0"/>
              <a:t>段階</a:t>
            </a:r>
            <a:r>
              <a:rPr lang="en-US" altLang="ja-JP" sz="3200" dirty="0"/>
              <a:t>)</a:t>
            </a:r>
          </a:p>
          <a:p>
            <a:pPr marL="457200" indent="-457200">
              <a:buFont typeface="+mj-lt"/>
              <a:buAutoNum type="arabicPeriod"/>
            </a:pPr>
            <a:endParaRPr kumimoji="1" lang="en-US" altLang="ja-JP" sz="2800" dirty="0"/>
          </a:p>
        </p:txBody>
      </p:sp>
      <p:sp>
        <p:nvSpPr>
          <p:cNvPr id="4" name="スライド番号プレースホルダー 3">
            <a:extLst>
              <a:ext uri="{FF2B5EF4-FFF2-40B4-BE49-F238E27FC236}">
                <a16:creationId xmlns:a16="http://schemas.microsoft.com/office/drawing/2014/main" id="{CD25EFCB-164E-7881-8C75-EBE7BDFDEC65}"/>
              </a:ext>
            </a:extLst>
          </p:cNvPr>
          <p:cNvSpPr>
            <a:spLocks noGrp="1"/>
          </p:cNvSpPr>
          <p:nvPr>
            <p:ph type="sldNum" sz="quarter" idx="12"/>
          </p:nvPr>
        </p:nvSpPr>
        <p:spPr/>
        <p:txBody>
          <a:bodyPr/>
          <a:lstStyle/>
          <a:p>
            <a:fld id="{0CA11175-DD49-4A9D-9F2D-BEB9E8456EFD}" type="slidenum">
              <a:rPr kumimoji="1" lang="ja-JP" altLang="en-US" smtClean="0"/>
              <a:pPr/>
              <a:t>12</a:t>
            </a:fld>
            <a:endParaRPr kumimoji="1" lang="ja-JP" altLang="en-US" dirty="0"/>
          </a:p>
        </p:txBody>
      </p:sp>
      <p:pic>
        <p:nvPicPr>
          <p:cNvPr id="6" name="図 5" descr="アイコン&#10;&#10;自動的に生成された説明">
            <a:extLst>
              <a:ext uri="{FF2B5EF4-FFF2-40B4-BE49-F238E27FC236}">
                <a16:creationId xmlns:a16="http://schemas.microsoft.com/office/drawing/2014/main" id="{E705E027-9AFE-362B-7D49-2F6C4438BCF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71" b="92647" l="4971" r="89474">
                        <a14:foregroundMark x1="66082" y1="26765" x2="69298" y2="15000"/>
                        <a14:foregroundMark x1="69006" y1="6471" x2="73977" y2="6765"/>
                        <a14:foregroundMark x1="91228" y1="59118" x2="92105" y2="79706"/>
                        <a14:foregroundMark x1="92105" y1="79706" x2="82749" y2="92059"/>
                        <a14:foregroundMark x1="82749" y1="92059" x2="53509" y2="92941"/>
                        <a14:foregroundMark x1="45906" y1="42941" x2="53509" y2="44706"/>
                        <a14:foregroundMark x1="51462" y1="35294" x2="47661" y2="35588"/>
                        <a14:foregroundMark x1="37135" y1="45000" x2="38304" y2="49706"/>
                        <a14:foregroundMark x1="34795" y1="50294" x2="33626" y2="50588"/>
                        <a14:foregroundMark x1="28070" y1="32941" x2="21053" y2="42941"/>
                        <a14:foregroundMark x1="14035" y1="31765" x2="32164" y2="27059"/>
                        <a14:foregroundMark x1="4971" y1="35588" x2="16082" y2="66471"/>
                        <a14:foregroundMark x1="23684" y1="43235" x2="22515" y2="47059"/>
                        <a14:foregroundMark x1="15497" y1="40294" x2="19298" y2="55000"/>
                        <a14:foregroundMark x1="31579" y1="36471" x2="13158" y2="37941"/>
                        <a14:foregroundMark x1="13158" y1="37941" x2="28070" y2="42059"/>
                        <a14:foregroundMark x1="28070" y1="42059" x2="24269" y2="44706"/>
                        <a14:foregroundMark x1="9064" y1="38235" x2="15497" y2="55000"/>
                        <a14:foregroundMark x1="15497" y1="55000" x2="11988" y2="39118"/>
                        <a14:foregroundMark x1="11988" y1="39118" x2="16374" y2="54412"/>
                        <a14:foregroundMark x1="16374" y1="54412" x2="27485" y2="54118"/>
                        <a14:foregroundMark x1="33626" y1="56765" x2="17251" y2="57647"/>
                        <a14:foregroundMark x1="17251" y1="57647" x2="22515" y2="65294"/>
                      </a14:backgroundRemoval>
                    </a14:imgEffect>
                  </a14:imgLayer>
                </a14:imgProps>
              </a:ext>
              <a:ext uri="{28A0092B-C50C-407E-A947-70E740481C1C}">
                <a14:useLocalDpi xmlns:a14="http://schemas.microsoft.com/office/drawing/2010/main" val="0"/>
              </a:ext>
            </a:extLst>
          </a:blip>
          <a:stretch>
            <a:fillRect/>
          </a:stretch>
        </p:blipFill>
        <p:spPr>
          <a:xfrm>
            <a:off x="7082312" y="852055"/>
            <a:ext cx="3257550" cy="3238500"/>
          </a:xfrm>
          <a:prstGeom prst="rect">
            <a:avLst/>
          </a:prstGeom>
        </p:spPr>
      </p:pic>
    </p:spTree>
    <p:extLst>
      <p:ext uri="{BB962C8B-B14F-4D97-AF65-F5344CB8AC3E}">
        <p14:creationId xmlns:p14="http://schemas.microsoft.com/office/powerpoint/2010/main" val="1044299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68D96-1E30-6543-0949-02F6A6348700}"/>
              </a:ext>
            </a:extLst>
          </p:cNvPr>
          <p:cNvSpPr>
            <a:spLocks noGrp="1"/>
          </p:cNvSpPr>
          <p:nvPr>
            <p:ph type="title"/>
          </p:nvPr>
        </p:nvSpPr>
        <p:spPr>
          <a:xfrm>
            <a:off x="1295400" y="761400"/>
            <a:ext cx="9601200" cy="1034627"/>
          </a:xfrm>
        </p:spPr>
        <p:txBody>
          <a:bodyPr>
            <a:normAutofit/>
          </a:bodyPr>
          <a:lstStyle/>
          <a:p>
            <a:r>
              <a:rPr kumimoji="1" lang="ja-JP" altLang="en-US" sz="4800" dirty="0"/>
              <a:t>目次</a:t>
            </a:r>
          </a:p>
        </p:txBody>
      </p:sp>
      <p:graphicFrame>
        <p:nvGraphicFramePr>
          <p:cNvPr id="5" name="コンテンツ プレースホルダー 2">
            <a:extLst>
              <a:ext uri="{FF2B5EF4-FFF2-40B4-BE49-F238E27FC236}">
                <a16:creationId xmlns:a16="http://schemas.microsoft.com/office/drawing/2014/main" id="{DE3F30C5-7039-F189-E9E3-197456350C5E}"/>
              </a:ext>
            </a:extLst>
          </p:cNvPr>
          <p:cNvGraphicFramePr>
            <a:graphicFrameLocks noGrp="1"/>
          </p:cNvGraphicFramePr>
          <p:nvPr>
            <p:ph idx="1"/>
            <p:extLst>
              <p:ext uri="{D42A27DB-BD31-4B8C-83A1-F6EECF244321}">
                <p14:modId xmlns:p14="http://schemas.microsoft.com/office/powerpoint/2010/main" val="75089628"/>
              </p:ext>
            </p:extLst>
          </p:nvPr>
        </p:nvGraphicFramePr>
        <p:xfrm>
          <a:off x="1295400" y="1888435"/>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スライド番号プレースホルダー 2">
            <a:extLst>
              <a:ext uri="{FF2B5EF4-FFF2-40B4-BE49-F238E27FC236}">
                <a16:creationId xmlns:a16="http://schemas.microsoft.com/office/drawing/2014/main" id="{A55D0583-19AF-57D6-4432-AB59D2EB610C}"/>
              </a:ext>
            </a:extLst>
          </p:cNvPr>
          <p:cNvSpPr>
            <a:spLocks noGrp="1"/>
          </p:cNvSpPr>
          <p:nvPr>
            <p:ph type="sldNum" sz="quarter" idx="12"/>
          </p:nvPr>
        </p:nvSpPr>
        <p:spPr/>
        <p:txBody>
          <a:bodyPr/>
          <a:lstStyle/>
          <a:p>
            <a:fld id="{0CA11175-DD49-4A9D-9F2D-BEB9E8456EFD}" type="slidenum">
              <a:rPr kumimoji="1" lang="ja-JP" altLang="en-US" smtClean="0"/>
              <a:t>13</a:t>
            </a:fld>
            <a:endParaRPr kumimoji="1" lang="ja-JP" altLang="en-US"/>
          </a:p>
        </p:txBody>
      </p:sp>
    </p:spTree>
    <p:extLst>
      <p:ext uri="{BB962C8B-B14F-4D97-AF65-F5344CB8AC3E}">
        <p14:creationId xmlns:p14="http://schemas.microsoft.com/office/powerpoint/2010/main" val="166011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B371D8-871E-634F-9B3F-9B07560BA1F4}"/>
              </a:ext>
            </a:extLst>
          </p:cNvPr>
          <p:cNvSpPr>
            <a:spLocks noGrp="1"/>
          </p:cNvSpPr>
          <p:nvPr>
            <p:ph type="title"/>
          </p:nvPr>
        </p:nvSpPr>
        <p:spPr/>
        <p:txBody>
          <a:bodyPr>
            <a:normAutofit/>
          </a:bodyPr>
          <a:lstStyle/>
          <a:p>
            <a:r>
              <a:rPr lang="ja-JP" altLang="en-US" dirty="0"/>
              <a:t>解析</a:t>
            </a:r>
            <a:r>
              <a:rPr kumimoji="1" lang="ja-JP" altLang="en-US" dirty="0"/>
              <a:t>手法の説明（</a:t>
            </a:r>
            <a:r>
              <a:rPr kumimoji="1" lang="en-US" altLang="ja-JP" dirty="0"/>
              <a:t>1/2</a:t>
            </a:r>
            <a:r>
              <a:rPr kumimoji="1" lang="ja-JP" altLang="en-US" dirty="0"/>
              <a:t>）</a:t>
            </a:r>
          </a:p>
        </p:txBody>
      </p:sp>
      <p:sp>
        <p:nvSpPr>
          <p:cNvPr id="3" name="コンテンツ プレースホルダー 2">
            <a:extLst>
              <a:ext uri="{FF2B5EF4-FFF2-40B4-BE49-F238E27FC236}">
                <a16:creationId xmlns:a16="http://schemas.microsoft.com/office/drawing/2014/main" id="{56487459-D1A7-54DE-FFF4-35C2863D797D}"/>
              </a:ext>
            </a:extLst>
          </p:cNvPr>
          <p:cNvSpPr>
            <a:spLocks noGrp="1"/>
          </p:cNvSpPr>
          <p:nvPr>
            <p:ph idx="1"/>
          </p:nvPr>
        </p:nvSpPr>
        <p:spPr>
          <a:xfrm>
            <a:off x="1296786" y="1718207"/>
            <a:ext cx="10098157" cy="2256397"/>
          </a:xfrm>
        </p:spPr>
        <p:txBody>
          <a:bodyPr>
            <a:normAutofit/>
          </a:bodyPr>
          <a:lstStyle/>
          <a:p>
            <a:pPr>
              <a:buFont typeface="Wingdings" panose="05000000000000000000" pitchFamily="2" charset="2"/>
              <a:buChar char="l"/>
            </a:pPr>
            <a:r>
              <a:rPr kumimoji="1" lang="ja-JP" altLang="en-US" sz="3200" dirty="0"/>
              <a:t>評価指標</a:t>
            </a:r>
            <a:endParaRPr kumimoji="1" lang="en-US" altLang="ja-JP" sz="3200" dirty="0"/>
          </a:p>
          <a:p>
            <a:pPr lvl="1">
              <a:buFont typeface="Wingdings" panose="05000000000000000000" pitchFamily="2" charset="2"/>
              <a:buChar char="l"/>
            </a:pPr>
            <a:r>
              <a:rPr lang="en-US" altLang="ja-JP" sz="3200" i="0" dirty="0"/>
              <a:t>Oura Ring</a:t>
            </a:r>
            <a:r>
              <a:rPr lang="ja-JP" altLang="en-US" sz="3200" i="0" dirty="0"/>
              <a:t>の睡眠スコアの計算方法は未公開</a:t>
            </a:r>
            <a:endParaRPr lang="en-US" altLang="ja-JP" sz="3200" i="0" dirty="0"/>
          </a:p>
          <a:p>
            <a:pPr lvl="1">
              <a:buFont typeface="Wingdings" panose="05000000000000000000" pitchFamily="2" charset="2"/>
              <a:buChar char="l"/>
            </a:pPr>
            <a:endParaRPr kumimoji="1" lang="en-US" altLang="ja-JP" sz="3200" i="0" dirty="0"/>
          </a:p>
          <a:p>
            <a:pPr lvl="1">
              <a:buFont typeface="Wingdings" panose="05000000000000000000" pitchFamily="2" charset="2"/>
              <a:buChar char="l"/>
            </a:pPr>
            <a:r>
              <a:rPr kumimoji="1" lang="ja-JP" altLang="en-US" sz="3200" i="0" dirty="0"/>
              <a:t>不眠治療</a:t>
            </a:r>
            <a:r>
              <a:rPr lang="ja-JP" altLang="en-US" sz="3200" i="0" dirty="0"/>
              <a:t>において</a:t>
            </a:r>
            <a:r>
              <a:rPr kumimoji="1" lang="ja-JP" altLang="en-US" sz="3200" i="0" dirty="0"/>
              <a:t>患者の主観的な睡眠の質が重要</a:t>
            </a:r>
            <a:endParaRPr kumimoji="1" lang="en-US" altLang="ja-JP" sz="3200" i="0" dirty="0"/>
          </a:p>
          <a:p>
            <a:pPr marL="0" indent="0">
              <a:buNone/>
            </a:pPr>
            <a:endParaRPr kumimoji="1" lang="en-US" altLang="ja-JP" sz="2800" dirty="0"/>
          </a:p>
          <a:p>
            <a:pPr marL="0" indent="0">
              <a:buNone/>
            </a:pPr>
            <a:endParaRPr kumimoji="1" lang="en-US" altLang="ja-JP" sz="2400" dirty="0"/>
          </a:p>
          <a:p>
            <a:pPr marL="0" indent="0">
              <a:buNone/>
            </a:pPr>
            <a:endParaRPr kumimoji="1" lang="ja-JP" altLang="en-US" dirty="0"/>
          </a:p>
        </p:txBody>
      </p:sp>
      <p:sp>
        <p:nvSpPr>
          <p:cNvPr id="6" name="スライド番号プレースホルダー 5">
            <a:extLst>
              <a:ext uri="{FF2B5EF4-FFF2-40B4-BE49-F238E27FC236}">
                <a16:creationId xmlns:a16="http://schemas.microsoft.com/office/drawing/2014/main" id="{4670FD1B-78AD-1AA0-4007-2CDCB75F5BBF}"/>
              </a:ext>
            </a:extLst>
          </p:cNvPr>
          <p:cNvSpPr>
            <a:spLocks noGrp="1"/>
          </p:cNvSpPr>
          <p:nvPr>
            <p:ph type="sldNum" sz="quarter" idx="12"/>
          </p:nvPr>
        </p:nvSpPr>
        <p:spPr/>
        <p:txBody>
          <a:bodyPr/>
          <a:lstStyle/>
          <a:p>
            <a:fld id="{0CA11175-DD49-4A9D-9F2D-BEB9E8456EFD}" type="slidenum">
              <a:rPr kumimoji="1" lang="ja-JP" altLang="en-US" smtClean="0"/>
              <a:t>14</a:t>
            </a:fld>
            <a:endParaRPr kumimoji="1" lang="ja-JP" altLang="en-US"/>
          </a:p>
        </p:txBody>
      </p:sp>
      <p:sp>
        <p:nvSpPr>
          <p:cNvPr id="8" name="矢印: 下 7">
            <a:extLst>
              <a:ext uri="{FF2B5EF4-FFF2-40B4-BE49-F238E27FC236}">
                <a16:creationId xmlns:a16="http://schemas.microsoft.com/office/drawing/2014/main" id="{077B096C-8CD9-1204-755D-C3DE0D38B7D1}"/>
              </a:ext>
            </a:extLst>
          </p:cNvPr>
          <p:cNvSpPr/>
          <p:nvPr/>
        </p:nvSpPr>
        <p:spPr>
          <a:xfrm>
            <a:off x="4387804" y="4121977"/>
            <a:ext cx="2802406" cy="1092017"/>
          </a:xfrm>
          <a:prstGeom prst="downArrow">
            <a:avLst>
              <a:gd name="adj1" fmla="val 42488"/>
              <a:gd name="adj2"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8A105E4-BDEC-9F55-467B-27917AB8313C}"/>
              </a:ext>
            </a:extLst>
          </p:cNvPr>
          <p:cNvSpPr txBox="1"/>
          <p:nvPr/>
        </p:nvSpPr>
        <p:spPr>
          <a:xfrm>
            <a:off x="3426299" y="5468003"/>
            <a:ext cx="5152436" cy="892552"/>
          </a:xfrm>
          <a:prstGeom prst="rect">
            <a:avLst/>
          </a:prstGeom>
          <a:noFill/>
        </p:spPr>
        <p:txBody>
          <a:bodyPr wrap="square" rtlCol="0">
            <a:spAutoFit/>
          </a:bodyPr>
          <a:lstStyle/>
          <a:p>
            <a:r>
              <a:rPr lang="ja-JP" altLang="en-US" sz="3200" dirty="0"/>
              <a:t>自己評価を指標として用いる</a:t>
            </a:r>
            <a:endParaRPr lang="en-US" altLang="ja-JP" sz="3200" dirty="0"/>
          </a:p>
          <a:p>
            <a:endParaRPr kumimoji="1" lang="ja-JP" altLang="en-US" sz="2000" dirty="0"/>
          </a:p>
        </p:txBody>
      </p:sp>
    </p:spTree>
    <p:extLst>
      <p:ext uri="{BB962C8B-B14F-4D97-AF65-F5344CB8AC3E}">
        <p14:creationId xmlns:p14="http://schemas.microsoft.com/office/powerpoint/2010/main" val="136868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8EB59-D5AD-1531-CD6E-E90889786D70}"/>
              </a:ext>
            </a:extLst>
          </p:cNvPr>
          <p:cNvSpPr>
            <a:spLocks noGrp="1"/>
          </p:cNvSpPr>
          <p:nvPr>
            <p:ph type="title"/>
          </p:nvPr>
        </p:nvSpPr>
        <p:spPr/>
        <p:txBody>
          <a:bodyPr/>
          <a:lstStyle/>
          <a:p>
            <a:r>
              <a:rPr lang="ja-JP" altLang="en-US" dirty="0"/>
              <a:t>解析</a:t>
            </a:r>
            <a:r>
              <a:rPr kumimoji="1" lang="ja-JP" altLang="en-US" dirty="0"/>
              <a:t>手法の説明（</a:t>
            </a:r>
            <a:r>
              <a:rPr lang="en-US" altLang="ja-JP" dirty="0"/>
              <a:t>2</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05FD05C9-3027-FE32-0A7B-BA78C290EC71}"/>
              </a:ext>
            </a:extLst>
          </p:cNvPr>
          <p:cNvSpPr>
            <a:spLocks noGrp="1"/>
          </p:cNvSpPr>
          <p:nvPr>
            <p:ph idx="1"/>
          </p:nvPr>
        </p:nvSpPr>
        <p:spPr>
          <a:xfrm>
            <a:off x="1127635" y="1492609"/>
            <a:ext cx="5621288" cy="546656"/>
          </a:xfrm>
        </p:spPr>
        <p:txBody>
          <a:bodyPr>
            <a:normAutofit fontScale="92500"/>
          </a:bodyPr>
          <a:lstStyle/>
          <a:p>
            <a:pPr>
              <a:buFont typeface="Wingdings" panose="05000000000000000000" pitchFamily="2" charset="2"/>
              <a:buChar char="l"/>
            </a:pPr>
            <a:r>
              <a:rPr kumimoji="1" lang="ja-JP" altLang="en-US" sz="3200" dirty="0"/>
              <a:t>順序ロジスティック回帰モデル</a:t>
            </a:r>
          </a:p>
        </p:txBody>
      </p:sp>
      <p:sp>
        <p:nvSpPr>
          <p:cNvPr id="4" name="スライド番号プレースホルダー 3">
            <a:extLst>
              <a:ext uri="{FF2B5EF4-FFF2-40B4-BE49-F238E27FC236}">
                <a16:creationId xmlns:a16="http://schemas.microsoft.com/office/drawing/2014/main" id="{46D7AA8F-65B1-506D-CD80-101E9E9A7AAA}"/>
              </a:ext>
            </a:extLst>
          </p:cNvPr>
          <p:cNvSpPr>
            <a:spLocks noGrp="1"/>
          </p:cNvSpPr>
          <p:nvPr>
            <p:ph type="sldNum" sz="quarter" idx="12"/>
          </p:nvPr>
        </p:nvSpPr>
        <p:spPr/>
        <p:txBody>
          <a:bodyPr/>
          <a:lstStyle/>
          <a:p>
            <a:fld id="{0CA11175-DD49-4A9D-9F2D-BEB9E8456EFD}" type="slidenum">
              <a:rPr kumimoji="1" lang="ja-JP" altLang="en-US" smtClean="0"/>
              <a:pPr/>
              <a:t>15</a:t>
            </a:fld>
            <a:endParaRPr kumimoji="1" lang="ja-JP" altLang="en-US" dirty="0"/>
          </a:p>
        </p:txBody>
      </p:sp>
      <p:sp>
        <p:nvSpPr>
          <p:cNvPr id="6" name="正方形/長方形 5">
            <a:extLst>
              <a:ext uri="{FF2B5EF4-FFF2-40B4-BE49-F238E27FC236}">
                <a16:creationId xmlns:a16="http://schemas.microsoft.com/office/drawing/2014/main" id="{A8DE2C2F-664C-866F-9A1A-E933CFF8CC02}"/>
              </a:ext>
            </a:extLst>
          </p:cNvPr>
          <p:cNvSpPr/>
          <p:nvPr/>
        </p:nvSpPr>
        <p:spPr>
          <a:xfrm>
            <a:off x="1936921" y="2735881"/>
            <a:ext cx="3038132" cy="79105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dirty="0">
                <a:solidFill>
                  <a:schemeClr val="tx1"/>
                </a:solidFill>
              </a:rPr>
              <a:t>朝食を食べた</a:t>
            </a:r>
          </a:p>
        </p:txBody>
      </p:sp>
      <p:sp>
        <p:nvSpPr>
          <p:cNvPr id="7" name="正方形/長方形 6">
            <a:extLst>
              <a:ext uri="{FF2B5EF4-FFF2-40B4-BE49-F238E27FC236}">
                <a16:creationId xmlns:a16="http://schemas.microsoft.com/office/drawing/2014/main" id="{42A430AC-75E8-EC9A-147D-EEB42213983F}"/>
              </a:ext>
            </a:extLst>
          </p:cNvPr>
          <p:cNvSpPr/>
          <p:nvPr/>
        </p:nvSpPr>
        <p:spPr>
          <a:xfrm>
            <a:off x="1936921" y="4768060"/>
            <a:ext cx="3038132" cy="79105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dirty="0">
                <a:solidFill>
                  <a:schemeClr val="tx1"/>
                </a:solidFill>
              </a:rPr>
              <a:t>運動をした</a:t>
            </a:r>
          </a:p>
        </p:txBody>
      </p:sp>
      <p:sp>
        <p:nvSpPr>
          <p:cNvPr id="8" name="正方形/長方形 7">
            <a:extLst>
              <a:ext uri="{FF2B5EF4-FFF2-40B4-BE49-F238E27FC236}">
                <a16:creationId xmlns:a16="http://schemas.microsoft.com/office/drawing/2014/main" id="{D221D6F9-9849-49ED-0539-708D9A1C050F}"/>
              </a:ext>
            </a:extLst>
          </p:cNvPr>
          <p:cNvSpPr/>
          <p:nvPr/>
        </p:nvSpPr>
        <p:spPr>
          <a:xfrm>
            <a:off x="1936921" y="3758297"/>
            <a:ext cx="3038132" cy="79105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dirty="0">
                <a:solidFill>
                  <a:schemeClr val="tx1"/>
                </a:solidFill>
              </a:rPr>
              <a:t>アルコールの摂取</a:t>
            </a:r>
          </a:p>
        </p:txBody>
      </p:sp>
      <p:sp>
        <p:nvSpPr>
          <p:cNvPr id="9" name="四角形: 角を丸くする 8">
            <a:extLst>
              <a:ext uri="{FF2B5EF4-FFF2-40B4-BE49-F238E27FC236}">
                <a16:creationId xmlns:a16="http://schemas.microsoft.com/office/drawing/2014/main" id="{61768D8E-1C6E-5972-C67B-636902EA86D1}"/>
              </a:ext>
            </a:extLst>
          </p:cNvPr>
          <p:cNvSpPr/>
          <p:nvPr/>
        </p:nvSpPr>
        <p:spPr>
          <a:xfrm>
            <a:off x="8299605" y="3690109"/>
            <a:ext cx="1880950" cy="90907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800" dirty="0">
                <a:solidFill>
                  <a:schemeClr val="tx1"/>
                </a:solidFill>
              </a:rPr>
              <a:t>自己評価</a:t>
            </a:r>
          </a:p>
        </p:txBody>
      </p:sp>
      <p:cxnSp>
        <p:nvCxnSpPr>
          <p:cNvPr id="11" name="直線矢印コネクタ 10">
            <a:extLst>
              <a:ext uri="{FF2B5EF4-FFF2-40B4-BE49-F238E27FC236}">
                <a16:creationId xmlns:a16="http://schemas.microsoft.com/office/drawing/2014/main" id="{309A3AFE-8D81-2EBD-6579-83E9C4CB2F8E}"/>
              </a:ext>
            </a:extLst>
          </p:cNvPr>
          <p:cNvCxnSpPr>
            <a:cxnSpLocks/>
          </p:cNvCxnSpPr>
          <p:nvPr/>
        </p:nvCxnSpPr>
        <p:spPr>
          <a:xfrm>
            <a:off x="4975053" y="3124635"/>
            <a:ext cx="3324552" cy="680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線矢印コネクタ 11">
            <a:extLst>
              <a:ext uri="{FF2B5EF4-FFF2-40B4-BE49-F238E27FC236}">
                <a16:creationId xmlns:a16="http://schemas.microsoft.com/office/drawing/2014/main" id="{C7E37F05-A331-261F-704E-E26E7878DD78}"/>
              </a:ext>
            </a:extLst>
          </p:cNvPr>
          <p:cNvCxnSpPr>
            <a:cxnSpLocks/>
            <a:stCxn id="7" idx="3"/>
          </p:cNvCxnSpPr>
          <p:nvPr/>
        </p:nvCxnSpPr>
        <p:spPr>
          <a:xfrm flipV="1">
            <a:off x="4975053" y="4479869"/>
            <a:ext cx="3324552" cy="6837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線矢印コネクタ 14">
            <a:extLst>
              <a:ext uri="{FF2B5EF4-FFF2-40B4-BE49-F238E27FC236}">
                <a16:creationId xmlns:a16="http://schemas.microsoft.com/office/drawing/2014/main" id="{37BAF3CE-AD50-AED2-231C-45FE7593C5DE}"/>
              </a:ext>
            </a:extLst>
          </p:cNvPr>
          <p:cNvCxnSpPr>
            <a:cxnSpLocks/>
            <a:stCxn id="8" idx="3"/>
            <a:endCxn id="9" idx="1"/>
          </p:cNvCxnSpPr>
          <p:nvPr/>
        </p:nvCxnSpPr>
        <p:spPr>
          <a:xfrm flipV="1">
            <a:off x="4975053" y="4144646"/>
            <a:ext cx="3324552" cy="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テキスト ボックス 18">
            <a:extLst>
              <a:ext uri="{FF2B5EF4-FFF2-40B4-BE49-F238E27FC236}">
                <a16:creationId xmlns:a16="http://schemas.microsoft.com/office/drawing/2014/main" id="{E9C95297-BC34-3AFA-C804-3ECDC8D50190}"/>
              </a:ext>
            </a:extLst>
          </p:cNvPr>
          <p:cNvSpPr txBox="1"/>
          <p:nvPr/>
        </p:nvSpPr>
        <p:spPr>
          <a:xfrm>
            <a:off x="7216949" y="2905534"/>
            <a:ext cx="4206480" cy="461665"/>
          </a:xfrm>
          <a:prstGeom prst="rect">
            <a:avLst/>
          </a:prstGeom>
          <a:noFill/>
        </p:spPr>
        <p:txBody>
          <a:bodyPr wrap="square" rtlCol="0">
            <a:spAutoFit/>
          </a:bodyPr>
          <a:lstStyle/>
          <a:p>
            <a:r>
              <a:rPr kumimoji="1" lang="ja-JP" altLang="en-US" sz="2400" dirty="0"/>
              <a:t>目的変数：順序付き質的データ</a:t>
            </a:r>
          </a:p>
        </p:txBody>
      </p:sp>
      <p:sp>
        <p:nvSpPr>
          <p:cNvPr id="20" name="テキスト ボックス 19">
            <a:extLst>
              <a:ext uri="{FF2B5EF4-FFF2-40B4-BE49-F238E27FC236}">
                <a16:creationId xmlns:a16="http://schemas.microsoft.com/office/drawing/2014/main" id="{3B09E5D7-E943-DDB9-5016-7EF2992DAAD2}"/>
              </a:ext>
            </a:extLst>
          </p:cNvPr>
          <p:cNvSpPr txBox="1"/>
          <p:nvPr/>
        </p:nvSpPr>
        <p:spPr>
          <a:xfrm>
            <a:off x="2697179" y="2171700"/>
            <a:ext cx="1622677" cy="461665"/>
          </a:xfrm>
          <a:prstGeom prst="rect">
            <a:avLst/>
          </a:prstGeom>
          <a:noFill/>
        </p:spPr>
        <p:txBody>
          <a:bodyPr wrap="square" rtlCol="0">
            <a:spAutoFit/>
          </a:bodyPr>
          <a:lstStyle/>
          <a:p>
            <a:r>
              <a:rPr kumimoji="1" lang="ja-JP" altLang="en-US" sz="2400" dirty="0"/>
              <a:t>説明変数</a:t>
            </a:r>
          </a:p>
        </p:txBody>
      </p:sp>
      <p:sp>
        <p:nvSpPr>
          <p:cNvPr id="23" name="テキスト ボックス 22">
            <a:extLst>
              <a:ext uri="{FF2B5EF4-FFF2-40B4-BE49-F238E27FC236}">
                <a16:creationId xmlns:a16="http://schemas.microsoft.com/office/drawing/2014/main" id="{B67A1209-E40A-BB73-2BD2-D0EB1AF9929A}"/>
              </a:ext>
            </a:extLst>
          </p:cNvPr>
          <p:cNvSpPr txBox="1"/>
          <p:nvPr/>
        </p:nvSpPr>
        <p:spPr>
          <a:xfrm>
            <a:off x="2187787" y="5897421"/>
            <a:ext cx="8494933" cy="477054"/>
          </a:xfrm>
          <a:prstGeom prst="rect">
            <a:avLst/>
          </a:prstGeom>
          <a:noFill/>
        </p:spPr>
        <p:txBody>
          <a:bodyPr wrap="square" rtlCol="0">
            <a:spAutoFit/>
          </a:bodyPr>
          <a:lstStyle/>
          <a:p>
            <a:r>
              <a:rPr kumimoji="1" lang="ja-JP" altLang="en-US" sz="2500" dirty="0"/>
              <a:t>偏回帰係数</a:t>
            </a:r>
            <a:r>
              <a:rPr kumimoji="1" lang="en-US" altLang="ja-JP" sz="2500" dirty="0"/>
              <a:t>β</a:t>
            </a:r>
            <a:r>
              <a:rPr kumimoji="1" lang="ja-JP" altLang="en-US" sz="2500" dirty="0"/>
              <a:t>：各説明変数の及ぼす影響の直感的理解が可能</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0567544-0F47-CE54-D3F2-54F87FAAD09F}"/>
                  </a:ext>
                </a:extLst>
              </p:cNvPr>
              <p:cNvSpPr txBox="1"/>
              <p:nvPr/>
            </p:nvSpPr>
            <p:spPr>
              <a:xfrm>
                <a:off x="5960402" y="2884788"/>
                <a:ext cx="6176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i="1">
                              <a:latin typeface="Cambria Math" panose="02040503050406030204" pitchFamily="18" charset="0"/>
                            </a:rPr>
                            <m:t>β</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D0567544-0F47-CE54-D3F2-54F87FAAD09F}"/>
                  </a:ext>
                </a:extLst>
              </p:cNvPr>
              <p:cNvSpPr txBox="1">
                <a:spLocks noRot="1" noChangeAspect="1" noMove="1" noResize="1" noEditPoints="1" noAdjustHandles="1" noChangeArrowheads="1" noChangeShapeType="1" noTextEdit="1"/>
              </p:cNvSpPr>
              <p:nvPr/>
            </p:nvSpPr>
            <p:spPr>
              <a:xfrm>
                <a:off x="5960402" y="2884788"/>
                <a:ext cx="617683" cy="369332"/>
              </a:xfrm>
              <a:prstGeom prst="rect">
                <a:avLst/>
              </a:prstGeom>
              <a:blipFill>
                <a:blip r:embed="rId2"/>
                <a:stretch>
                  <a:fillRect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3329179-66D3-9216-6EFF-7EE09EA34308}"/>
                  </a:ext>
                </a:extLst>
              </p:cNvPr>
              <p:cNvSpPr txBox="1"/>
              <p:nvPr/>
            </p:nvSpPr>
            <p:spPr>
              <a:xfrm>
                <a:off x="5916807" y="4500157"/>
                <a:ext cx="6612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i="1">
                              <a:latin typeface="Cambria Math" panose="02040503050406030204" pitchFamily="18" charset="0"/>
                            </a:rPr>
                            <m:t>β</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A3329179-66D3-9216-6EFF-7EE09EA34308}"/>
                  </a:ext>
                </a:extLst>
              </p:cNvPr>
              <p:cNvSpPr txBox="1">
                <a:spLocks noRot="1" noChangeAspect="1" noMove="1" noResize="1" noEditPoints="1" noAdjustHandles="1" noChangeArrowheads="1" noChangeShapeType="1" noTextEdit="1"/>
              </p:cNvSpPr>
              <p:nvPr/>
            </p:nvSpPr>
            <p:spPr>
              <a:xfrm>
                <a:off x="5916807" y="4500157"/>
                <a:ext cx="661278" cy="369332"/>
              </a:xfrm>
              <a:prstGeom prst="rect">
                <a:avLst/>
              </a:prstGeom>
              <a:blipFill>
                <a:blip r:embed="rId3"/>
                <a:stretch>
                  <a:fillRect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4F836EF-244C-6ED6-6788-7E36E3E1F822}"/>
                  </a:ext>
                </a:extLst>
              </p:cNvPr>
              <p:cNvSpPr txBox="1"/>
              <p:nvPr/>
            </p:nvSpPr>
            <p:spPr>
              <a:xfrm>
                <a:off x="6075072" y="3693503"/>
                <a:ext cx="5871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i="1" smtClean="0">
                              <a:latin typeface="Cambria Math" panose="02040503050406030204" pitchFamily="18" charset="0"/>
                            </a:rPr>
                            <m:t>β</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E4F836EF-244C-6ED6-6788-7E36E3E1F822}"/>
                  </a:ext>
                </a:extLst>
              </p:cNvPr>
              <p:cNvSpPr txBox="1">
                <a:spLocks noRot="1" noChangeAspect="1" noMove="1" noResize="1" noEditPoints="1" noAdjustHandles="1" noChangeArrowheads="1" noChangeShapeType="1" noTextEdit="1"/>
              </p:cNvSpPr>
              <p:nvPr/>
            </p:nvSpPr>
            <p:spPr>
              <a:xfrm>
                <a:off x="6075072" y="3693503"/>
                <a:ext cx="587147" cy="369332"/>
              </a:xfrm>
              <a:prstGeom prst="rect">
                <a:avLst/>
              </a:prstGeom>
              <a:blipFill>
                <a:blip r:embed="rId4"/>
                <a:stretch>
                  <a:fillRect b="-13333"/>
                </a:stretch>
              </a:blipFill>
            </p:spPr>
            <p:txBody>
              <a:bodyPr/>
              <a:lstStyle/>
              <a:p>
                <a:r>
                  <a:rPr lang="ja-JP" altLang="en-US">
                    <a:noFill/>
                  </a:rPr>
                  <a:t> </a:t>
                </a:r>
              </a:p>
            </p:txBody>
          </p:sp>
        </mc:Fallback>
      </mc:AlternateContent>
      <p:sp>
        <p:nvSpPr>
          <p:cNvPr id="22" name="矢印: 左右 21">
            <a:extLst>
              <a:ext uri="{FF2B5EF4-FFF2-40B4-BE49-F238E27FC236}">
                <a16:creationId xmlns:a16="http://schemas.microsoft.com/office/drawing/2014/main" id="{1ABF1D20-DBFB-EFED-09D1-DD40F10C9B14}"/>
              </a:ext>
            </a:extLst>
          </p:cNvPr>
          <p:cNvSpPr/>
          <p:nvPr/>
        </p:nvSpPr>
        <p:spPr>
          <a:xfrm>
            <a:off x="7899978" y="4684823"/>
            <a:ext cx="2675467" cy="338308"/>
          </a:xfrm>
          <a:prstGeom prst="leftRightArrow">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024776F-ED6D-20DB-1D06-D1AE4DA04FC2}"/>
              </a:ext>
            </a:extLst>
          </p:cNvPr>
          <p:cNvSpPr txBox="1"/>
          <p:nvPr/>
        </p:nvSpPr>
        <p:spPr>
          <a:xfrm>
            <a:off x="10087765" y="5053449"/>
            <a:ext cx="1420128" cy="369332"/>
          </a:xfrm>
          <a:prstGeom prst="rect">
            <a:avLst/>
          </a:prstGeom>
          <a:noFill/>
        </p:spPr>
        <p:txBody>
          <a:bodyPr wrap="square" rtlCol="0">
            <a:spAutoFit/>
          </a:bodyPr>
          <a:lstStyle/>
          <a:p>
            <a:r>
              <a:rPr kumimoji="1" lang="ja-JP" altLang="en-US" dirty="0"/>
              <a:t>非常に良い</a:t>
            </a:r>
          </a:p>
        </p:txBody>
      </p:sp>
      <p:sp>
        <p:nvSpPr>
          <p:cNvPr id="25" name="テキスト ボックス 24">
            <a:extLst>
              <a:ext uri="{FF2B5EF4-FFF2-40B4-BE49-F238E27FC236}">
                <a16:creationId xmlns:a16="http://schemas.microsoft.com/office/drawing/2014/main" id="{6281A652-3C71-8E37-46AA-235539E75CDF}"/>
              </a:ext>
            </a:extLst>
          </p:cNvPr>
          <p:cNvSpPr txBox="1"/>
          <p:nvPr/>
        </p:nvSpPr>
        <p:spPr>
          <a:xfrm>
            <a:off x="7303121" y="5053449"/>
            <a:ext cx="1420128" cy="369332"/>
          </a:xfrm>
          <a:prstGeom prst="rect">
            <a:avLst/>
          </a:prstGeom>
          <a:noFill/>
        </p:spPr>
        <p:txBody>
          <a:bodyPr wrap="square" rtlCol="0">
            <a:spAutoFit/>
          </a:bodyPr>
          <a:lstStyle/>
          <a:p>
            <a:r>
              <a:rPr kumimoji="1" lang="ja-JP" altLang="en-US" dirty="0"/>
              <a:t>非常に悪い</a:t>
            </a:r>
          </a:p>
        </p:txBody>
      </p:sp>
    </p:spTree>
    <p:extLst>
      <p:ext uri="{BB962C8B-B14F-4D97-AF65-F5344CB8AC3E}">
        <p14:creationId xmlns:p14="http://schemas.microsoft.com/office/powerpoint/2010/main" val="414649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68D96-1E30-6543-0949-02F6A6348700}"/>
              </a:ext>
            </a:extLst>
          </p:cNvPr>
          <p:cNvSpPr>
            <a:spLocks noGrp="1"/>
          </p:cNvSpPr>
          <p:nvPr>
            <p:ph type="title"/>
          </p:nvPr>
        </p:nvSpPr>
        <p:spPr>
          <a:xfrm>
            <a:off x="1295400" y="761400"/>
            <a:ext cx="9601200" cy="1034627"/>
          </a:xfrm>
        </p:spPr>
        <p:txBody>
          <a:bodyPr>
            <a:normAutofit/>
          </a:bodyPr>
          <a:lstStyle/>
          <a:p>
            <a:r>
              <a:rPr kumimoji="1" lang="ja-JP" altLang="en-US" sz="4800" dirty="0"/>
              <a:t>目次</a:t>
            </a:r>
          </a:p>
        </p:txBody>
      </p:sp>
      <p:graphicFrame>
        <p:nvGraphicFramePr>
          <p:cNvPr id="5" name="コンテンツ プレースホルダー 2">
            <a:extLst>
              <a:ext uri="{FF2B5EF4-FFF2-40B4-BE49-F238E27FC236}">
                <a16:creationId xmlns:a16="http://schemas.microsoft.com/office/drawing/2014/main" id="{DE3F30C5-7039-F189-E9E3-197456350C5E}"/>
              </a:ext>
            </a:extLst>
          </p:cNvPr>
          <p:cNvGraphicFramePr>
            <a:graphicFrameLocks noGrp="1"/>
          </p:cNvGraphicFramePr>
          <p:nvPr>
            <p:ph idx="1"/>
            <p:extLst>
              <p:ext uri="{D42A27DB-BD31-4B8C-83A1-F6EECF244321}">
                <p14:modId xmlns:p14="http://schemas.microsoft.com/office/powerpoint/2010/main" val="1388926445"/>
              </p:ext>
            </p:extLst>
          </p:nvPr>
        </p:nvGraphicFramePr>
        <p:xfrm>
          <a:off x="1295400" y="1888435"/>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スライド番号プレースホルダー 2">
            <a:extLst>
              <a:ext uri="{FF2B5EF4-FFF2-40B4-BE49-F238E27FC236}">
                <a16:creationId xmlns:a16="http://schemas.microsoft.com/office/drawing/2014/main" id="{2A28D2C0-FEB5-7D43-96F3-355469D64FDC}"/>
              </a:ext>
            </a:extLst>
          </p:cNvPr>
          <p:cNvSpPr>
            <a:spLocks noGrp="1"/>
          </p:cNvSpPr>
          <p:nvPr>
            <p:ph type="sldNum" sz="quarter" idx="12"/>
          </p:nvPr>
        </p:nvSpPr>
        <p:spPr/>
        <p:txBody>
          <a:bodyPr/>
          <a:lstStyle/>
          <a:p>
            <a:fld id="{0CA11175-DD49-4A9D-9F2D-BEB9E8456EFD}" type="slidenum">
              <a:rPr kumimoji="1" lang="ja-JP" altLang="en-US" smtClean="0"/>
              <a:t>16</a:t>
            </a:fld>
            <a:endParaRPr kumimoji="1" lang="ja-JP" altLang="en-US"/>
          </a:p>
        </p:txBody>
      </p:sp>
    </p:spTree>
    <p:extLst>
      <p:ext uri="{BB962C8B-B14F-4D97-AF65-F5344CB8AC3E}">
        <p14:creationId xmlns:p14="http://schemas.microsoft.com/office/powerpoint/2010/main" val="575625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91F2C3-C893-1498-1128-A3780B8B323A}"/>
              </a:ext>
            </a:extLst>
          </p:cNvPr>
          <p:cNvSpPr>
            <a:spLocks noGrp="1"/>
          </p:cNvSpPr>
          <p:nvPr>
            <p:ph type="title"/>
          </p:nvPr>
        </p:nvSpPr>
        <p:spPr>
          <a:xfrm>
            <a:off x="1371600" y="448733"/>
            <a:ext cx="1419013" cy="742950"/>
          </a:xfrm>
        </p:spPr>
        <p:txBody>
          <a:bodyPr/>
          <a:lstStyle/>
          <a:p>
            <a:r>
              <a:rPr kumimoji="1" lang="ja-JP" altLang="en-US" dirty="0"/>
              <a:t>結果</a:t>
            </a:r>
          </a:p>
        </p:txBody>
      </p:sp>
      <p:graphicFrame>
        <p:nvGraphicFramePr>
          <p:cNvPr id="5" name="コンテンツ プレースホルダー 4">
            <a:extLst>
              <a:ext uri="{FF2B5EF4-FFF2-40B4-BE49-F238E27FC236}">
                <a16:creationId xmlns:a16="http://schemas.microsoft.com/office/drawing/2014/main" id="{1EF15B22-9C96-3C23-C698-22153D247F2D}"/>
              </a:ext>
            </a:extLst>
          </p:cNvPr>
          <p:cNvGraphicFramePr>
            <a:graphicFrameLocks noGrp="1"/>
          </p:cNvGraphicFramePr>
          <p:nvPr>
            <p:ph idx="1"/>
            <p:extLst>
              <p:ext uri="{D42A27DB-BD31-4B8C-83A1-F6EECF244321}">
                <p14:modId xmlns:p14="http://schemas.microsoft.com/office/powerpoint/2010/main" val="153379460"/>
              </p:ext>
            </p:extLst>
          </p:nvPr>
        </p:nvGraphicFramePr>
        <p:xfrm>
          <a:off x="1371600" y="1252644"/>
          <a:ext cx="9601198" cy="5029200"/>
        </p:xfrm>
        <a:graphic>
          <a:graphicData uri="http://schemas.openxmlformats.org/drawingml/2006/table">
            <a:tbl>
              <a:tblPr firstRow="1" bandRow="1">
                <a:tableStyleId>{5C22544A-7EE6-4342-B048-85BDC9FD1C3A}</a:tableStyleId>
              </a:tblPr>
              <a:tblGrid>
                <a:gridCol w="4733862">
                  <a:extLst>
                    <a:ext uri="{9D8B030D-6E8A-4147-A177-3AD203B41FA5}">
                      <a16:colId xmlns:a16="http://schemas.microsoft.com/office/drawing/2014/main" val="2772735539"/>
                    </a:ext>
                  </a:extLst>
                </a:gridCol>
                <a:gridCol w="2433668">
                  <a:extLst>
                    <a:ext uri="{9D8B030D-6E8A-4147-A177-3AD203B41FA5}">
                      <a16:colId xmlns:a16="http://schemas.microsoft.com/office/drawing/2014/main" val="4261118688"/>
                    </a:ext>
                  </a:extLst>
                </a:gridCol>
                <a:gridCol w="2433668">
                  <a:extLst>
                    <a:ext uri="{9D8B030D-6E8A-4147-A177-3AD203B41FA5}">
                      <a16:colId xmlns:a16="http://schemas.microsoft.com/office/drawing/2014/main" val="911833843"/>
                    </a:ext>
                  </a:extLst>
                </a:gridCol>
              </a:tblGrid>
              <a:tr h="370840">
                <a:tc>
                  <a:txBody>
                    <a:bodyPr/>
                    <a:lstStyle/>
                    <a:p>
                      <a:pPr algn="ctr"/>
                      <a:r>
                        <a:rPr kumimoji="1" lang="ja-JP" altLang="en-US" sz="2400" dirty="0"/>
                        <a:t>行動</a:t>
                      </a:r>
                    </a:p>
                  </a:txBody>
                  <a:tcPr/>
                </a:tc>
                <a:tc>
                  <a:txBody>
                    <a:bodyPr/>
                    <a:lstStyle/>
                    <a:p>
                      <a:pPr algn="ctr"/>
                      <a:r>
                        <a:rPr kumimoji="1" lang="ja-JP" altLang="en-US" sz="2400" dirty="0"/>
                        <a:t>偏回帰係数</a:t>
                      </a:r>
                      <a:r>
                        <a:rPr kumimoji="1" lang="en-US" altLang="ja-JP" sz="2400" dirty="0"/>
                        <a:t>β</a:t>
                      </a:r>
                      <a:endParaRPr kumimoji="1" lang="ja-JP" altLang="en-US" sz="2400" dirty="0"/>
                    </a:p>
                  </a:txBody>
                  <a:tcPr/>
                </a:tc>
                <a:tc>
                  <a:txBody>
                    <a:bodyPr/>
                    <a:lstStyle/>
                    <a:p>
                      <a:pPr algn="ctr"/>
                      <a:r>
                        <a:rPr kumimoji="1" lang="en-US" altLang="ja-JP" sz="2400" dirty="0"/>
                        <a:t>p</a:t>
                      </a:r>
                      <a:r>
                        <a:rPr kumimoji="1" lang="ja-JP" altLang="en-US" sz="2400" dirty="0"/>
                        <a:t>値</a:t>
                      </a:r>
                    </a:p>
                  </a:txBody>
                  <a:tcPr/>
                </a:tc>
                <a:extLst>
                  <a:ext uri="{0D108BD9-81ED-4DB2-BD59-A6C34878D82A}">
                    <a16:rowId xmlns:a16="http://schemas.microsoft.com/office/drawing/2014/main" val="423485400"/>
                  </a:ext>
                </a:extLst>
              </a:tr>
              <a:tr h="370840">
                <a:tc>
                  <a:txBody>
                    <a:bodyPr/>
                    <a:lstStyle/>
                    <a:p>
                      <a:r>
                        <a:rPr kumimoji="1" lang="en-US" altLang="ja-JP" sz="2400" dirty="0"/>
                        <a:t>B1:</a:t>
                      </a:r>
                      <a:r>
                        <a:rPr kumimoji="1" lang="ja-JP" altLang="en-US" sz="2400" dirty="0"/>
                        <a:t>アルコールの摂取</a:t>
                      </a:r>
                    </a:p>
                  </a:txBody>
                  <a:tcPr/>
                </a:tc>
                <a:tc>
                  <a:txBody>
                    <a:bodyPr/>
                    <a:lstStyle/>
                    <a:p>
                      <a:pPr algn="r"/>
                      <a:r>
                        <a:rPr kumimoji="1" lang="en-US" altLang="ja-JP" sz="2400" dirty="0"/>
                        <a:t>-0.558</a:t>
                      </a:r>
                      <a:endParaRPr kumimoji="1" lang="ja-JP" altLang="en-US" sz="2400" dirty="0"/>
                    </a:p>
                  </a:txBody>
                  <a:tcPr/>
                </a:tc>
                <a:tc>
                  <a:txBody>
                    <a:bodyPr/>
                    <a:lstStyle/>
                    <a:p>
                      <a:pPr algn="r"/>
                      <a:r>
                        <a:rPr kumimoji="1" lang="en-US" altLang="ja-JP" sz="2400" dirty="0"/>
                        <a:t>0.096</a:t>
                      </a:r>
                      <a:endParaRPr kumimoji="1" lang="ja-JP" altLang="en-US" sz="2400" dirty="0"/>
                    </a:p>
                  </a:txBody>
                  <a:tcPr/>
                </a:tc>
                <a:extLst>
                  <a:ext uri="{0D108BD9-81ED-4DB2-BD59-A6C34878D82A}">
                    <a16:rowId xmlns:a16="http://schemas.microsoft.com/office/drawing/2014/main" val="3803647848"/>
                  </a:ext>
                </a:extLst>
              </a:tr>
              <a:tr h="370840">
                <a:tc>
                  <a:txBody>
                    <a:bodyPr/>
                    <a:lstStyle/>
                    <a:p>
                      <a:r>
                        <a:rPr kumimoji="1" lang="en-US" altLang="ja-JP" sz="2400" dirty="0"/>
                        <a:t>B2:</a:t>
                      </a:r>
                      <a:r>
                        <a:rPr kumimoji="1" lang="ja-JP" altLang="en-US" sz="2400" dirty="0"/>
                        <a:t>カフェインの摂取</a:t>
                      </a:r>
                    </a:p>
                  </a:txBody>
                  <a:tcPr/>
                </a:tc>
                <a:tc>
                  <a:txBody>
                    <a:bodyPr/>
                    <a:lstStyle/>
                    <a:p>
                      <a:pPr algn="r"/>
                      <a:r>
                        <a:rPr kumimoji="1" lang="en-US" altLang="ja-JP" sz="2400" dirty="0"/>
                        <a:t>-0.027</a:t>
                      </a:r>
                      <a:endParaRPr kumimoji="1" lang="ja-JP" altLang="en-US" sz="2400" dirty="0"/>
                    </a:p>
                  </a:txBody>
                  <a:tcPr/>
                </a:tc>
                <a:tc>
                  <a:txBody>
                    <a:bodyPr/>
                    <a:lstStyle/>
                    <a:p>
                      <a:pPr algn="r"/>
                      <a:r>
                        <a:rPr kumimoji="1" lang="en-US" altLang="ja-JP" sz="2400" dirty="0"/>
                        <a:t>0.941</a:t>
                      </a:r>
                      <a:endParaRPr kumimoji="1" lang="ja-JP" altLang="en-US" sz="2400" dirty="0"/>
                    </a:p>
                  </a:txBody>
                  <a:tcPr/>
                </a:tc>
                <a:extLst>
                  <a:ext uri="{0D108BD9-81ED-4DB2-BD59-A6C34878D82A}">
                    <a16:rowId xmlns:a16="http://schemas.microsoft.com/office/drawing/2014/main" val="4134404546"/>
                  </a:ext>
                </a:extLst>
              </a:tr>
              <a:tr h="370840">
                <a:tc>
                  <a:txBody>
                    <a:bodyPr/>
                    <a:lstStyle/>
                    <a:p>
                      <a:r>
                        <a:rPr kumimoji="1" lang="en-US" altLang="ja-JP" sz="2400" dirty="0"/>
                        <a:t>B3:</a:t>
                      </a:r>
                      <a:r>
                        <a:rPr kumimoji="1" lang="ja-JP" altLang="en-US" sz="2400" dirty="0"/>
                        <a:t>タバコ</a:t>
                      </a:r>
                    </a:p>
                  </a:txBody>
                  <a:tcPr/>
                </a:tc>
                <a:tc>
                  <a:txBody>
                    <a:bodyPr/>
                    <a:lstStyle/>
                    <a:p>
                      <a:pPr algn="r"/>
                      <a:r>
                        <a:rPr kumimoji="1" lang="en-US" altLang="ja-JP" sz="2400" dirty="0"/>
                        <a:t>0.186</a:t>
                      </a:r>
                      <a:endParaRPr kumimoji="1" lang="ja-JP" altLang="en-US" sz="2400" dirty="0"/>
                    </a:p>
                  </a:txBody>
                  <a:tcPr/>
                </a:tc>
                <a:tc>
                  <a:txBody>
                    <a:bodyPr/>
                    <a:lstStyle/>
                    <a:p>
                      <a:pPr algn="r"/>
                      <a:r>
                        <a:rPr kumimoji="1" lang="en-US" altLang="ja-JP" sz="2400" dirty="0"/>
                        <a:t>0.683</a:t>
                      </a:r>
                      <a:endParaRPr kumimoji="1" lang="ja-JP" altLang="en-US" sz="2400" dirty="0"/>
                    </a:p>
                  </a:txBody>
                  <a:tcPr/>
                </a:tc>
                <a:extLst>
                  <a:ext uri="{0D108BD9-81ED-4DB2-BD59-A6C34878D82A}">
                    <a16:rowId xmlns:a16="http://schemas.microsoft.com/office/drawing/2014/main" val="426614649"/>
                  </a:ext>
                </a:extLst>
              </a:tr>
              <a:tr h="370840">
                <a:tc>
                  <a:txBody>
                    <a:bodyPr/>
                    <a:lstStyle/>
                    <a:p>
                      <a:r>
                        <a:rPr kumimoji="1" lang="en-US" altLang="ja-JP" sz="2400" dirty="0"/>
                        <a:t>B4:</a:t>
                      </a:r>
                      <a:r>
                        <a:rPr kumimoji="1" lang="ja-JP" altLang="en-US" sz="2400" dirty="0"/>
                        <a:t>昼寝</a:t>
                      </a:r>
                    </a:p>
                  </a:txBody>
                  <a:tcPr/>
                </a:tc>
                <a:tc>
                  <a:txBody>
                    <a:bodyPr/>
                    <a:lstStyle/>
                    <a:p>
                      <a:pPr algn="r"/>
                      <a:r>
                        <a:rPr kumimoji="1" lang="en-US" altLang="ja-JP" sz="2400" dirty="0"/>
                        <a:t>-0.652</a:t>
                      </a:r>
                      <a:endParaRPr kumimoji="1" lang="ja-JP" altLang="en-US" sz="2400" dirty="0"/>
                    </a:p>
                  </a:txBody>
                  <a:tcPr/>
                </a:tc>
                <a:tc>
                  <a:txBody>
                    <a:bodyPr/>
                    <a:lstStyle/>
                    <a:p>
                      <a:pPr algn="r"/>
                      <a:r>
                        <a:rPr kumimoji="1" lang="en-US" altLang="ja-JP" sz="2400" dirty="0"/>
                        <a:t>0.020</a:t>
                      </a:r>
                      <a:endParaRPr kumimoji="1" lang="ja-JP" altLang="en-US" sz="2400" dirty="0"/>
                    </a:p>
                  </a:txBody>
                  <a:tcPr/>
                </a:tc>
                <a:extLst>
                  <a:ext uri="{0D108BD9-81ED-4DB2-BD59-A6C34878D82A}">
                    <a16:rowId xmlns:a16="http://schemas.microsoft.com/office/drawing/2014/main" val="4061611284"/>
                  </a:ext>
                </a:extLst>
              </a:tr>
              <a:tr h="370840">
                <a:tc>
                  <a:txBody>
                    <a:bodyPr/>
                    <a:lstStyle/>
                    <a:p>
                      <a:r>
                        <a:rPr kumimoji="1" lang="en-US" altLang="ja-JP" sz="2400" dirty="0"/>
                        <a:t>B5:</a:t>
                      </a:r>
                      <a:r>
                        <a:rPr kumimoji="1" lang="ja-JP" altLang="en-US" sz="2400" dirty="0"/>
                        <a:t>深夜の食事や間食</a:t>
                      </a:r>
                    </a:p>
                  </a:txBody>
                  <a:tcPr/>
                </a:tc>
                <a:tc>
                  <a:txBody>
                    <a:bodyPr/>
                    <a:lstStyle/>
                    <a:p>
                      <a:pPr algn="r"/>
                      <a:r>
                        <a:rPr kumimoji="1" lang="en-US" altLang="ja-JP" sz="2400" dirty="0"/>
                        <a:t>0.236</a:t>
                      </a:r>
                      <a:endParaRPr kumimoji="1" lang="ja-JP" altLang="en-US" sz="2400" dirty="0"/>
                    </a:p>
                  </a:txBody>
                  <a:tcPr/>
                </a:tc>
                <a:tc>
                  <a:txBody>
                    <a:bodyPr/>
                    <a:lstStyle/>
                    <a:p>
                      <a:pPr algn="r"/>
                      <a:r>
                        <a:rPr kumimoji="1" lang="en-US" altLang="ja-JP" sz="2400" dirty="0"/>
                        <a:t>0.439</a:t>
                      </a:r>
                      <a:endParaRPr kumimoji="1" lang="ja-JP" altLang="en-US" sz="2400" dirty="0"/>
                    </a:p>
                  </a:txBody>
                  <a:tcPr/>
                </a:tc>
                <a:extLst>
                  <a:ext uri="{0D108BD9-81ED-4DB2-BD59-A6C34878D82A}">
                    <a16:rowId xmlns:a16="http://schemas.microsoft.com/office/drawing/2014/main" val="3543537899"/>
                  </a:ext>
                </a:extLst>
              </a:tr>
              <a:tr h="370840">
                <a:tc>
                  <a:txBody>
                    <a:bodyPr/>
                    <a:lstStyle/>
                    <a:p>
                      <a:r>
                        <a:rPr kumimoji="1" lang="en-US" altLang="ja-JP" sz="2400" dirty="0"/>
                        <a:t>B6:</a:t>
                      </a:r>
                      <a:r>
                        <a:rPr kumimoji="1" lang="ja-JP" altLang="en-US" sz="2400" dirty="0"/>
                        <a:t>寝る前のスマホなどの画面操作</a:t>
                      </a:r>
                    </a:p>
                  </a:txBody>
                  <a:tcPr/>
                </a:tc>
                <a:tc>
                  <a:txBody>
                    <a:bodyPr/>
                    <a:lstStyle/>
                    <a:p>
                      <a:pPr algn="r"/>
                      <a:r>
                        <a:rPr kumimoji="1" lang="en-US" altLang="ja-JP" sz="2400" dirty="0"/>
                        <a:t>-0.212</a:t>
                      </a:r>
                      <a:endParaRPr kumimoji="1" lang="ja-JP" altLang="en-US" sz="2400" dirty="0"/>
                    </a:p>
                  </a:txBody>
                  <a:tcPr/>
                </a:tc>
                <a:tc>
                  <a:txBody>
                    <a:bodyPr/>
                    <a:lstStyle/>
                    <a:p>
                      <a:pPr algn="r"/>
                      <a:r>
                        <a:rPr kumimoji="1" lang="en-US" altLang="ja-JP" sz="2400" dirty="0"/>
                        <a:t>0.435</a:t>
                      </a:r>
                      <a:endParaRPr kumimoji="1" lang="ja-JP" altLang="en-US" sz="2400" dirty="0"/>
                    </a:p>
                  </a:txBody>
                  <a:tcPr/>
                </a:tc>
                <a:extLst>
                  <a:ext uri="{0D108BD9-81ED-4DB2-BD59-A6C34878D82A}">
                    <a16:rowId xmlns:a16="http://schemas.microsoft.com/office/drawing/2014/main" val="4242054403"/>
                  </a:ext>
                </a:extLst>
              </a:tr>
              <a:tr h="370840">
                <a:tc>
                  <a:txBody>
                    <a:bodyPr/>
                    <a:lstStyle/>
                    <a:p>
                      <a:r>
                        <a:rPr kumimoji="1" lang="en-US" altLang="ja-JP" sz="2400" dirty="0"/>
                        <a:t>G1:</a:t>
                      </a:r>
                      <a:r>
                        <a:rPr kumimoji="1" lang="ja-JP" altLang="en-US" sz="2400" dirty="0"/>
                        <a:t>朝食を食べる</a:t>
                      </a:r>
                    </a:p>
                  </a:txBody>
                  <a:tcPr/>
                </a:tc>
                <a:tc>
                  <a:txBody>
                    <a:bodyPr/>
                    <a:lstStyle/>
                    <a:p>
                      <a:pPr algn="r"/>
                      <a:r>
                        <a:rPr kumimoji="1" lang="en-US" altLang="ja-JP" sz="2400" dirty="0"/>
                        <a:t>-0.030</a:t>
                      </a:r>
                      <a:endParaRPr kumimoji="1" lang="ja-JP" altLang="en-US" sz="2400" dirty="0"/>
                    </a:p>
                  </a:txBody>
                  <a:tcPr/>
                </a:tc>
                <a:tc>
                  <a:txBody>
                    <a:bodyPr/>
                    <a:lstStyle/>
                    <a:p>
                      <a:pPr algn="r"/>
                      <a:r>
                        <a:rPr kumimoji="1" lang="en-US" altLang="ja-JP" sz="2400" dirty="0"/>
                        <a:t>0.903</a:t>
                      </a:r>
                      <a:endParaRPr kumimoji="1" lang="ja-JP" altLang="en-US" sz="2400" dirty="0"/>
                    </a:p>
                  </a:txBody>
                  <a:tcPr/>
                </a:tc>
                <a:extLst>
                  <a:ext uri="{0D108BD9-81ED-4DB2-BD59-A6C34878D82A}">
                    <a16:rowId xmlns:a16="http://schemas.microsoft.com/office/drawing/2014/main" val="3170033770"/>
                  </a:ext>
                </a:extLst>
              </a:tr>
              <a:tr h="370840">
                <a:tc>
                  <a:txBody>
                    <a:bodyPr/>
                    <a:lstStyle/>
                    <a:p>
                      <a:r>
                        <a:rPr kumimoji="1" lang="en-US" altLang="ja-JP" sz="2400" dirty="0"/>
                        <a:t>G2:</a:t>
                      </a:r>
                      <a:r>
                        <a:rPr kumimoji="1" lang="ja-JP" altLang="en-US" sz="2400" dirty="0"/>
                        <a:t>時間通りの食事</a:t>
                      </a:r>
                    </a:p>
                  </a:txBody>
                  <a:tcPr/>
                </a:tc>
                <a:tc>
                  <a:txBody>
                    <a:bodyPr/>
                    <a:lstStyle/>
                    <a:p>
                      <a:pPr algn="r"/>
                      <a:r>
                        <a:rPr kumimoji="1" lang="en-US" altLang="ja-JP" sz="2400" dirty="0"/>
                        <a:t>1.221</a:t>
                      </a:r>
                      <a:endParaRPr kumimoji="1" lang="ja-JP" altLang="en-US" sz="2400" dirty="0"/>
                    </a:p>
                  </a:txBody>
                  <a:tcPr/>
                </a:tc>
                <a:tc>
                  <a:txBody>
                    <a:bodyPr/>
                    <a:lstStyle/>
                    <a:p>
                      <a:pPr algn="r"/>
                      <a:r>
                        <a:rPr kumimoji="1" lang="en-US" altLang="ja-JP" sz="2400" dirty="0"/>
                        <a:t>0.000</a:t>
                      </a:r>
                      <a:endParaRPr kumimoji="1" lang="ja-JP" altLang="en-US" sz="2400" dirty="0"/>
                    </a:p>
                  </a:txBody>
                  <a:tcPr/>
                </a:tc>
                <a:extLst>
                  <a:ext uri="{0D108BD9-81ED-4DB2-BD59-A6C34878D82A}">
                    <a16:rowId xmlns:a16="http://schemas.microsoft.com/office/drawing/2014/main" val="3884754548"/>
                  </a:ext>
                </a:extLst>
              </a:tr>
              <a:tr h="370840">
                <a:tc>
                  <a:txBody>
                    <a:bodyPr/>
                    <a:lstStyle/>
                    <a:p>
                      <a:r>
                        <a:rPr kumimoji="1" lang="en-US" altLang="ja-JP" sz="2400" dirty="0"/>
                        <a:t>G3:</a:t>
                      </a:r>
                      <a:r>
                        <a:rPr kumimoji="1" lang="ja-JP" altLang="en-US" sz="2400" dirty="0"/>
                        <a:t>寝る前にリラックスする</a:t>
                      </a:r>
                    </a:p>
                  </a:txBody>
                  <a:tcPr/>
                </a:tc>
                <a:tc>
                  <a:txBody>
                    <a:bodyPr/>
                    <a:lstStyle/>
                    <a:p>
                      <a:pPr algn="r"/>
                      <a:r>
                        <a:rPr kumimoji="1" lang="en-US" altLang="ja-JP" sz="2400" dirty="0"/>
                        <a:t>1.615</a:t>
                      </a:r>
                      <a:endParaRPr kumimoji="1" lang="ja-JP" altLang="en-US" sz="2400" dirty="0"/>
                    </a:p>
                  </a:txBody>
                  <a:tcPr/>
                </a:tc>
                <a:tc>
                  <a:txBody>
                    <a:bodyPr/>
                    <a:lstStyle/>
                    <a:p>
                      <a:pPr algn="r"/>
                      <a:r>
                        <a:rPr kumimoji="1" lang="en-US" altLang="ja-JP" sz="2400" dirty="0"/>
                        <a:t>0.000</a:t>
                      </a:r>
                      <a:endParaRPr kumimoji="1" lang="ja-JP" altLang="en-US" sz="2400" dirty="0"/>
                    </a:p>
                  </a:txBody>
                  <a:tcPr/>
                </a:tc>
                <a:extLst>
                  <a:ext uri="{0D108BD9-81ED-4DB2-BD59-A6C34878D82A}">
                    <a16:rowId xmlns:a16="http://schemas.microsoft.com/office/drawing/2014/main" val="3925046260"/>
                  </a:ext>
                </a:extLst>
              </a:tr>
              <a:tr h="370840">
                <a:tc>
                  <a:txBody>
                    <a:bodyPr/>
                    <a:lstStyle/>
                    <a:p>
                      <a:r>
                        <a:rPr kumimoji="1" lang="en-US" altLang="ja-JP" sz="2400" dirty="0"/>
                        <a:t>G4:</a:t>
                      </a:r>
                      <a:r>
                        <a:rPr kumimoji="1" lang="ja-JP" altLang="en-US" sz="2400" dirty="0"/>
                        <a:t>運動</a:t>
                      </a:r>
                    </a:p>
                  </a:txBody>
                  <a:tcPr/>
                </a:tc>
                <a:tc>
                  <a:txBody>
                    <a:bodyPr/>
                    <a:lstStyle/>
                    <a:p>
                      <a:pPr algn="r"/>
                      <a:r>
                        <a:rPr kumimoji="1" lang="en-US" altLang="ja-JP" sz="2400" dirty="0"/>
                        <a:t>0.832</a:t>
                      </a:r>
                      <a:endParaRPr kumimoji="1" lang="ja-JP" altLang="en-US" sz="2400" dirty="0"/>
                    </a:p>
                  </a:txBody>
                  <a:tcPr/>
                </a:tc>
                <a:tc>
                  <a:txBody>
                    <a:bodyPr/>
                    <a:lstStyle/>
                    <a:p>
                      <a:pPr algn="r"/>
                      <a:r>
                        <a:rPr kumimoji="1" lang="en-US" altLang="ja-JP" sz="2400" dirty="0"/>
                        <a:t>0.001</a:t>
                      </a:r>
                      <a:endParaRPr kumimoji="1" lang="ja-JP" altLang="en-US" sz="2400" dirty="0"/>
                    </a:p>
                  </a:txBody>
                  <a:tcPr/>
                </a:tc>
                <a:extLst>
                  <a:ext uri="{0D108BD9-81ED-4DB2-BD59-A6C34878D82A}">
                    <a16:rowId xmlns:a16="http://schemas.microsoft.com/office/drawing/2014/main" val="89398196"/>
                  </a:ext>
                </a:extLst>
              </a:tr>
            </a:tbl>
          </a:graphicData>
        </a:graphic>
      </p:graphicFrame>
      <p:sp>
        <p:nvSpPr>
          <p:cNvPr id="4" name="スライド番号プレースホルダー 3">
            <a:extLst>
              <a:ext uri="{FF2B5EF4-FFF2-40B4-BE49-F238E27FC236}">
                <a16:creationId xmlns:a16="http://schemas.microsoft.com/office/drawing/2014/main" id="{DB8E9F3E-92CD-B90B-DEF2-5BE2D4165566}"/>
              </a:ext>
            </a:extLst>
          </p:cNvPr>
          <p:cNvSpPr>
            <a:spLocks noGrp="1"/>
          </p:cNvSpPr>
          <p:nvPr>
            <p:ph type="sldNum" sz="quarter" idx="12"/>
          </p:nvPr>
        </p:nvSpPr>
        <p:spPr/>
        <p:txBody>
          <a:bodyPr/>
          <a:lstStyle/>
          <a:p>
            <a:fld id="{0CA11175-DD49-4A9D-9F2D-BEB9E8456EFD}" type="slidenum">
              <a:rPr kumimoji="1" lang="ja-JP" altLang="en-US" smtClean="0"/>
              <a:pPr/>
              <a:t>17</a:t>
            </a:fld>
            <a:endParaRPr kumimoji="1" lang="ja-JP" altLang="en-US" dirty="0"/>
          </a:p>
        </p:txBody>
      </p:sp>
      <p:sp>
        <p:nvSpPr>
          <p:cNvPr id="6" name="四角形: 角を丸くする 5">
            <a:extLst>
              <a:ext uri="{FF2B5EF4-FFF2-40B4-BE49-F238E27FC236}">
                <a16:creationId xmlns:a16="http://schemas.microsoft.com/office/drawing/2014/main" id="{A4121C3D-1579-A051-15BD-B3746F89A9EA}"/>
              </a:ext>
            </a:extLst>
          </p:cNvPr>
          <p:cNvSpPr/>
          <p:nvPr/>
        </p:nvSpPr>
        <p:spPr>
          <a:xfrm>
            <a:off x="1371598" y="3064133"/>
            <a:ext cx="9601198" cy="51218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5258085B-D7CD-5C8F-1BD0-ED43D882834A}"/>
              </a:ext>
            </a:extLst>
          </p:cNvPr>
          <p:cNvSpPr/>
          <p:nvPr/>
        </p:nvSpPr>
        <p:spPr>
          <a:xfrm>
            <a:off x="1371598" y="4890347"/>
            <a:ext cx="9601198" cy="139149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9490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75F0B8-1F20-DC7C-2A23-56BE013286FC}"/>
              </a:ext>
            </a:extLst>
          </p:cNvPr>
          <p:cNvSpPr>
            <a:spLocks noGrp="1"/>
          </p:cNvSpPr>
          <p:nvPr>
            <p:ph type="title"/>
          </p:nvPr>
        </p:nvSpPr>
        <p:spPr>
          <a:xfrm>
            <a:off x="1371600" y="685800"/>
            <a:ext cx="3356187" cy="933027"/>
          </a:xfrm>
        </p:spPr>
        <p:txBody>
          <a:bodyPr/>
          <a:lstStyle/>
          <a:p>
            <a:r>
              <a:rPr kumimoji="1" lang="ja-JP" altLang="en-US" dirty="0"/>
              <a:t>係数の評価</a:t>
            </a:r>
          </a:p>
        </p:txBody>
      </p:sp>
      <p:sp>
        <p:nvSpPr>
          <p:cNvPr id="3" name="コンテンツ プレースホルダー 2">
            <a:extLst>
              <a:ext uri="{FF2B5EF4-FFF2-40B4-BE49-F238E27FC236}">
                <a16:creationId xmlns:a16="http://schemas.microsoft.com/office/drawing/2014/main" id="{E6FC8EAF-0FB8-ACC8-565B-965A3D76AFC8}"/>
              </a:ext>
            </a:extLst>
          </p:cNvPr>
          <p:cNvSpPr>
            <a:spLocks noGrp="1"/>
          </p:cNvSpPr>
          <p:nvPr>
            <p:ph idx="1"/>
          </p:nvPr>
        </p:nvSpPr>
        <p:spPr>
          <a:xfrm>
            <a:off x="1791547" y="4726941"/>
            <a:ext cx="9601200" cy="1041400"/>
          </a:xfrm>
        </p:spPr>
        <p:txBody>
          <a:bodyPr>
            <a:normAutofit/>
          </a:bodyPr>
          <a:lstStyle/>
          <a:p>
            <a:pPr>
              <a:buFont typeface="Wingdings" panose="05000000000000000000" pitchFamily="2" charset="2"/>
              <a:buChar char="l"/>
            </a:pPr>
            <a:r>
              <a:rPr kumimoji="1" lang="ja-JP" altLang="en-US" sz="3200" dirty="0">
                <a:solidFill>
                  <a:schemeClr val="tx1"/>
                </a:solidFill>
              </a:rPr>
              <a:t>寝る前にリラックスすることと時間通りの食事は</a:t>
            </a:r>
            <a:br>
              <a:rPr kumimoji="1" lang="en-US" altLang="ja-JP" sz="3200" dirty="0">
                <a:solidFill>
                  <a:schemeClr val="tx1"/>
                </a:solidFill>
              </a:rPr>
            </a:br>
            <a:r>
              <a:rPr kumimoji="1" lang="ja-JP" altLang="en-US" sz="3200" dirty="0">
                <a:solidFill>
                  <a:schemeClr val="tx1"/>
                </a:solidFill>
              </a:rPr>
              <a:t>睡眠の質向上に大きな影響</a:t>
            </a:r>
          </a:p>
        </p:txBody>
      </p:sp>
      <p:sp>
        <p:nvSpPr>
          <p:cNvPr id="4" name="スライド番号プレースホルダー 3">
            <a:extLst>
              <a:ext uri="{FF2B5EF4-FFF2-40B4-BE49-F238E27FC236}">
                <a16:creationId xmlns:a16="http://schemas.microsoft.com/office/drawing/2014/main" id="{1A96725D-3ABF-AA09-DBB6-9C9F81A6C69C}"/>
              </a:ext>
            </a:extLst>
          </p:cNvPr>
          <p:cNvSpPr>
            <a:spLocks noGrp="1"/>
          </p:cNvSpPr>
          <p:nvPr>
            <p:ph type="sldNum" sz="quarter" idx="12"/>
          </p:nvPr>
        </p:nvSpPr>
        <p:spPr/>
        <p:txBody>
          <a:bodyPr/>
          <a:lstStyle/>
          <a:p>
            <a:fld id="{0CA11175-DD49-4A9D-9F2D-BEB9E8456EFD}" type="slidenum">
              <a:rPr kumimoji="1" lang="ja-JP" altLang="en-US" smtClean="0"/>
              <a:pPr/>
              <a:t>18</a:t>
            </a:fld>
            <a:endParaRPr kumimoji="1" lang="ja-JP" altLang="en-US" dirty="0"/>
          </a:p>
        </p:txBody>
      </p:sp>
      <p:graphicFrame>
        <p:nvGraphicFramePr>
          <p:cNvPr id="5" name="表 4">
            <a:extLst>
              <a:ext uri="{FF2B5EF4-FFF2-40B4-BE49-F238E27FC236}">
                <a16:creationId xmlns:a16="http://schemas.microsoft.com/office/drawing/2014/main" id="{892E7754-EE03-63F1-3A32-B80731AD92F1}"/>
              </a:ext>
            </a:extLst>
          </p:cNvPr>
          <p:cNvGraphicFramePr>
            <a:graphicFrameLocks noGrp="1"/>
          </p:cNvGraphicFramePr>
          <p:nvPr>
            <p:extLst>
              <p:ext uri="{D42A27DB-BD31-4B8C-83A1-F6EECF244321}">
                <p14:modId xmlns:p14="http://schemas.microsoft.com/office/powerpoint/2010/main" val="1427898674"/>
              </p:ext>
            </p:extLst>
          </p:nvPr>
        </p:nvGraphicFramePr>
        <p:xfrm>
          <a:off x="2146300" y="1921837"/>
          <a:ext cx="8373533" cy="2338590"/>
        </p:xfrm>
        <a:graphic>
          <a:graphicData uri="http://schemas.openxmlformats.org/drawingml/2006/table">
            <a:tbl>
              <a:tblPr firstRow="1" bandRow="1">
                <a:tableStyleId>{3B4B98B0-60AC-42C2-AFA5-B58CD77FA1E5}</a:tableStyleId>
              </a:tblPr>
              <a:tblGrid>
                <a:gridCol w="4179994">
                  <a:extLst>
                    <a:ext uri="{9D8B030D-6E8A-4147-A177-3AD203B41FA5}">
                      <a16:colId xmlns:a16="http://schemas.microsoft.com/office/drawing/2014/main" val="2354798062"/>
                    </a:ext>
                  </a:extLst>
                </a:gridCol>
                <a:gridCol w="4193539">
                  <a:extLst>
                    <a:ext uri="{9D8B030D-6E8A-4147-A177-3AD203B41FA5}">
                      <a16:colId xmlns:a16="http://schemas.microsoft.com/office/drawing/2014/main" val="2272954138"/>
                    </a:ext>
                  </a:extLst>
                </a:gridCol>
              </a:tblGrid>
              <a:tr h="370840">
                <a:tc>
                  <a:txBody>
                    <a:bodyPr/>
                    <a:lstStyle/>
                    <a:p>
                      <a:r>
                        <a:rPr kumimoji="1" lang="ja-JP" altLang="en-US" sz="2800" dirty="0"/>
                        <a:t>睡眠の質を</a:t>
                      </a:r>
                      <a:r>
                        <a:rPr kumimoji="1" lang="ja-JP" altLang="en-US" sz="2800" dirty="0">
                          <a:solidFill>
                            <a:srgbClr val="FF0000"/>
                          </a:solidFill>
                        </a:rPr>
                        <a:t>下げる</a:t>
                      </a:r>
                      <a:r>
                        <a:rPr kumimoji="1" lang="ja-JP" altLang="en-US" sz="2800" dirty="0"/>
                        <a:t>行動</a:t>
                      </a:r>
                    </a:p>
                  </a:txBody>
                  <a:tcPr/>
                </a:tc>
                <a:tc>
                  <a:txBody>
                    <a:bodyPr/>
                    <a:lstStyle/>
                    <a:p>
                      <a:r>
                        <a:rPr kumimoji="1" lang="ja-JP" altLang="en-US" sz="2800" dirty="0"/>
                        <a:t>睡眠の質を</a:t>
                      </a:r>
                      <a:r>
                        <a:rPr kumimoji="1" lang="ja-JP" altLang="en-US" sz="2800" dirty="0">
                          <a:solidFill>
                            <a:srgbClr val="0070C0"/>
                          </a:solidFill>
                        </a:rPr>
                        <a:t>上げる</a:t>
                      </a:r>
                      <a:r>
                        <a:rPr kumimoji="1" lang="ja-JP" altLang="en-US" sz="2800" dirty="0"/>
                        <a:t>行動</a:t>
                      </a:r>
                    </a:p>
                  </a:txBody>
                  <a:tcPr/>
                </a:tc>
                <a:extLst>
                  <a:ext uri="{0D108BD9-81ED-4DB2-BD59-A6C34878D82A}">
                    <a16:rowId xmlns:a16="http://schemas.microsoft.com/office/drawing/2014/main" val="4158531538"/>
                  </a:ext>
                </a:extLst>
              </a:tr>
              <a:tr h="1820430">
                <a:tc>
                  <a:txBody>
                    <a:bodyPr/>
                    <a:lstStyle/>
                    <a:p>
                      <a:r>
                        <a:rPr kumimoji="1" lang="ja-JP" altLang="en-US" sz="2800" dirty="0"/>
                        <a:t>　　　　昼寝をすること</a:t>
                      </a:r>
                    </a:p>
                  </a:txBody>
                  <a:tcPr anchor="ctr"/>
                </a:tc>
                <a:tc>
                  <a:txBody>
                    <a:bodyPr/>
                    <a:lstStyle/>
                    <a:p>
                      <a:pPr>
                        <a:lnSpc>
                          <a:spcPct val="130000"/>
                        </a:lnSpc>
                      </a:pPr>
                      <a:r>
                        <a:rPr kumimoji="1" lang="ja-JP" altLang="en-US" sz="2800" dirty="0"/>
                        <a:t>時間通りの食事</a:t>
                      </a:r>
                      <a:endParaRPr kumimoji="1" lang="en-US" altLang="ja-JP" sz="2800" dirty="0"/>
                    </a:p>
                    <a:p>
                      <a:pPr>
                        <a:lnSpc>
                          <a:spcPct val="130000"/>
                        </a:lnSpc>
                      </a:pPr>
                      <a:r>
                        <a:rPr kumimoji="1" lang="ja-JP" altLang="en-US" sz="2800" dirty="0"/>
                        <a:t>寝る前にリラックスすること</a:t>
                      </a:r>
                      <a:endParaRPr kumimoji="1" lang="en-US" altLang="ja-JP" sz="2800" dirty="0"/>
                    </a:p>
                    <a:p>
                      <a:pPr>
                        <a:lnSpc>
                          <a:spcPct val="130000"/>
                        </a:lnSpc>
                      </a:pPr>
                      <a:r>
                        <a:rPr kumimoji="1" lang="ja-JP" altLang="en-US" sz="2800" dirty="0"/>
                        <a:t>運動をすること</a:t>
                      </a:r>
                    </a:p>
                  </a:txBody>
                  <a:tcPr/>
                </a:tc>
                <a:extLst>
                  <a:ext uri="{0D108BD9-81ED-4DB2-BD59-A6C34878D82A}">
                    <a16:rowId xmlns:a16="http://schemas.microsoft.com/office/drawing/2014/main" val="3383738426"/>
                  </a:ext>
                </a:extLst>
              </a:tr>
            </a:tbl>
          </a:graphicData>
        </a:graphic>
      </p:graphicFrame>
    </p:spTree>
    <p:extLst>
      <p:ext uri="{BB962C8B-B14F-4D97-AF65-F5344CB8AC3E}">
        <p14:creationId xmlns:p14="http://schemas.microsoft.com/office/powerpoint/2010/main" val="2139986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99A88-1C82-4BAF-074C-150FE57BEA9B}"/>
              </a:ext>
            </a:extLst>
          </p:cNvPr>
          <p:cNvSpPr>
            <a:spLocks noGrp="1"/>
          </p:cNvSpPr>
          <p:nvPr>
            <p:ph type="title"/>
          </p:nvPr>
        </p:nvSpPr>
        <p:spPr>
          <a:xfrm>
            <a:off x="1371600" y="685800"/>
            <a:ext cx="3636270" cy="837800"/>
          </a:xfrm>
        </p:spPr>
        <p:txBody>
          <a:bodyPr/>
          <a:lstStyle/>
          <a:p>
            <a:r>
              <a:rPr kumimoji="1" lang="ja-JP" altLang="en-US" dirty="0"/>
              <a:t>モデルの評価</a:t>
            </a:r>
          </a:p>
        </p:txBody>
      </p:sp>
      <p:sp>
        <p:nvSpPr>
          <p:cNvPr id="3" name="コンテンツ プレースホルダー 2">
            <a:extLst>
              <a:ext uri="{FF2B5EF4-FFF2-40B4-BE49-F238E27FC236}">
                <a16:creationId xmlns:a16="http://schemas.microsoft.com/office/drawing/2014/main" id="{94A0C766-176C-73B1-A327-E8E8F9826947}"/>
              </a:ext>
            </a:extLst>
          </p:cNvPr>
          <p:cNvSpPr>
            <a:spLocks noGrp="1"/>
          </p:cNvSpPr>
          <p:nvPr>
            <p:ph idx="1"/>
          </p:nvPr>
        </p:nvSpPr>
        <p:spPr>
          <a:xfrm>
            <a:off x="1371600" y="1545613"/>
            <a:ext cx="10185187" cy="2977027"/>
          </a:xfrm>
        </p:spPr>
        <p:txBody>
          <a:bodyPr>
            <a:noAutofit/>
          </a:bodyPr>
          <a:lstStyle/>
          <a:p>
            <a:pPr>
              <a:buFont typeface="Wingdings" panose="05000000000000000000" pitchFamily="2" charset="2"/>
              <a:buChar char="l"/>
            </a:pPr>
            <a:r>
              <a:rPr kumimoji="1" lang="ja-JP" altLang="en-US" sz="3200" dirty="0"/>
              <a:t>モデルの適合度を表す疑似決定係数</a:t>
            </a:r>
            <a:r>
              <a:rPr kumimoji="1" lang="en-US" altLang="ja-JP" sz="3200" dirty="0"/>
              <a:t>R2</a:t>
            </a:r>
            <a:r>
              <a:rPr kumimoji="1" lang="ja-JP" altLang="en-US" sz="3200" dirty="0"/>
              <a:t>乗 </a:t>
            </a:r>
            <a:r>
              <a:rPr kumimoji="1" lang="en-US" altLang="ja-JP" sz="3200" dirty="0"/>
              <a:t>: </a:t>
            </a:r>
            <a:r>
              <a:rPr lang="en-US" altLang="ja-JP" sz="3200" dirty="0"/>
              <a:t>0.194</a:t>
            </a: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r>
              <a:rPr kumimoji="1" lang="en-US" altLang="ja-JP" sz="3200" dirty="0"/>
              <a:t>5</a:t>
            </a:r>
            <a:r>
              <a:rPr kumimoji="1" lang="ja-JP" altLang="en-US" sz="3200" dirty="0"/>
              <a:t>分割交差検証の正答率</a:t>
            </a:r>
            <a:endParaRPr kumimoji="1" lang="en-US" altLang="ja-JP" sz="3200" dirty="0"/>
          </a:p>
          <a:p>
            <a:pPr marL="0" indent="0">
              <a:lnSpc>
                <a:spcPct val="120000"/>
              </a:lnSpc>
              <a:buNone/>
            </a:pPr>
            <a:r>
              <a:rPr lang="ja-JP" altLang="en-US" sz="3200" dirty="0"/>
              <a:t>　　　ヌルモデル（説明変数無）：</a:t>
            </a:r>
            <a:r>
              <a:rPr lang="en-US" altLang="ja-JP" sz="3200" dirty="0"/>
              <a:t>31.2%</a:t>
            </a:r>
            <a:br>
              <a:rPr lang="en-US" altLang="ja-JP" sz="3200" dirty="0"/>
            </a:br>
            <a:r>
              <a:rPr lang="ja-JP" altLang="en-US" sz="3200" dirty="0"/>
              <a:t>　　　今回のモデル（説明変数有）：</a:t>
            </a:r>
            <a:r>
              <a:rPr kumimoji="1" lang="en-US" altLang="ja-JP" sz="3200" dirty="0"/>
              <a:t>42.8%</a:t>
            </a:r>
          </a:p>
        </p:txBody>
      </p:sp>
      <p:sp>
        <p:nvSpPr>
          <p:cNvPr id="4" name="スライド番号プレースホルダー 3">
            <a:extLst>
              <a:ext uri="{FF2B5EF4-FFF2-40B4-BE49-F238E27FC236}">
                <a16:creationId xmlns:a16="http://schemas.microsoft.com/office/drawing/2014/main" id="{74C4767F-A07D-80E5-F825-C7FD7F903812}"/>
              </a:ext>
            </a:extLst>
          </p:cNvPr>
          <p:cNvSpPr>
            <a:spLocks noGrp="1"/>
          </p:cNvSpPr>
          <p:nvPr>
            <p:ph type="sldNum" sz="quarter" idx="12"/>
          </p:nvPr>
        </p:nvSpPr>
        <p:spPr/>
        <p:txBody>
          <a:bodyPr/>
          <a:lstStyle/>
          <a:p>
            <a:fld id="{0CA11175-DD49-4A9D-9F2D-BEB9E8456EFD}" type="slidenum">
              <a:rPr kumimoji="1" lang="ja-JP" altLang="en-US" smtClean="0"/>
              <a:pPr/>
              <a:t>19</a:t>
            </a:fld>
            <a:endParaRPr kumimoji="1" lang="ja-JP" altLang="en-US" dirty="0"/>
          </a:p>
        </p:txBody>
      </p:sp>
      <p:sp>
        <p:nvSpPr>
          <p:cNvPr id="5" name="矢印: 下 4">
            <a:extLst>
              <a:ext uri="{FF2B5EF4-FFF2-40B4-BE49-F238E27FC236}">
                <a16:creationId xmlns:a16="http://schemas.microsoft.com/office/drawing/2014/main" id="{B07C3DE9-5436-7DD4-495B-4157F35B77E8}"/>
              </a:ext>
            </a:extLst>
          </p:cNvPr>
          <p:cNvSpPr/>
          <p:nvPr/>
        </p:nvSpPr>
        <p:spPr>
          <a:xfrm>
            <a:off x="5007870" y="4767339"/>
            <a:ext cx="2328660" cy="741741"/>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C6A3567-3A60-E2A9-9BD2-0D0D95B34BBD}"/>
              </a:ext>
            </a:extLst>
          </p:cNvPr>
          <p:cNvSpPr txBox="1"/>
          <p:nvPr/>
        </p:nvSpPr>
        <p:spPr>
          <a:xfrm>
            <a:off x="4154280" y="5753779"/>
            <a:ext cx="4619826" cy="584775"/>
          </a:xfrm>
          <a:prstGeom prst="rect">
            <a:avLst/>
          </a:prstGeom>
          <a:noFill/>
        </p:spPr>
        <p:txBody>
          <a:bodyPr wrap="square" rtlCol="0">
            <a:spAutoFit/>
          </a:bodyPr>
          <a:lstStyle/>
          <a:p>
            <a:r>
              <a:rPr kumimoji="1" lang="ja-JP" altLang="en-US" sz="3200" dirty="0"/>
              <a:t>性能が良いとは言えない</a:t>
            </a:r>
          </a:p>
        </p:txBody>
      </p:sp>
    </p:spTree>
    <p:extLst>
      <p:ext uri="{BB962C8B-B14F-4D97-AF65-F5344CB8AC3E}">
        <p14:creationId xmlns:p14="http://schemas.microsoft.com/office/powerpoint/2010/main" val="297013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68D96-1E30-6543-0949-02F6A6348700}"/>
              </a:ext>
            </a:extLst>
          </p:cNvPr>
          <p:cNvSpPr>
            <a:spLocks noGrp="1"/>
          </p:cNvSpPr>
          <p:nvPr>
            <p:ph type="title"/>
          </p:nvPr>
        </p:nvSpPr>
        <p:spPr>
          <a:xfrm>
            <a:off x="1295400" y="761400"/>
            <a:ext cx="9601200" cy="1034627"/>
          </a:xfrm>
        </p:spPr>
        <p:txBody>
          <a:bodyPr>
            <a:normAutofit/>
          </a:bodyPr>
          <a:lstStyle/>
          <a:p>
            <a:r>
              <a:rPr kumimoji="1" lang="ja-JP" altLang="en-US" sz="4800" dirty="0"/>
              <a:t>目次</a:t>
            </a:r>
          </a:p>
        </p:txBody>
      </p:sp>
      <p:graphicFrame>
        <p:nvGraphicFramePr>
          <p:cNvPr id="5" name="コンテンツ プレースホルダー 2">
            <a:extLst>
              <a:ext uri="{FF2B5EF4-FFF2-40B4-BE49-F238E27FC236}">
                <a16:creationId xmlns:a16="http://schemas.microsoft.com/office/drawing/2014/main" id="{DE3F30C5-7039-F189-E9E3-197456350C5E}"/>
              </a:ext>
            </a:extLst>
          </p:cNvPr>
          <p:cNvGraphicFramePr>
            <a:graphicFrameLocks noGrp="1"/>
          </p:cNvGraphicFramePr>
          <p:nvPr>
            <p:ph idx="1"/>
            <p:extLst>
              <p:ext uri="{D42A27DB-BD31-4B8C-83A1-F6EECF244321}">
                <p14:modId xmlns:p14="http://schemas.microsoft.com/office/powerpoint/2010/main" val="1751831388"/>
              </p:ext>
            </p:extLst>
          </p:nvPr>
        </p:nvGraphicFramePr>
        <p:xfrm>
          <a:off x="1295400" y="1888435"/>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スライド番号プレースホルダー 2">
            <a:extLst>
              <a:ext uri="{FF2B5EF4-FFF2-40B4-BE49-F238E27FC236}">
                <a16:creationId xmlns:a16="http://schemas.microsoft.com/office/drawing/2014/main" id="{397B7C07-53D8-6018-3395-4E4882E8374F}"/>
              </a:ext>
            </a:extLst>
          </p:cNvPr>
          <p:cNvSpPr>
            <a:spLocks noGrp="1"/>
          </p:cNvSpPr>
          <p:nvPr>
            <p:ph type="sldNum" sz="quarter" idx="12"/>
          </p:nvPr>
        </p:nvSpPr>
        <p:spPr/>
        <p:txBody>
          <a:bodyPr/>
          <a:lstStyle/>
          <a:p>
            <a:fld id="{0CA11175-DD49-4A9D-9F2D-BEB9E8456EFD}" type="slidenum">
              <a:rPr kumimoji="1" lang="ja-JP" altLang="en-US" smtClean="0"/>
              <a:t>2</a:t>
            </a:fld>
            <a:endParaRPr kumimoji="1" lang="ja-JP" altLang="en-US"/>
          </a:p>
        </p:txBody>
      </p:sp>
    </p:spTree>
    <p:extLst>
      <p:ext uri="{BB962C8B-B14F-4D97-AF65-F5344CB8AC3E}">
        <p14:creationId xmlns:p14="http://schemas.microsoft.com/office/powerpoint/2010/main" val="2478984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61897E-1140-26D4-15CF-3782796485E6}"/>
              </a:ext>
            </a:extLst>
          </p:cNvPr>
          <p:cNvSpPr>
            <a:spLocks noGrp="1"/>
          </p:cNvSpPr>
          <p:nvPr>
            <p:ph type="title"/>
          </p:nvPr>
        </p:nvSpPr>
        <p:spPr>
          <a:xfrm>
            <a:off x="1371600" y="685800"/>
            <a:ext cx="4236720" cy="810738"/>
          </a:xfrm>
        </p:spPr>
        <p:txBody>
          <a:bodyPr/>
          <a:lstStyle/>
          <a:p>
            <a:r>
              <a:rPr kumimoji="1" lang="ja-JP" altLang="en-US" dirty="0"/>
              <a:t>考えられる原因</a:t>
            </a:r>
          </a:p>
        </p:txBody>
      </p:sp>
      <p:sp>
        <p:nvSpPr>
          <p:cNvPr id="3" name="コンテンツ プレースホルダー 2">
            <a:extLst>
              <a:ext uri="{FF2B5EF4-FFF2-40B4-BE49-F238E27FC236}">
                <a16:creationId xmlns:a16="http://schemas.microsoft.com/office/drawing/2014/main" id="{36E499F2-1916-A2BC-DD8C-1FC5E75C81D7}"/>
              </a:ext>
            </a:extLst>
          </p:cNvPr>
          <p:cNvSpPr>
            <a:spLocks noGrp="1"/>
          </p:cNvSpPr>
          <p:nvPr>
            <p:ph idx="1"/>
          </p:nvPr>
        </p:nvSpPr>
        <p:spPr>
          <a:xfrm>
            <a:off x="1366595" y="1496538"/>
            <a:ext cx="9601200" cy="2149488"/>
          </a:xfrm>
        </p:spPr>
        <p:txBody>
          <a:bodyPr>
            <a:normAutofit lnSpcReduction="10000"/>
          </a:bodyPr>
          <a:lstStyle/>
          <a:p>
            <a:pPr>
              <a:buFont typeface="Wingdings" panose="05000000000000000000" pitchFamily="2" charset="2"/>
              <a:buChar char="l"/>
            </a:pPr>
            <a:r>
              <a:rPr kumimoji="1" lang="ja-JP" altLang="en-US" sz="2800" dirty="0"/>
              <a:t>データのサンプル数が少ない</a:t>
            </a:r>
            <a:endParaRPr kumimoji="1" lang="en-US" altLang="ja-JP" sz="2800" dirty="0"/>
          </a:p>
          <a:p>
            <a:pPr marL="0" indent="0">
              <a:buNone/>
            </a:pPr>
            <a:r>
              <a:rPr kumimoji="1" lang="ja-JP" altLang="en-US" sz="2800" dirty="0"/>
              <a:t>　最も頻度の低いカテゴリが</a:t>
            </a:r>
            <a:r>
              <a:rPr kumimoji="1" lang="ja-JP" altLang="en-US" sz="2800" dirty="0">
                <a:solidFill>
                  <a:srgbClr val="FF0000"/>
                </a:solidFill>
              </a:rPr>
              <a:t>説明変数</a:t>
            </a:r>
            <a:r>
              <a:rPr kumimoji="1" lang="en-US" altLang="ja-JP" sz="2800" dirty="0">
                <a:solidFill>
                  <a:srgbClr val="FF0000"/>
                </a:solidFill>
              </a:rPr>
              <a:t>×10</a:t>
            </a:r>
            <a:r>
              <a:rPr lang="ja-JP" altLang="en-US" sz="2800" dirty="0">
                <a:solidFill>
                  <a:srgbClr val="FF0000"/>
                </a:solidFill>
              </a:rPr>
              <a:t>以上</a:t>
            </a:r>
            <a:r>
              <a:rPr lang="ja-JP" altLang="en-US" sz="2800" dirty="0"/>
              <a:t>が目安</a:t>
            </a:r>
            <a:endParaRPr lang="en-US" altLang="ja-JP" sz="2800" dirty="0"/>
          </a:p>
          <a:p>
            <a:pPr marL="0" indent="0">
              <a:buNone/>
            </a:pPr>
            <a:endParaRPr lang="en-US" altLang="ja-JP" sz="2800" dirty="0"/>
          </a:p>
          <a:p>
            <a:pPr>
              <a:buFont typeface="Wingdings" panose="05000000000000000000" pitchFamily="2" charset="2"/>
              <a:buChar char="l"/>
            </a:pPr>
            <a:r>
              <a:rPr kumimoji="1" lang="ja-JP" altLang="en-US" sz="2800" dirty="0"/>
              <a:t>目的変数の分布に偏りが大きい</a:t>
            </a:r>
          </a:p>
        </p:txBody>
      </p:sp>
      <p:sp>
        <p:nvSpPr>
          <p:cNvPr id="4" name="スライド番号プレースホルダー 3">
            <a:extLst>
              <a:ext uri="{FF2B5EF4-FFF2-40B4-BE49-F238E27FC236}">
                <a16:creationId xmlns:a16="http://schemas.microsoft.com/office/drawing/2014/main" id="{FCCC1946-C45B-D0D9-FCEC-D5457B547207}"/>
              </a:ext>
            </a:extLst>
          </p:cNvPr>
          <p:cNvSpPr>
            <a:spLocks noGrp="1"/>
          </p:cNvSpPr>
          <p:nvPr>
            <p:ph type="sldNum" sz="quarter" idx="12"/>
          </p:nvPr>
        </p:nvSpPr>
        <p:spPr/>
        <p:txBody>
          <a:bodyPr/>
          <a:lstStyle/>
          <a:p>
            <a:fld id="{0CA11175-DD49-4A9D-9F2D-BEB9E8456EFD}" type="slidenum">
              <a:rPr kumimoji="1" lang="ja-JP" altLang="en-US" smtClean="0"/>
              <a:pPr/>
              <a:t>20</a:t>
            </a:fld>
            <a:endParaRPr kumimoji="1" lang="ja-JP" altLang="en-US" dirty="0"/>
          </a:p>
        </p:txBody>
      </p:sp>
      <p:pic>
        <p:nvPicPr>
          <p:cNvPr id="6" name="図 5" descr="グラフ, 円グラフ&#10;&#10;自動的に生成された説明">
            <a:extLst>
              <a:ext uri="{FF2B5EF4-FFF2-40B4-BE49-F238E27FC236}">
                <a16:creationId xmlns:a16="http://schemas.microsoft.com/office/drawing/2014/main" id="{A5B1DE4B-404E-DCAA-273B-EDBCCA63F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956" y="3590286"/>
            <a:ext cx="3993851" cy="3063245"/>
          </a:xfrm>
          <a:prstGeom prst="rect">
            <a:avLst/>
          </a:prstGeom>
        </p:spPr>
      </p:pic>
      <p:sp>
        <p:nvSpPr>
          <p:cNvPr id="8" name="矢印: 右 7">
            <a:extLst>
              <a:ext uri="{FF2B5EF4-FFF2-40B4-BE49-F238E27FC236}">
                <a16:creationId xmlns:a16="http://schemas.microsoft.com/office/drawing/2014/main" id="{9E580211-0904-52C9-7DCF-ED340B791264}"/>
              </a:ext>
            </a:extLst>
          </p:cNvPr>
          <p:cNvSpPr/>
          <p:nvPr/>
        </p:nvSpPr>
        <p:spPr>
          <a:xfrm>
            <a:off x="6485411" y="4335236"/>
            <a:ext cx="1094014" cy="102870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F8D1FE1-1D7F-6B77-D58F-F6C109E20916}"/>
              </a:ext>
            </a:extLst>
          </p:cNvPr>
          <p:cNvSpPr txBox="1"/>
          <p:nvPr/>
        </p:nvSpPr>
        <p:spPr>
          <a:xfrm>
            <a:off x="7859153" y="4286718"/>
            <a:ext cx="3178959" cy="1077218"/>
          </a:xfrm>
          <a:prstGeom prst="rect">
            <a:avLst/>
          </a:prstGeom>
          <a:noFill/>
        </p:spPr>
        <p:txBody>
          <a:bodyPr wrap="square" rtlCol="0">
            <a:spAutoFit/>
          </a:bodyPr>
          <a:lstStyle/>
          <a:p>
            <a:r>
              <a:rPr kumimoji="1" lang="ja-JP" altLang="en-US" sz="3200" dirty="0"/>
              <a:t>良い・普通・悪い　</a:t>
            </a:r>
            <a:endParaRPr kumimoji="1" lang="en-US" altLang="ja-JP" sz="3200" dirty="0"/>
          </a:p>
          <a:p>
            <a:r>
              <a:rPr kumimoji="1" lang="ja-JP" altLang="en-US" sz="3200" dirty="0"/>
              <a:t>の</a:t>
            </a:r>
            <a:r>
              <a:rPr kumimoji="1" lang="en-US" altLang="ja-JP" sz="3200" dirty="0"/>
              <a:t>3</a:t>
            </a:r>
            <a:r>
              <a:rPr kumimoji="1" lang="ja-JP" altLang="en-US" sz="3200" dirty="0"/>
              <a:t>段階評価</a:t>
            </a:r>
            <a:endParaRPr kumimoji="1" lang="en-US" altLang="ja-JP" sz="3200" dirty="0"/>
          </a:p>
        </p:txBody>
      </p:sp>
    </p:spTree>
    <p:extLst>
      <p:ext uri="{BB962C8B-B14F-4D97-AF65-F5344CB8AC3E}">
        <p14:creationId xmlns:p14="http://schemas.microsoft.com/office/powerpoint/2010/main" val="49641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68D96-1E30-6543-0949-02F6A6348700}"/>
              </a:ext>
            </a:extLst>
          </p:cNvPr>
          <p:cNvSpPr>
            <a:spLocks noGrp="1"/>
          </p:cNvSpPr>
          <p:nvPr>
            <p:ph type="title"/>
          </p:nvPr>
        </p:nvSpPr>
        <p:spPr>
          <a:xfrm>
            <a:off x="1295400" y="761400"/>
            <a:ext cx="9601200" cy="1034627"/>
          </a:xfrm>
        </p:spPr>
        <p:txBody>
          <a:bodyPr>
            <a:normAutofit/>
          </a:bodyPr>
          <a:lstStyle/>
          <a:p>
            <a:r>
              <a:rPr kumimoji="1" lang="ja-JP" altLang="en-US" sz="4800" dirty="0"/>
              <a:t>目次</a:t>
            </a:r>
          </a:p>
        </p:txBody>
      </p:sp>
      <p:graphicFrame>
        <p:nvGraphicFramePr>
          <p:cNvPr id="5" name="コンテンツ プレースホルダー 2">
            <a:extLst>
              <a:ext uri="{FF2B5EF4-FFF2-40B4-BE49-F238E27FC236}">
                <a16:creationId xmlns:a16="http://schemas.microsoft.com/office/drawing/2014/main" id="{DE3F30C5-7039-F189-E9E3-197456350C5E}"/>
              </a:ext>
            </a:extLst>
          </p:cNvPr>
          <p:cNvGraphicFramePr>
            <a:graphicFrameLocks noGrp="1"/>
          </p:cNvGraphicFramePr>
          <p:nvPr>
            <p:ph idx="1"/>
            <p:extLst>
              <p:ext uri="{D42A27DB-BD31-4B8C-83A1-F6EECF244321}">
                <p14:modId xmlns:p14="http://schemas.microsoft.com/office/powerpoint/2010/main" val="1846342759"/>
              </p:ext>
            </p:extLst>
          </p:nvPr>
        </p:nvGraphicFramePr>
        <p:xfrm>
          <a:off x="1295400" y="1888435"/>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スライド番号プレースホルダー 2">
            <a:extLst>
              <a:ext uri="{FF2B5EF4-FFF2-40B4-BE49-F238E27FC236}">
                <a16:creationId xmlns:a16="http://schemas.microsoft.com/office/drawing/2014/main" id="{5A7D99F6-01ED-F7F3-DC8B-DA95DEC80C5F}"/>
              </a:ext>
            </a:extLst>
          </p:cNvPr>
          <p:cNvSpPr>
            <a:spLocks noGrp="1"/>
          </p:cNvSpPr>
          <p:nvPr>
            <p:ph type="sldNum" sz="quarter" idx="12"/>
          </p:nvPr>
        </p:nvSpPr>
        <p:spPr/>
        <p:txBody>
          <a:bodyPr/>
          <a:lstStyle/>
          <a:p>
            <a:fld id="{0CA11175-DD49-4A9D-9F2D-BEB9E8456EFD}" type="slidenum">
              <a:rPr kumimoji="1" lang="ja-JP" altLang="en-US" smtClean="0"/>
              <a:t>21</a:t>
            </a:fld>
            <a:endParaRPr kumimoji="1" lang="ja-JP" altLang="en-US"/>
          </a:p>
        </p:txBody>
      </p:sp>
    </p:spTree>
    <p:extLst>
      <p:ext uri="{BB962C8B-B14F-4D97-AF65-F5344CB8AC3E}">
        <p14:creationId xmlns:p14="http://schemas.microsoft.com/office/powerpoint/2010/main" val="325968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8793F-FF6D-C7FF-1004-EF754CBFF6CC}"/>
              </a:ext>
            </a:extLst>
          </p:cNvPr>
          <p:cNvSpPr>
            <a:spLocks noGrp="1"/>
          </p:cNvSpPr>
          <p:nvPr>
            <p:ph type="title"/>
          </p:nvPr>
        </p:nvSpPr>
        <p:spPr>
          <a:xfrm>
            <a:off x="1371600" y="685800"/>
            <a:ext cx="5063067" cy="899160"/>
          </a:xfrm>
        </p:spPr>
        <p:txBody>
          <a:bodyPr/>
          <a:lstStyle/>
          <a:p>
            <a:r>
              <a:rPr lang="ja-JP" altLang="en-US" dirty="0"/>
              <a:t>まとめ・今後の予定</a:t>
            </a:r>
            <a:endParaRPr kumimoji="1" lang="ja-JP" altLang="en-US" dirty="0"/>
          </a:p>
        </p:txBody>
      </p:sp>
      <p:sp>
        <p:nvSpPr>
          <p:cNvPr id="3" name="コンテンツ プレースホルダー 2">
            <a:extLst>
              <a:ext uri="{FF2B5EF4-FFF2-40B4-BE49-F238E27FC236}">
                <a16:creationId xmlns:a16="http://schemas.microsoft.com/office/drawing/2014/main" id="{C0AA2C06-2A15-7962-E48B-E0670285AA3D}"/>
              </a:ext>
            </a:extLst>
          </p:cNvPr>
          <p:cNvSpPr>
            <a:spLocks noGrp="1"/>
          </p:cNvSpPr>
          <p:nvPr>
            <p:ph idx="1"/>
          </p:nvPr>
        </p:nvSpPr>
        <p:spPr>
          <a:xfrm>
            <a:off x="1371600" y="1584960"/>
            <a:ext cx="10190481" cy="4465320"/>
          </a:xfrm>
        </p:spPr>
        <p:txBody>
          <a:bodyPr>
            <a:normAutofit fontScale="92500"/>
          </a:bodyPr>
          <a:lstStyle/>
          <a:p>
            <a:pPr>
              <a:lnSpc>
                <a:spcPct val="130000"/>
              </a:lnSpc>
              <a:buFont typeface="Wingdings" panose="05000000000000000000" pitchFamily="2" charset="2"/>
              <a:buChar char="l"/>
            </a:pPr>
            <a:r>
              <a:rPr kumimoji="1" lang="ja-JP" altLang="en-US" sz="3200" dirty="0"/>
              <a:t>まとめ</a:t>
            </a:r>
            <a:endParaRPr lang="en-US" altLang="ja-JP" sz="3200" i="1" dirty="0"/>
          </a:p>
          <a:p>
            <a:pPr marL="530352" lvl="1" indent="0">
              <a:lnSpc>
                <a:spcPct val="130000"/>
              </a:lnSpc>
              <a:buSzPct val="100000"/>
              <a:buNone/>
            </a:pPr>
            <a:r>
              <a:rPr kumimoji="1" lang="ja-JP" altLang="en-US" sz="3200" i="0" dirty="0"/>
              <a:t>睡眠の自己評価に影響を及ぼす前日の行動を特定した</a:t>
            </a:r>
            <a:endParaRPr lang="en-US" altLang="ja-JP" sz="3200" i="0" dirty="0"/>
          </a:p>
          <a:p>
            <a:pPr marL="530352" lvl="1" indent="0">
              <a:lnSpc>
                <a:spcPct val="130000"/>
              </a:lnSpc>
              <a:buSzPct val="100000"/>
              <a:buNone/>
            </a:pPr>
            <a:endParaRPr kumimoji="1" lang="en-US" altLang="ja-JP" sz="3200" i="0" dirty="0"/>
          </a:p>
          <a:p>
            <a:pPr>
              <a:lnSpc>
                <a:spcPct val="130000"/>
              </a:lnSpc>
              <a:buFont typeface="Wingdings" panose="05000000000000000000" pitchFamily="2" charset="2"/>
              <a:buChar char="l"/>
            </a:pPr>
            <a:r>
              <a:rPr lang="ja-JP" altLang="en-US" sz="3200" dirty="0"/>
              <a:t>今後の予定</a:t>
            </a:r>
            <a:endParaRPr lang="en-US" altLang="ja-JP" sz="3200" dirty="0"/>
          </a:p>
          <a:p>
            <a:pPr marL="0" indent="0">
              <a:lnSpc>
                <a:spcPct val="130000"/>
              </a:lnSpc>
              <a:buNone/>
            </a:pPr>
            <a:r>
              <a:rPr lang="ja-JP" altLang="en-US" sz="3200" dirty="0"/>
              <a:t>　　より多くのデータを集める</a:t>
            </a:r>
            <a:endParaRPr lang="en-US" altLang="ja-JP" sz="3200" dirty="0"/>
          </a:p>
          <a:p>
            <a:pPr marL="530352" lvl="1" indent="0">
              <a:lnSpc>
                <a:spcPct val="130000"/>
              </a:lnSpc>
              <a:buNone/>
            </a:pPr>
            <a:r>
              <a:rPr lang="ja-JP" altLang="en-US" sz="3200" i="0" dirty="0"/>
              <a:t>今回特定した行動が睡眠パターンに及ぼす影響を解析する</a:t>
            </a:r>
            <a:endParaRPr lang="en-US" altLang="ja-JP" sz="3200" i="0" dirty="0"/>
          </a:p>
          <a:p>
            <a:pPr lvl="1">
              <a:buFont typeface="Wingdings" panose="05000000000000000000" pitchFamily="2" charset="2"/>
              <a:buChar char="l"/>
            </a:pPr>
            <a:endParaRPr lang="en-US" altLang="ja-JP" i="0" dirty="0"/>
          </a:p>
          <a:p>
            <a:pPr lvl="1">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a:extLst>
              <a:ext uri="{FF2B5EF4-FFF2-40B4-BE49-F238E27FC236}">
                <a16:creationId xmlns:a16="http://schemas.microsoft.com/office/drawing/2014/main" id="{1248C616-8F3D-0D01-A803-8C8A7748210D}"/>
              </a:ext>
            </a:extLst>
          </p:cNvPr>
          <p:cNvSpPr>
            <a:spLocks noGrp="1"/>
          </p:cNvSpPr>
          <p:nvPr>
            <p:ph type="sldNum" sz="quarter" idx="12"/>
          </p:nvPr>
        </p:nvSpPr>
        <p:spPr/>
        <p:txBody>
          <a:bodyPr/>
          <a:lstStyle/>
          <a:p>
            <a:fld id="{0CA11175-DD49-4A9D-9F2D-BEB9E8456EFD}" type="slidenum">
              <a:rPr kumimoji="1" lang="ja-JP" altLang="en-US" smtClean="0"/>
              <a:t>22</a:t>
            </a:fld>
            <a:endParaRPr kumimoji="1" lang="ja-JP" altLang="en-US"/>
          </a:p>
        </p:txBody>
      </p:sp>
    </p:spTree>
    <p:extLst>
      <p:ext uri="{BB962C8B-B14F-4D97-AF65-F5344CB8AC3E}">
        <p14:creationId xmlns:p14="http://schemas.microsoft.com/office/powerpoint/2010/main" val="57253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75C41-256A-CEDD-1C74-2617C84700E3}"/>
              </a:ext>
            </a:extLst>
          </p:cNvPr>
          <p:cNvSpPr>
            <a:spLocks noGrp="1"/>
          </p:cNvSpPr>
          <p:nvPr>
            <p:ph type="ctrTitle"/>
          </p:nvPr>
        </p:nvSpPr>
        <p:spPr>
          <a:xfrm>
            <a:off x="1720426" y="1608032"/>
            <a:ext cx="9022081" cy="2047557"/>
          </a:xfrm>
        </p:spPr>
        <p:txBody>
          <a:bodyPr>
            <a:normAutofit/>
          </a:bodyPr>
          <a:lstStyle/>
          <a:p>
            <a:r>
              <a:rPr kumimoji="1" lang="ja-JP" altLang="en-US" sz="4800" dirty="0">
                <a:latin typeface="+mn-ea"/>
                <a:ea typeface="+mn-ea"/>
              </a:rPr>
              <a:t>日中や就寝前の行動が</a:t>
            </a:r>
            <a:br>
              <a:rPr kumimoji="1" lang="en-US" altLang="ja-JP" sz="4800" dirty="0">
                <a:latin typeface="+mn-ea"/>
                <a:ea typeface="+mn-ea"/>
              </a:rPr>
            </a:br>
            <a:r>
              <a:rPr kumimoji="1" lang="ja-JP" altLang="en-US" sz="4800" dirty="0">
                <a:latin typeface="+mn-ea"/>
                <a:ea typeface="+mn-ea"/>
              </a:rPr>
              <a:t>睡眠パターンに及ぼす影響</a:t>
            </a:r>
          </a:p>
        </p:txBody>
      </p:sp>
      <p:sp>
        <p:nvSpPr>
          <p:cNvPr id="3" name="字幕 2">
            <a:extLst>
              <a:ext uri="{FF2B5EF4-FFF2-40B4-BE49-F238E27FC236}">
                <a16:creationId xmlns:a16="http://schemas.microsoft.com/office/drawing/2014/main" id="{E94CF599-E7CB-AFEE-D5A1-7FC02B3CE3B3}"/>
              </a:ext>
            </a:extLst>
          </p:cNvPr>
          <p:cNvSpPr>
            <a:spLocks noGrp="1"/>
          </p:cNvSpPr>
          <p:nvPr>
            <p:ph type="subTitle" idx="1"/>
          </p:nvPr>
        </p:nvSpPr>
        <p:spPr>
          <a:xfrm>
            <a:off x="3115732" y="4089718"/>
            <a:ext cx="5716694" cy="638069"/>
          </a:xfrm>
        </p:spPr>
        <p:txBody>
          <a:bodyPr>
            <a:normAutofit/>
          </a:bodyPr>
          <a:lstStyle/>
          <a:p>
            <a:r>
              <a:rPr kumimoji="1" lang="ja-JP" altLang="en-US" sz="3200" dirty="0"/>
              <a:t>第</a:t>
            </a:r>
            <a:r>
              <a:rPr kumimoji="1" lang="en-US" altLang="ja-JP" sz="3200" dirty="0"/>
              <a:t>3</a:t>
            </a:r>
            <a:r>
              <a:rPr kumimoji="1" lang="ja-JP" altLang="en-US" sz="3200" dirty="0"/>
              <a:t>グループ　原　透真</a:t>
            </a:r>
          </a:p>
        </p:txBody>
      </p:sp>
    </p:spTree>
    <p:extLst>
      <p:ext uri="{BB962C8B-B14F-4D97-AF65-F5344CB8AC3E}">
        <p14:creationId xmlns:p14="http://schemas.microsoft.com/office/powerpoint/2010/main" val="2297162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7DB668-82FC-1CFF-D10E-5131297D7209}"/>
              </a:ext>
            </a:extLst>
          </p:cNvPr>
          <p:cNvSpPr>
            <a:spLocks noGrp="1"/>
          </p:cNvSpPr>
          <p:nvPr>
            <p:ph type="title"/>
          </p:nvPr>
        </p:nvSpPr>
        <p:spPr/>
        <p:txBody>
          <a:bodyPr/>
          <a:lstStyle/>
          <a:p>
            <a:r>
              <a:rPr kumimoji="1" lang="ja-JP" altLang="en-US" dirty="0"/>
              <a:t>予備スライド</a:t>
            </a:r>
          </a:p>
        </p:txBody>
      </p:sp>
      <p:sp>
        <p:nvSpPr>
          <p:cNvPr id="3" name="コンテンツ プレースホルダー 2">
            <a:extLst>
              <a:ext uri="{FF2B5EF4-FFF2-40B4-BE49-F238E27FC236}">
                <a16:creationId xmlns:a16="http://schemas.microsoft.com/office/drawing/2014/main" id="{70C2B020-535C-8F42-3B5E-AFE262738C1D}"/>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F064686-4998-5003-577F-245AB895750E}"/>
              </a:ext>
            </a:extLst>
          </p:cNvPr>
          <p:cNvSpPr>
            <a:spLocks noGrp="1"/>
          </p:cNvSpPr>
          <p:nvPr>
            <p:ph type="sldNum" sz="quarter" idx="12"/>
          </p:nvPr>
        </p:nvSpPr>
        <p:spPr/>
        <p:txBody>
          <a:bodyPr/>
          <a:lstStyle/>
          <a:p>
            <a:fld id="{0CA11175-DD49-4A9D-9F2D-BEB9E8456EFD}" type="slidenum">
              <a:rPr kumimoji="1" lang="ja-JP" altLang="en-US" smtClean="0"/>
              <a:t>24</a:t>
            </a:fld>
            <a:endParaRPr kumimoji="1" lang="ja-JP" altLang="en-US"/>
          </a:p>
        </p:txBody>
      </p:sp>
    </p:spTree>
    <p:extLst>
      <p:ext uri="{BB962C8B-B14F-4D97-AF65-F5344CB8AC3E}">
        <p14:creationId xmlns:p14="http://schemas.microsoft.com/office/powerpoint/2010/main" val="116663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49B5C-34A3-1969-F3A5-04E60FD12798}"/>
              </a:ext>
            </a:extLst>
          </p:cNvPr>
          <p:cNvSpPr>
            <a:spLocks noGrp="1"/>
          </p:cNvSpPr>
          <p:nvPr>
            <p:ph type="title"/>
          </p:nvPr>
        </p:nvSpPr>
        <p:spPr>
          <a:xfrm>
            <a:off x="1231997" y="434174"/>
            <a:ext cx="9601200" cy="752111"/>
          </a:xfrm>
        </p:spPr>
        <p:txBody>
          <a:bodyPr>
            <a:normAutofit/>
          </a:bodyPr>
          <a:lstStyle/>
          <a:p>
            <a:r>
              <a:rPr kumimoji="1" lang="ja-JP" altLang="en-US" sz="3600" dirty="0"/>
              <a:t>アンケートの内容</a:t>
            </a:r>
          </a:p>
        </p:txBody>
      </p:sp>
      <p:sp>
        <p:nvSpPr>
          <p:cNvPr id="3" name="コンテンツ プレースホルダー 2">
            <a:extLst>
              <a:ext uri="{FF2B5EF4-FFF2-40B4-BE49-F238E27FC236}">
                <a16:creationId xmlns:a16="http://schemas.microsoft.com/office/drawing/2014/main" id="{88350C7E-24C2-17F7-9589-A39906BF3CCA}"/>
              </a:ext>
            </a:extLst>
          </p:cNvPr>
          <p:cNvSpPr>
            <a:spLocks noGrp="1"/>
          </p:cNvSpPr>
          <p:nvPr>
            <p:ph idx="1"/>
          </p:nvPr>
        </p:nvSpPr>
        <p:spPr>
          <a:xfrm>
            <a:off x="1231997" y="1186285"/>
            <a:ext cx="10820400" cy="838636"/>
          </a:xfrm>
        </p:spPr>
        <p:txBody>
          <a:bodyPr>
            <a:normAutofit/>
          </a:bodyPr>
          <a:lstStyle/>
          <a:p>
            <a:pPr marL="457200" indent="-457200">
              <a:buFont typeface="+mj-lt"/>
              <a:buAutoNum type="arabicPeriod"/>
            </a:pPr>
            <a:r>
              <a:rPr kumimoji="1" lang="ja-JP" altLang="en-US" sz="1600" b="1" dirty="0"/>
              <a:t>睡眠の自己評価（</a:t>
            </a:r>
            <a:r>
              <a:rPr kumimoji="1" lang="en-US" altLang="ja-JP" sz="1600" b="1" dirty="0"/>
              <a:t>5</a:t>
            </a:r>
            <a:r>
              <a:rPr kumimoji="1" lang="ja-JP" altLang="en-US" sz="1600" b="1" dirty="0"/>
              <a:t>段階）</a:t>
            </a:r>
            <a:endParaRPr kumimoji="1" lang="en-US" altLang="ja-JP" sz="1600" b="1" dirty="0"/>
          </a:p>
          <a:p>
            <a:pPr marL="0" indent="0">
              <a:buNone/>
            </a:pPr>
            <a:r>
              <a:rPr lang="ja-JP" altLang="en-US" sz="1600" dirty="0"/>
              <a:t>　　　非常に良い　・　良い　・　普通　・　悪い　・　非常に悪い</a:t>
            </a:r>
            <a:endParaRPr lang="en-US" altLang="ja-JP" sz="1600" dirty="0"/>
          </a:p>
        </p:txBody>
      </p:sp>
      <p:sp>
        <p:nvSpPr>
          <p:cNvPr id="4" name="テキスト ボックス 3">
            <a:extLst>
              <a:ext uri="{FF2B5EF4-FFF2-40B4-BE49-F238E27FC236}">
                <a16:creationId xmlns:a16="http://schemas.microsoft.com/office/drawing/2014/main" id="{E75755D0-5B5F-F5EC-C20B-D33D3B33608F}"/>
              </a:ext>
            </a:extLst>
          </p:cNvPr>
          <p:cNvSpPr txBox="1"/>
          <p:nvPr/>
        </p:nvSpPr>
        <p:spPr>
          <a:xfrm>
            <a:off x="1261083" y="1979640"/>
            <a:ext cx="5395657" cy="3200876"/>
          </a:xfrm>
          <a:prstGeom prst="rect">
            <a:avLst/>
          </a:prstGeom>
          <a:noFill/>
        </p:spPr>
        <p:txBody>
          <a:bodyPr wrap="square" rtlCol="0">
            <a:spAutoFit/>
          </a:bodyPr>
          <a:lstStyle/>
          <a:p>
            <a:pPr marL="457200" indent="-457200">
              <a:buFont typeface="+mj-lt"/>
              <a:buAutoNum type="arabicPeriod" startAt="2"/>
            </a:pPr>
            <a:r>
              <a:rPr lang="ja-JP" altLang="en-US" sz="1600" b="1" dirty="0"/>
              <a:t>睡眠に悪い影響を与えると考えられる行動（複数回答）</a:t>
            </a:r>
            <a:endParaRPr lang="en-US" altLang="ja-JP" sz="1600" b="1" dirty="0"/>
          </a:p>
          <a:p>
            <a:pPr marL="285750" indent="-285750">
              <a:lnSpc>
                <a:spcPct val="150000"/>
              </a:lnSpc>
              <a:buFont typeface="Arial" panose="020B0604020202020204" pitchFamily="34" charset="0"/>
              <a:buChar char="•"/>
            </a:pPr>
            <a:r>
              <a:rPr lang="ja-JP" altLang="en-US" sz="1600" dirty="0"/>
              <a:t>アルコールを摂取した</a:t>
            </a:r>
            <a:endParaRPr lang="en-US" altLang="ja-JP" sz="1600" dirty="0"/>
          </a:p>
          <a:p>
            <a:pPr marL="285750" indent="-285750">
              <a:lnSpc>
                <a:spcPct val="150000"/>
              </a:lnSpc>
              <a:buFont typeface="Arial" panose="020B0604020202020204" pitchFamily="34" charset="0"/>
              <a:buChar char="•"/>
            </a:pPr>
            <a:r>
              <a:rPr lang="ja-JP" altLang="en-US" sz="1600" dirty="0"/>
              <a:t>カフェイン飲料を摂取した</a:t>
            </a:r>
            <a:endParaRPr lang="en-US" altLang="ja-JP" sz="1600" dirty="0"/>
          </a:p>
          <a:p>
            <a:pPr marL="285750" indent="-285750">
              <a:lnSpc>
                <a:spcPct val="150000"/>
              </a:lnSpc>
              <a:buFont typeface="Arial" panose="020B0604020202020204" pitchFamily="34" charset="0"/>
              <a:buChar char="•"/>
            </a:pPr>
            <a:r>
              <a:rPr lang="ja-JP" altLang="en-US" sz="1600" dirty="0"/>
              <a:t>タバコを吸った</a:t>
            </a:r>
            <a:endParaRPr lang="en-US" altLang="ja-JP" sz="1600" dirty="0"/>
          </a:p>
          <a:p>
            <a:pPr marL="285750" indent="-285750">
              <a:lnSpc>
                <a:spcPct val="150000"/>
              </a:lnSpc>
              <a:buFont typeface="Arial" panose="020B0604020202020204" pitchFamily="34" charset="0"/>
              <a:buChar char="•"/>
            </a:pPr>
            <a:r>
              <a:rPr lang="ja-JP" altLang="en-US" sz="1600" dirty="0"/>
              <a:t>昼寝をした</a:t>
            </a:r>
            <a:endParaRPr lang="en-US" altLang="ja-JP" sz="1600" dirty="0"/>
          </a:p>
          <a:p>
            <a:pPr marL="285750" indent="-285750">
              <a:lnSpc>
                <a:spcPct val="150000"/>
              </a:lnSpc>
              <a:buFont typeface="Arial" panose="020B0604020202020204" pitchFamily="34" charset="0"/>
              <a:buChar char="•"/>
            </a:pPr>
            <a:r>
              <a:rPr lang="ja-JP" altLang="en-US" sz="1600" dirty="0"/>
              <a:t>深夜に食事や間食をとった</a:t>
            </a:r>
            <a:endParaRPr lang="en-US" altLang="ja-JP" sz="1600" dirty="0"/>
          </a:p>
          <a:p>
            <a:pPr marL="285750" indent="-285750">
              <a:lnSpc>
                <a:spcPct val="150000"/>
              </a:lnSpc>
              <a:buFont typeface="Arial" panose="020B0604020202020204" pitchFamily="34" charset="0"/>
              <a:buChar char="•"/>
            </a:pPr>
            <a:r>
              <a:rPr lang="ja-JP" altLang="en-US" sz="1600" dirty="0"/>
              <a:t>寝る前にスマホなどの画面操作をした</a:t>
            </a:r>
            <a:endParaRPr lang="en-US" altLang="ja-JP" sz="1600" dirty="0"/>
          </a:p>
          <a:p>
            <a:pPr marL="285750" indent="-285750">
              <a:lnSpc>
                <a:spcPct val="150000"/>
              </a:lnSpc>
              <a:buFont typeface="Arial" panose="020B0604020202020204" pitchFamily="34" charset="0"/>
              <a:buChar char="•"/>
            </a:pPr>
            <a:r>
              <a:rPr lang="ja-JP" altLang="en-US" sz="1600" dirty="0"/>
              <a:t>上記のどれにも当てはまらない</a:t>
            </a:r>
            <a:endParaRPr lang="en-US" altLang="ja-JP" sz="1600" dirty="0"/>
          </a:p>
          <a:p>
            <a:endParaRPr kumimoji="1" lang="ja-JP" altLang="en-US" dirty="0"/>
          </a:p>
        </p:txBody>
      </p:sp>
      <p:sp>
        <p:nvSpPr>
          <p:cNvPr id="5" name="テキスト ボックス 4">
            <a:extLst>
              <a:ext uri="{FF2B5EF4-FFF2-40B4-BE49-F238E27FC236}">
                <a16:creationId xmlns:a16="http://schemas.microsoft.com/office/drawing/2014/main" id="{3B6B95EE-DE56-25BC-CAA9-0162EAB6B2D2}"/>
              </a:ext>
            </a:extLst>
          </p:cNvPr>
          <p:cNvSpPr txBox="1"/>
          <p:nvPr/>
        </p:nvSpPr>
        <p:spPr>
          <a:xfrm>
            <a:off x="6656740" y="1979640"/>
            <a:ext cx="5395657" cy="2831544"/>
          </a:xfrm>
          <a:prstGeom prst="rect">
            <a:avLst/>
          </a:prstGeom>
          <a:noFill/>
        </p:spPr>
        <p:txBody>
          <a:bodyPr wrap="square" rtlCol="0">
            <a:spAutoFit/>
          </a:bodyPr>
          <a:lstStyle/>
          <a:p>
            <a:pPr marL="342900" indent="-342900">
              <a:buFont typeface="+mj-lt"/>
              <a:buAutoNum type="arabicPeriod" startAt="3"/>
            </a:pPr>
            <a:r>
              <a:rPr lang="ja-JP" altLang="en-US" sz="1600" b="1" dirty="0"/>
              <a:t>睡眠に良い影響を与えると考えられる行動（複数回答）</a:t>
            </a:r>
            <a:endParaRPr lang="en-US" altLang="ja-JP" sz="1600" b="1" dirty="0"/>
          </a:p>
          <a:p>
            <a:pPr marL="285750" indent="-285750">
              <a:lnSpc>
                <a:spcPct val="150000"/>
              </a:lnSpc>
              <a:buFont typeface="Arial" panose="020B0604020202020204" pitchFamily="34" charset="0"/>
              <a:buChar char="•"/>
            </a:pPr>
            <a:r>
              <a:rPr lang="ja-JP" altLang="en-US" sz="1600" dirty="0"/>
              <a:t>朝食を食べた</a:t>
            </a:r>
            <a:endParaRPr lang="en-US" altLang="ja-JP" sz="1600" dirty="0"/>
          </a:p>
          <a:p>
            <a:pPr marL="285750" indent="-285750">
              <a:lnSpc>
                <a:spcPct val="150000"/>
              </a:lnSpc>
              <a:buFont typeface="Arial" panose="020B0604020202020204" pitchFamily="34" charset="0"/>
              <a:buChar char="•"/>
            </a:pPr>
            <a:r>
              <a:rPr lang="ja-JP" altLang="en-US" sz="1600" dirty="0"/>
              <a:t>時間通りに食事をした</a:t>
            </a:r>
            <a:endParaRPr lang="en-US" altLang="ja-JP" sz="1600" dirty="0"/>
          </a:p>
          <a:p>
            <a:pPr marL="285750" indent="-285750">
              <a:lnSpc>
                <a:spcPct val="150000"/>
              </a:lnSpc>
              <a:buFont typeface="Arial" panose="020B0604020202020204" pitchFamily="34" charset="0"/>
              <a:buChar char="•"/>
            </a:pPr>
            <a:r>
              <a:rPr lang="ja-JP" altLang="en-US" sz="1600" dirty="0"/>
              <a:t>寝る前にリラックスした</a:t>
            </a:r>
            <a:endParaRPr lang="en-US" altLang="ja-JP" sz="1600" dirty="0"/>
          </a:p>
          <a:p>
            <a:pPr marL="285750" indent="-285750">
              <a:lnSpc>
                <a:spcPct val="150000"/>
              </a:lnSpc>
              <a:buFont typeface="Arial" panose="020B0604020202020204" pitchFamily="34" charset="0"/>
              <a:buChar char="•"/>
            </a:pPr>
            <a:r>
              <a:rPr lang="ja-JP" altLang="en-US" sz="1600" dirty="0"/>
              <a:t>睡眠薬を飲んだ</a:t>
            </a:r>
            <a:endParaRPr lang="en-US" altLang="ja-JP" sz="1600" dirty="0"/>
          </a:p>
          <a:p>
            <a:pPr marL="285750" indent="-285750">
              <a:lnSpc>
                <a:spcPct val="150000"/>
              </a:lnSpc>
              <a:buFont typeface="Arial" panose="020B0604020202020204" pitchFamily="34" charset="0"/>
              <a:buChar char="•"/>
            </a:pPr>
            <a:r>
              <a:rPr lang="ja-JP" altLang="en-US" sz="1600" dirty="0"/>
              <a:t>運動をした</a:t>
            </a:r>
            <a:endParaRPr lang="en-US" altLang="ja-JP" sz="1600" dirty="0"/>
          </a:p>
          <a:p>
            <a:pPr marL="285750" indent="-285750">
              <a:lnSpc>
                <a:spcPct val="150000"/>
              </a:lnSpc>
              <a:buFont typeface="Arial" panose="020B0604020202020204" pitchFamily="34" charset="0"/>
              <a:buChar char="•"/>
            </a:pPr>
            <a:r>
              <a:rPr lang="ja-JP" altLang="en-US" sz="1600" dirty="0"/>
              <a:t>上記のどれにも当てはまらない</a:t>
            </a:r>
            <a:endParaRPr lang="en-US" altLang="ja-JP" sz="1600" dirty="0"/>
          </a:p>
          <a:p>
            <a:endParaRPr kumimoji="1" lang="ja-JP" altLang="en-US" dirty="0"/>
          </a:p>
        </p:txBody>
      </p:sp>
      <p:sp>
        <p:nvSpPr>
          <p:cNvPr id="9" name="コンテンツ プレースホルダー 2">
            <a:extLst>
              <a:ext uri="{FF2B5EF4-FFF2-40B4-BE49-F238E27FC236}">
                <a16:creationId xmlns:a16="http://schemas.microsoft.com/office/drawing/2014/main" id="{B04D401F-432C-4ADC-B247-28C406BF65A4}"/>
              </a:ext>
            </a:extLst>
          </p:cNvPr>
          <p:cNvSpPr txBox="1">
            <a:spLocks/>
          </p:cNvSpPr>
          <p:nvPr/>
        </p:nvSpPr>
        <p:spPr>
          <a:xfrm>
            <a:off x="1231997" y="4919008"/>
            <a:ext cx="10820400" cy="75270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342900" indent="-342900">
              <a:buFont typeface="+mj-lt"/>
              <a:buAutoNum type="arabicPeriod" startAt="4"/>
            </a:pPr>
            <a:r>
              <a:rPr kumimoji="1" lang="ja-JP" altLang="en-US" sz="1600" b="1" dirty="0">
                <a:latin typeface="+mn-ea"/>
              </a:rPr>
              <a:t>　</a:t>
            </a:r>
            <a:r>
              <a:rPr kumimoji="1" lang="en-US" altLang="ja-JP" sz="1600" b="1" dirty="0">
                <a:latin typeface="+mn-ea"/>
              </a:rPr>
              <a:t>Oura Ring</a:t>
            </a:r>
            <a:r>
              <a:rPr kumimoji="1" lang="ja-JP" altLang="en-US" sz="1600" b="1" dirty="0">
                <a:latin typeface="+mn-ea"/>
              </a:rPr>
              <a:t>の睡眠スコアは実際の感覚と比べてどの程度正確だったか</a:t>
            </a:r>
            <a:endParaRPr kumimoji="1" lang="en-US" altLang="ja-JP" sz="1600" b="1" dirty="0">
              <a:latin typeface="+mn-ea"/>
            </a:endParaRPr>
          </a:p>
          <a:p>
            <a:pPr marL="0" indent="0">
              <a:buNone/>
            </a:pPr>
            <a:r>
              <a:rPr kumimoji="1" lang="ja-JP" altLang="en-US" sz="1600" dirty="0"/>
              <a:t>　　きわめて正確　・　中程度に正確　・　中程度に不正確　・　きわめて不正確　・　分からない</a:t>
            </a:r>
            <a:endParaRPr kumimoji="1" lang="en-US" altLang="ja-JP" sz="1600" dirty="0"/>
          </a:p>
        </p:txBody>
      </p:sp>
      <p:sp>
        <p:nvSpPr>
          <p:cNvPr id="11" name="コンテンツ プレースホルダー 2">
            <a:extLst>
              <a:ext uri="{FF2B5EF4-FFF2-40B4-BE49-F238E27FC236}">
                <a16:creationId xmlns:a16="http://schemas.microsoft.com/office/drawing/2014/main" id="{3DF12F3B-24CA-6617-584F-B42C2AEDE58F}"/>
              </a:ext>
            </a:extLst>
          </p:cNvPr>
          <p:cNvSpPr txBox="1">
            <a:spLocks/>
          </p:cNvSpPr>
          <p:nvPr/>
        </p:nvSpPr>
        <p:spPr>
          <a:xfrm>
            <a:off x="1231997" y="5734260"/>
            <a:ext cx="10820400" cy="75270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342900" indent="-342900">
              <a:buFont typeface="+mj-lt"/>
              <a:buAutoNum type="arabicPeriod" startAt="5"/>
            </a:pPr>
            <a:r>
              <a:rPr kumimoji="1" lang="ja-JP" altLang="en-US" sz="1600" b="1" dirty="0">
                <a:latin typeface="+mn-ea"/>
              </a:rPr>
              <a:t>　</a:t>
            </a:r>
            <a:r>
              <a:rPr kumimoji="1" lang="en-US" altLang="ja-JP" sz="1600" b="1" dirty="0">
                <a:latin typeface="+mn-ea"/>
              </a:rPr>
              <a:t>Oura Ring</a:t>
            </a:r>
            <a:r>
              <a:rPr kumimoji="1" lang="ja-JP" altLang="en-US" sz="1600" b="1" dirty="0">
                <a:latin typeface="+mn-ea"/>
              </a:rPr>
              <a:t>のコンディションスコアは実際の感覚と比べてどの程度正確だったか</a:t>
            </a:r>
            <a:endParaRPr kumimoji="1" lang="en-US" altLang="ja-JP" sz="1600" b="1" dirty="0">
              <a:latin typeface="+mn-ea"/>
            </a:endParaRPr>
          </a:p>
          <a:p>
            <a:pPr marL="0" indent="0">
              <a:buNone/>
            </a:pPr>
            <a:r>
              <a:rPr lang="ja-JP" altLang="en-US" sz="1600" dirty="0">
                <a:latin typeface="+mn-ea"/>
              </a:rPr>
              <a:t>　</a:t>
            </a:r>
            <a:r>
              <a:rPr kumimoji="1" lang="ja-JP" altLang="en-US" sz="1600" dirty="0">
                <a:latin typeface="+mn-ea"/>
              </a:rPr>
              <a:t>　きわめて正確　・　中程度に正確　・　中程度に不正確　・　きわめて不正確　・　分からない</a:t>
            </a:r>
            <a:endParaRPr kumimoji="1" lang="en-US" altLang="ja-JP" sz="1600" dirty="0">
              <a:latin typeface="+mn-ea"/>
            </a:endParaRPr>
          </a:p>
        </p:txBody>
      </p:sp>
      <p:sp>
        <p:nvSpPr>
          <p:cNvPr id="12" name="スライド番号プレースホルダー 11">
            <a:extLst>
              <a:ext uri="{FF2B5EF4-FFF2-40B4-BE49-F238E27FC236}">
                <a16:creationId xmlns:a16="http://schemas.microsoft.com/office/drawing/2014/main" id="{786BDE91-780B-4733-B375-601E93497CAE}"/>
              </a:ext>
            </a:extLst>
          </p:cNvPr>
          <p:cNvSpPr>
            <a:spLocks noGrp="1"/>
          </p:cNvSpPr>
          <p:nvPr>
            <p:ph type="sldNum" sz="quarter" idx="12"/>
          </p:nvPr>
        </p:nvSpPr>
        <p:spPr/>
        <p:txBody>
          <a:bodyPr/>
          <a:lstStyle/>
          <a:p>
            <a:fld id="{0CA11175-DD49-4A9D-9F2D-BEB9E8456EFD}" type="slidenum">
              <a:rPr kumimoji="1" lang="ja-JP" altLang="en-US" smtClean="0"/>
              <a:t>25</a:t>
            </a:fld>
            <a:endParaRPr kumimoji="1" lang="ja-JP" altLang="en-US"/>
          </a:p>
        </p:txBody>
      </p:sp>
    </p:spTree>
    <p:extLst>
      <p:ext uri="{BB962C8B-B14F-4D97-AF65-F5344CB8AC3E}">
        <p14:creationId xmlns:p14="http://schemas.microsoft.com/office/powerpoint/2010/main" val="1597857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AE0B9-639C-97D7-A211-DC2079D6152F}"/>
              </a:ext>
            </a:extLst>
          </p:cNvPr>
          <p:cNvSpPr>
            <a:spLocks noGrp="1"/>
          </p:cNvSpPr>
          <p:nvPr>
            <p:ph type="title"/>
          </p:nvPr>
        </p:nvSpPr>
        <p:spPr>
          <a:xfrm>
            <a:off x="1371600" y="685800"/>
            <a:ext cx="9601200" cy="1104581"/>
          </a:xfrm>
        </p:spPr>
        <p:txBody>
          <a:bodyPr/>
          <a:lstStyle/>
          <a:p>
            <a:r>
              <a:rPr lang="ja-JP" altLang="en-US" dirty="0"/>
              <a:t>アンケートの内容（詳細</a:t>
            </a:r>
            <a:r>
              <a:rPr lang="en-US" altLang="ja-JP" dirty="0"/>
              <a:t>1</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5BC663F2-209D-CDE2-EABC-2942D50E9843}"/>
              </a:ext>
            </a:extLst>
          </p:cNvPr>
          <p:cNvSpPr>
            <a:spLocks noGrp="1"/>
          </p:cNvSpPr>
          <p:nvPr>
            <p:ph idx="1"/>
          </p:nvPr>
        </p:nvSpPr>
        <p:spPr>
          <a:xfrm>
            <a:off x="1371600" y="1402512"/>
            <a:ext cx="11068850" cy="5127172"/>
          </a:xfrm>
        </p:spPr>
        <p:txBody>
          <a:bodyPr>
            <a:noAutofit/>
          </a:bodyPr>
          <a:lstStyle/>
          <a:p>
            <a:pPr marL="0" indent="0">
              <a:buNone/>
            </a:pPr>
            <a:r>
              <a:rPr lang="ja-JP" altLang="en-US" sz="2800" b="1" dirty="0"/>
              <a:t>睡眠に悪い影響を与えると考えられる行動（複数回答）</a:t>
            </a:r>
            <a:endParaRPr lang="en-US" altLang="ja-JP" sz="2800" b="1" dirty="0"/>
          </a:p>
          <a:p>
            <a:pPr marL="285750" indent="-285750">
              <a:lnSpc>
                <a:spcPct val="150000"/>
              </a:lnSpc>
              <a:buFont typeface="Arial" panose="020B0604020202020204" pitchFamily="34" charset="0"/>
              <a:buChar char="•"/>
            </a:pPr>
            <a:r>
              <a:rPr lang="ja-JP" altLang="en-US" sz="2800" dirty="0"/>
              <a:t>アルコールを摂取した</a:t>
            </a:r>
            <a:endParaRPr lang="en-US" altLang="ja-JP" sz="2800" dirty="0"/>
          </a:p>
          <a:p>
            <a:pPr marL="285750" indent="-285750">
              <a:lnSpc>
                <a:spcPct val="150000"/>
              </a:lnSpc>
              <a:buFont typeface="Arial" panose="020B0604020202020204" pitchFamily="34" charset="0"/>
              <a:buChar char="•"/>
            </a:pPr>
            <a:r>
              <a:rPr lang="ja-JP" altLang="en-US" sz="2800" dirty="0"/>
              <a:t>カフェイン飲料を摂取した</a:t>
            </a:r>
            <a:endParaRPr lang="en-US" altLang="ja-JP" sz="2800" dirty="0"/>
          </a:p>
          <a:p>
            <a:pPr marL="285750" indent="-285750">
              <a:lnSpc>
                <a:spcPct val="150000"/>
              </a:lnSpc>
              <a:buFont typeface="Arial" panose="020B0604020202020204" pitchFamily="34" charset="0"/>
              <a:buChar char="•"/>
            </a:pPr>
            <a:r>
              <a:rPr lang="ja-JP" altLang="en-US" sz="2800" dirty="0"/>
              <a:t>タバコを吸った</a:t>
            </a:r>
            <a:endParaRPr lang="en-US" altLang="ja-JP" sz="2800" dirty="0"/>
          </a:p>
          <a:p>
            <a:pPr marL="285750" indent="-285750">
              <a:lnSpc>
                <a:spcPct val="150000"/>
              </a:lnSpc>
              <a:buFont typeface="Arial" panose="020B0604020202020204" pitchFamily="34" charset="0"/>
              <a:buChar char="•"/>
            </a:pPr>
            <a:r>
              <a:rPr lang="ja-JP" altLang="en-US" sz="2800" dirty="0"/>
              <a:t>昼寝をした</a:t>
            </a:r>
            <a:endParaRPr lang="en-US" altLang="ja-JP" sz="2800" dirty="0"/>
          </a:p>
          <a:p>
            <a:pPr marL="285750" indent="-285750">
              <a:lnSpc>
                <a:spcPct val="150000"/>
              </a:lnSpc>
              <a:buFont typeface="Arial" panose="020B0604020202020204" pitchFamily="34" charset="0"/>
              <a:buChar char="•"/>
            </a:pPr>
            <a:r>
              <a:rPr lang="ja-JP" altLang="en-US" sz="2800" dirty="0"/>
              <a:t>深夜に食事や間食をとった</a:t>
            </a:r>
            <a:endParaRPr lang="en-US" altLang="ja-JP" sz="2800" dirty="0"/>
          </a:p>
          <a:p>
            <a:pPr marL="285750" indent="-285750">
              <a:lnSpc>
                <a:spcPct val="150000"/>
              </a:lnSpc>
              <a:buFont typeface="Arial" panose="020B0604020202020204" pitchFamily="34" charset="0"/>
              <a:buChar char="•"/>
            </a:pPr>
            <a:r>
              <a:rPr lang="ja-JP" altLang="en-US" sz="2800" dirty="0"/>
              <a:t>寝る前にスマホなどの画面操作をした</a:t>
            </a:r>
            <a:endParaRPr lang="en-US" altLang="ja-JP" sz="2800" dirty="0"/>
          </a:p>
          <a:p>
            <a:endParaRPr kumimoji="1" lang="ja-JP" altLang="en-US" sz="2800" dirty="0"/>
          </a:p>
        </p:txBody>
      </p:sp>
      <p:sp>
        <p:nvSpPr>
          <p:cNvPr id="4" name="スライド番号プレースホルダー 3">
            <a:extLst>
              <a:ext uri="{FF2B5EF4-FFF2-40B4-BE49-F238E27FC236}">
                <a16:creationId xmlns:a16="http://schemas.microsoft.com/office/drawing/2014/main" id="{C3A52DC4-AEE9-BD81-CA19-160E018FF7A5}"/>
              </a:ext>
            </a:extLst>
          </p:cNvPr>
          <p:cNvSpPr>
            <a:spLocks noGrp="1"/>
          </p:cNvSpPr>
          <p:nvPr>
            <p:ph type="sldNum" sz="quarter" idx="12"/>
          </p:nvPr>
        </p:nvSpPr>
        <p:spPr/>
        <p:txBody>
          <a:bodyPr/>
          <a:lstStyle/>
          <a:p>
            <a:fld id="{0CA11175-DD49-4A9D-9F2D-BEB9E8456EFD}" type="slidenum">
              <a:rPr kumimoji="1" lang="ja-JP" altLang="en-US" smtClean="0"/>
              <a:pPr/>
              <a:t>26</a:t>
            </a:fld>
            <a:endParaRPr kumimoji="1" lang="ja-JP" altLang="en-US" dirty="0"/>
          </a:p>
        </p:txBody>
      </p:sp>
    </p:spTree>
    <p:extLst>
      <p:ext uri="{BB962C8B-B14F-4D97-AF65-F5344CB8AC3E}">
        <p14:creationId xmlns:p14="http://schemas.microsoft.com/office/powerpoint/2010/main" val="1721399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45F753-9779-FFD6-EADA-A3CB73B72502}"/>
              </a:ext>
            </a:extLst>
          </p:cNvPr>
          <p:cNvSpPr>
            <a:spLocks noGrp="1"/>
          </p:cNvSpPr>
          <p:nvPr>
            <p:ph type="title"/>
          </p:nvPr>
        </p:nvSpPr>
        <p:spPr>
          <a:xfrm>
            <a:off x="1371600" y="685800"/>
            <a:ext cx="9601200" cy="789051"/>
          </a:xfrm>
        </p:spPr>
        <p:txBody>
          <a:bodyPr/>
          <a:lstStyle/>
          <a:p>
            <a:r>
              <a:rPr kumimoji="1" lang="ja-JP" altLang="en-US" dirty="0"/>
              <a:t>アンケートの内容（詳細</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0A4AE27F-68CD-4FED-01CC-674CDC78C09C}"/>
              </a:ext>
            </a:extLst>
          </p:cNvPr>
          <p:cNvSpPr>
            <a:spLocks noGrp="1"/>
          </p:cNvSpPr>
          <p:nvPr>
            <p:ph idx="1"/>
          </p:nvPr>
        </p:nvSpPr>
        <p:spPr>
          <a:xfrm>
            <a:off x="1371600" y="1677158"/>
            <a:ext cx="10761489" cy="4573921"/>
          </a:xfrm>
        </p:spPr>
        <p:txBody>
          <a:bodyPr>
            <a:normAutofit/>
          </a:bodyPr>
          <a:lstStyle/>
          <a:p>
            <a:pPr marL="0" indent="0">
              <a:buNone/>
            </a:pPr>
            <a:r>
              <a:rPr lang="ja-JP" altLang="en-US" sz="2800" b="1" dirty="0"/>
              <a:t>睡眠に良い影響を与えると考えられる行動（複数回答）</a:t>
            </a:r>
            <a:endParaRPr lang="en-US" altLang="ja-JP" sz="2800" b="1" dirty="0"/>
          </a:p>
          <a:p>
            <a:pPr marL="285750" indent="-285750">
              <a:lnSpc>
                <a:spcPct val="150000"/>
              </a:lnSpc>
              <a:buFont typeface="Arial" panose="020B0604020202020204" pitchFamily="34" charset="0"/>
              <a:buChar char="•"/>
            </a:pPr>
            <a:r>
              <a:rPr lang="ja-JP" altLang="en-US" sz="2800" dirty="0"/>
              <a:t>朝食を食べた</a:t>
            </a:r>
            <a:endParaRPr lang="en-US" altLang="ja-JP" sz="2800" dirty="0"/>
          </a:p>
          <a:p>
            <a:pPr marL="285750" indent="-285750">
              <a:lnSpc>
                <a:spcPct val="150000"/>
              </a:lnSpc>
              <a:buFont typeface="Arial" panose="020B0604020202020204" pitchFamily="34" charset="0"/>
              <a:buChar char="•"/>
            </a:pPr>
            <a:r>
              <a:rPr lang="ja-JP" altLang="en-US" sz="2800" dirty="0"/>
              <a:t>時間通りに食事をした</a:t>
            </a:r>
            <a:endParaRPr lang="en-US" altLang="ja-JP" sz="2800" dirty="0"/>
          </a:p>
          <a:p>
            <a:pPr marL="285750" indent="-285750">
              <a:lnSpc>
                <a:spcPct val="150000"/>
              </a:lnSpc>
              <a:buFont typeface="Arial" panose="020B0604020202020204" pitchFamily="34" charset="0"/>
              <a:buChar char="•"/>
            </a:pPr>
            <a:r>
              <a:rPr lang="ja-JP" altLang="en-US" sz="2800" dirty="0"/>
              <a:t>寝る前にリラックスした</a:t>
            </a:r>
            <a:endParaRPr lang="en-US" altLang="ja-JP" sz="2800" dirty="0"/>
          </a:p>
          <a:p>
            <a:pPr marL="285750" indent="-285750">
              <a:lnSpc>
                <a:spcPct val="150000"/>
              </a:lnSpc>
              <a:buFont typeface="Arial" panose="020B0604020202020204" pitchFamily="34" charset="0"/>
              <a:buChar char="•"/>
            </a:pPr>
            <a:r>
              <a:rPr lang="ja-JP" altLang="en-US" sz="2800" dirty="0"/>
              <a:t>睡眠薬を飲んだ</a:t>
            </a:r>
            <a:endParaRPr lang="en-US" altLang="ja-JP" sz="2800" dirty="0"/>
          </a:p>
          <a:p>
            <a:pPr marL="285750" indent="-285750">
              <a:lnSpc>
                <a:spcPct val="150000"/>
              </a:lnSpc>
              <a:buFont typeface="Arial" panose="020B0604020202020204" pitchFamily="34" charset="0"/>
              <a:buChar char="•"/>
            </a:pPr>
            <a:r>
              <a:rPr lang="ja-JP" altLang="en-US" sz="2800" dirty="0"/>
              <a:t>運動をした</a:t>
            </a:r>
            <a:endParaRPr lang="en-US" altLang="ja-JP" sz="2800" dirty="0"/>
          </a:p>
          <a:p>
            <a:endParaRPr kumimoji="1" lang="ja-JP" altLang="en-US" dirty="0"/>
          </a:p>
        </p:txBody>
      </p:sp>
      <p:sp>
        <p:nvSpPr>
          <p:cNvPr id="4" name="スライド番号プレースホルダー 3">
            <a:extLst>
              <a:ext uri="{FF2B5EF4-FFF2-40B4-BE49-F238E27FC236}">
                <a16:creationId xmlns:a16="http://schemas.microsoft.com/office/drawing/2014/main" id="{B7A60A2C-4401-9EBC-976F-0F05A145D4CE}"/>
              </a:ext>
            </a:extLst>
          </p:cNvPr>
          <p:cNvSpPr>
            <a:spLocks noGrp="1"/>
          </p:cNvSpPr>
          <p:nvPr>
            <p:ph type="sldNum" sz="quarter" idx="12"/>
          </p:nvPr>
        </p:nvSpPr>
        <p:spPr/>
        <p:txBody>
          <a:bodyPr/>
          <a:lstStyle/>
          <a:p>
            <a:fld id="{0CA11175-DD49-4A9D-9F2D-BEB9E8456EFD}" type="slidenum">
              <a:rPr kumimoji="1" lang="ja-JP" altLang="en-US" smtClean="0"/>
              <a:pPr/>
              <a:t>27</a:t>
            </a:fld>
            <a:endParaRPr kumimoji="1" lang="ja-JP" altLang="en-US" dirty="0"/>
          </a:p>
        </p:txBody>
      </p:sp>
    </p:spTree>
    <p:extLst>
      <p:ext uri="{BB962C8B-B14F-4D97-AF65-F5344CB8AC3E}">
        <p14:creationId xmlns:p14="http://schemas.microsoft.com/office/powerpoint/2010/main" val="4081242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8FE83-0B2A-9F06-9B80-06479DEEFCE1}"/>
              </a:ext>
            </a:extLst>
          </p:cNvPr>
          <p:cNvSpPr>
            <a:spLocks noGrp="1"/>
          </p:cNvSpPr>
          <p:nvPr>
            <p:ph type="title"/>
          </p:nvPr>
        </p:nvSpPr>
        <p:spPr/>
        <p:txBody>
          <a:bodyPr>
            <a:normAutofit/>
          </a:bodyPr>
          <a:lstStyle/>
          <a:p>
            <a:r>
              <a:rPr lang="ja-JP" altLang="en-US" dirty="0"/>
              <a:t>解析</a:t>
            </a:r>
            <a:r>
              <a:rPr kumimoji="1" lang="ja-JP" altLang="en-US" dirty="0"/>
              <a:t>手法の説明（補足</a:t>
            </a:r>
            <a:r>
              <a:rPr lang="ja-JP" altLang="en-US" dirty="0"/>
              <a:t>２</a:t>
            </a:r>
            <a:r>
              <a:rPr kumimoji="1" lang="ja-JP" altLang="en-US" dirty="0"/>
              <a:t>）</a:t>
            </a:r>
          </a:p>
        </p:txBody>
      </p:sp>
      <p:sp>
        <p:nvSpPr>
          <p:cNvPr id="3" name="コンテンツ プレースホルダー 2">
            <a:extLst>
              <a:ext uri="{FF2B5EF4-FFF2-40B4-BE49-F238E27FC236}">
                <a16:creationId xmlns:a16="http://schemas.microsoft.com/office/drawing/2014/main" id="{ABE312E7-C16D-CCB7-7842-8A2E8226CBB8}"/>
              </a:ext>
            </a:extLst>
          </p:cNvPr>
          <p:cNvSpPr>
            <a:spLocks noGrp="1"/>
          </p:cNvSpPr>
          <p:nvPr>
            <p:ph idx="1"/>
          </p:nvPr>
        </p:nvSpPr>
        <p:spPr>
          <a:xfrm>
            <a:off x="1371600" y="1507353"/>
            <a:ext cx="9937699" cy="1207009"/>
          </a:xfrm>
        </p:spPr>
        <p:txBody>
          <a:bodyPr>
            <a:normAutofit/>
          </a:bodyPr>
          <a:lstStyle/>
          <a:p>
            <a:pPr>
              <a:lnSpc>
                <a:spcPct val="150000"/>
              </a:lnSpc>
            </a:pPr>
            <a:r>
              <a:rPr kumimoji="1" lang="ja-JP" altLang="en-US" sz="2800" dirty="0"/>
              <a:t>順序ロジスティック回帰</a:t>
            </a:r>
            <a:endParaRPr kumimoji="1" lang="en-US" altLang="ja-JP" sz="2800" dirty="0"/>
          </a:p>
          <a:p>
            <a:pPr marL="0" indent="0">
              <a:lnSpc>
                <a:spcPct val="60000"/>
              </a:lnSpc>
              <a:buNone/>
            </a:pPr>
            <a:r>
              <a:rPr lang="ja-JP" altLang="en-US" sz="2400" dirty="0"/>
              <a:t>　　</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CF13E9-F529-253B-9AC3-E67733C89F12}"/>
                  </a:ext>
                </a:extLst>
              </p:cNvPr>
              <p:cNvSpPr txBox="1"/>
              <p:nvPr/>
            </p:nvSpPr>
            <p:spPr>
              <a:xfrm>
                <a:off x="2265883" y="4037989"/>
                <a:ext cx="7812634" cy="199836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上位のカテゴリへ分類される確率を</a:t>
                </a:r>
                <a14:m>
                  <m:oMath xmlns:m="http://schemas.openxmlformats.org/officeDocument/2006/math">
                    <m:r>
                      <a:rPr kumimoji="1" lang="en-US" altLang="ja-JP" b="0" i="1" smtClean="0">
                        <a:latin typeface="Cambria Math" panose="02040503050406030204" pitchFamily="18" charset="0"/>
                      </a:rPr>
                      <m:t>𝑝</m:t>
                    </m:r>
                  </m:oMath>
                </a14:m>
                <a:r>
                  <a:rPr kumimoji="1" lang="ja-JP" altLang="en-US" dirty="0"/>
                  <a:t>として、説明変数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r>
                  <a:rPr kumimoji="1" lang="ja-JP" altLang="en-US" dirty="0"/>
                  <a:t>との間に</a:t>
                </a:r>
                <a:endParaRPr kumimoji="1" lang="en-US" altLang="ja-JP" dirty="0"/>
              </a:p>
              <a:p>
                <a:endParaRPr kumimoji="1" lang="en-US" altLang="ja-JP" dirty="0"/>
              </a:p>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𝑝</m:t>
                          </m:r>
                        </m:den>
                      </m:f>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exp</m:t>
                      </m:r>
                      <m:r>
                        <a:rPr kumimoji="1" lang="en-US" altLang="ja-JP" b="0" i="1" smtClean="0">
                          <a:latin typeface="Cambria Math" panose="02040503050406030204" pitchFamily="18" charset="0"/>
                        </a:rPr>
                        <m:t>⁡(</m:t>
                      </m:r>
                      <m:r>
                        <m:rPr>
                          <m:sty m:val="p"/>
                        </m:rPr>
                        <a:rPr kumimoji="1" lang="en-US" altLang="ja-JP" i="1">
                          <a:latin typeface="Cambria Math" panose="02040503050406030204" pitchFamily="18" charset="0"/>
                        </a:rPr>
                        <m:t>β</m:t>
                      </m:r>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m:rPr>
                              <m:sty m:val="p"/>
                            </m:rPr>
                            <a:rPr kumimoji="1" lang="en-US" altLang="ja-JP" i="1">
                              <a:latin typeface="Cambria Math" panose="02040503050406030204" pitchFamily="18" charset="0"/>
                            </a:rPr>
                            <m:t>β</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m:rPr>
                              <m:sty m:val="p"/>
                            </m:rPr>
                            <a:rPr kumimoji="1" lang="en-US" altLang="ja-JP" i="1">
                              <a:latin typeface="Cambria Math" panose="02040503050406030204" pitchFamily="18" charset="0"/>
                            </a:rPr>
                            <m:t>β</m:t>
                          </m:r>
                        </m:e>
                        <m:sub>
                          <m:r>
                            <a:rPr kumimoji="1" lang="en-US" altLang="ja-JP" b="0" i="1" smtClean="0">
                              <a:latin typeface="Cambria Math" panose="02040503050406030204" pitchFamily="18" charset="0"/>
                            </a:rPr>
                            <m:t>2</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 </m:t>
                      </m:r>
                      <m:sSub>
                        <m:sSubPr>
                          <m:ctrlPr>
                            <a:rPr kumimoji="1" lang="en-US" altLang="ja-JP" b="0" i="1" smtClean="0">
                              <a:latin typeface="Cambria Math" panose="02040503050406030204" pitchFamily="18" charset="0"/>
                              <a:ea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β</m:t>
                          </m:r>
                        </m:e>
                        <m:sub>
                          <m:r>
                            <a:rPr kumimoji="1" lang="en-US" altLang="ja-JP" b="0" i="1" smtClean="0">
                              <a:latin typeface="Cambria Math" panose="02040503050406030204" pitchFamily="18" charset="0"/>
                              <a:ea typeface="Cambria Math" panose="02040503050406030204" pitchFamily="18" charset="0"/>
                            </a:rPr>
                            <m:t>𝑛</m:t>
                          </m:r>
                        </m:sub>
                      </m:sSub>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𝑛</m:t>
                          </m:r>
                        </m:sub>
                      </m:sSub>
                      <m:r>
                        <a:rPr kumimoji="1" lang="en-US" altLang="ja-JP" b="0" i="1" smtClean="0">
                          <a:latin typeface="Cambria Math" panose="02040503050406030204" pitchFamily="18" charset="0"/>
                        </a:rPr>
                        <m:t>)</m:t>
                      </m:r>
                    </m:oMath>
                  </m:oMathPara>
                </a14:m>
                <a:endParaRPr kumimoji="1" lang="en-US" altLang="ja-JP" dirty="0"/>
              </a:p>
              <a:p>
                <a:endParaRPr kumimoji="1" lang="en-US" altLang="ja-JP" dirty="0"/>
              </a:p>
              <a:p>
                <a:r>
                  <a:rPr kumimoji="1" lang="ja-JP" altLang="en-US" dirty="0"/>
                  <a:t>という式が成り立つような偏回帰係数</a:t>
                </a:r>
                <a14:m>
                  <m:oMath xmlns:m="http://schemas.openxmlformats.org/officeDocument/2006/math">
                    <m:sSub>
                      <m:sSubPr>
                        <m:ctrlPr>
                          <a:rPr kumimoji="1" lang="en-US" altLang="ja-JP" b="0" i="1" dirty="0" smtClean="0">
                            <a:latin typeface="Cambria Math" panose="02040503050406030204" pitchFamily="18" charset="0"/>
                          </a:rPr>
                        </m:ctrlPr>
                      </m:sSubPr>
                      <m:e>
                        <m:r>
                          <m:rPr>
                            <m:sty m:val="p"/>
                          </m:rPr>
                          <a:rPr kumimoji="1" lang="en-US" altLang="ja-JP" i="1" dirty="0">
                            <a:latin typeface="Cambria Math" panose="02040503050406030204" pitchFamily="18" charset="0"/>
                          </a:rPr>
                          <m:t>β</m:t>
                        </m:r>
                      </m:e>
                      <m:sub>
                        <m:r>
                          <a:rPr kumimoji="1" lang="en-US" altLang="ja-JP" b="0" i="1" dirty="0" smtClean="0">
                            <a:latin typeface="Cambria Math" panose="02040503050406030204" pitchFamily="18" charset="0"/>
                          </a:rPr>
                          <m:t>𝑖</m:t>
                        </m:r>
                      </m:sub>
                    </m:sSub>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𝑖</m:t>
                    </m:r>
                    <m:r>
                      <a:rPr kumimoji="1" lang="en-US" altLang="ja-JP" b="0" i="1" dirty="0" smtClean="0">
                        <a:latin typeface="Cambria Math" panose="02040503050406030204" pitchFamily="18" charset="0"/>
                      </a:rPr>
                      <m:t>=1~</m:t>
                    </m:r>
                    <m:r>
                      <a:rPr kumimoji="1" lang="en-US" altLang="ja-JP" b="0" i="1" dirty="0" smtClean="0">
                        <a:latin typeface="Cambria Math" panose="02040503050406030204" pitchFamily="18" charset="0"/>
                      </a:rPr>
                      <m:t>𝑛</m:t>
                    </m:r>
                    <m:r>
                      <a:rPr kumimoji="1" lang="en-US" altLang="ja-JP" b="0" i="1" dirty="0" smtClean="0">
                        <a:latin typeface="Cambria Math" panose="02040503050406030204" pitchFamily="18" charset="0"/>
                      </a:rPr>
                      <m:t>)</m:t>
                    </m:r>
                  </m:oMath>
                </a14:m>
                <a:r>
                  <a:rPr kumimoji="1" lang="ja-JP" altLang="en-US" dirty="0"/>
                  <a:t>を最尤法で計算する</a:t>
                </a:r>
                <a:r>
                  <a:rPr kumimoji="1" lang="en-US" altLang="ja-JP" dirty="0"/>
                  <a:t>[5].</a:t>
                </a:r>
              </a:p>
              <a:p>
                <a:endParaRPr kumimoji="1" lang="en-US" altLang="ja-JP" dirty="0"/>
              </a:p>
            </p:txBody>
          </p:sp>
        </mc:Choice>
        <mc:Fallback xmlns="">
          <p:sp>
            <p:nvSpPr>
              <p:cNvPr id="4" name="テキスト ボックス 3">
                <a:extLst>
                  <a:ext uri="{FF2B5EF4-FFF2-40B4-BE49-F238E27FC236}">
                    <a16:creationId xmlns:a16="http://schemas.microsoft.com/office/drawing/2014/main" id="{93CF13E9-F529-253B-9AC3-E67733C89F12}"/>
                  </a:ext>
                </a:extLst>
              </p:cNvPr>
              <p:cNvSpPr txBox="1">
                <a:spLocks noRot="1" noChangeAspect="1" noMove="1" noResize="1" noEditPoints="1" noAdjustHandles="1" noChangeArrowheads="1" noChangeShapeType="1" noTextEdit="1"/>
              </p:cNvSpPr>
              <p:nvPr/>
            </p:nvSpPr>
            <p:spPr>
              <a:xfrm>
                <a:off x="2265883" y="4037989"/>
                <a:ext cx="7812634" cy="1998368"/>
              </a:xfrm>
              <a:prstGeom prst="rect">
                <a:avLst/>
              </a:prstGeom>
              <a:blipFill>
                <a:blip r:embed="rId2"/>
                <a:stretch>
                  <a:fillRect l="-466" t="-149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6C8C019-5F8B-22C3-0B46-186A4D3B1952}"/>
              </a:ext>
            </a:extLst>
          </p:cNvPr>
          <p:cNvSpPr txBox="1"/>
          <p:nvPr/>
        </p:nvSpPr>
        <p:spPr>
          <a:xfrm>
            <a:off x="1699883" y="2315739"/>
            <a:ext cx="9759720" cy="1692771"/>
          </a:xfrm>
          <a:prstGeom prst="rect">
            <a:avLst/>
          </a:prstGeom>
          <a:noFill/>
        </p:spPr>
        <p:txBody>
          <a:bodyPr wrap="square" rtlCol="0">
            <a:spAutoFit/>
          </a:bodyPr>
          <a:lstStyle/>
          <a:p>
            <a:pPr marL="0" indent="0">
              <a:lnSpc>
                <a:spcPct val="60000"/>
              </a:lnSpc>
              <a:buNone/>
            </a:pPr>
            <a:r>
              <a:rPr lang="ja-JP" altLang="en-US" sz="2800" dirty="0"/>
              <a:t>目的変数に順序付きの質的データをとる回帰分析手法</a:t>
            </a:r>
            <a:endParaRPr lang="en-US" altLang="ja-JP" sz="2800" dirty="0"/>
          </a:p>
          <a:p>
            <a:pPr marL="0" indent="0">
              <a:lnSpc>
                <a:spcPct val="60000"/>
              </a:lnSpc>
              <a:buNone/>
            </a:pPr>
            <a:endParaRPr lang="en-US" altLang="ja-JP" sz="2200" dirty="0"/>
          </a:p>
          <a:p>
            <a:pPr marL="0" indent="0">
              <a:buNone/>
            </a:pPr>
            <a:r>
              <a:rPr lang="ja-JP" altLang="en-US" sz="2800" dirty="0"/>
              <a:t>係数の大小関係や符号を見ることで、各説明変数が目的変数に対して影響を及ぼす度合いや方向を直感的に理解しやすい</a:t>
            </a:r>
            <a:endParaRPr lang="en-US" altLang="ja-JP" sz="2800" dirty="0"/>
          </a:p>
          <a:p>
            <a:endParaRPr kumimoji="1" lang="ja-JP" altLang="en-US" dirty="0"/>
          </a:p>
        </p:txBody>
      </p:sp>
      <p:sp>
        <p:nvSpPr>
          <p:cNvPr id="6" name="スライド番号プレースホルダー 5">
            <a:extLst>
              <a:ext uri="{FF2B5EF4-FFF2-40B4-BE49-F238E27FC236}">
                <a16:creationId xmlns:a16="http://schemas.microsoft.com/office/drawing/2014/main" id="{13BF5B12-51DB-3E14-C8CA-2B0EF1C28C4C}"/>
              </a:ext>
            </a:extLst>
          </p:cNvPr>
          <p:cNvSpPr>
            <a:spLocks noGrp="1"/>
          </p:cNvSpPr>
          <p:nvPr>
            <p:ph type="sldNum" sz="quarter" idx="12"/>
          </p:nvPr>
        </p:nvSpPr>
        <p:spPr/>
        <p:txBody>
          <a:bodyPr/>
          <a:lstStyle/>
          <a:p>
            <a:fld id="{0CA11175-DD49-4A9D-9F2D-BEB9E8456EFD}" type="slidenum">
              <a:rPr kumimoji="1" lang="ja-JP" altLang="en-US" smtClean="0"/>
              <a:t>28</a:t>
            </a:fld>
            <a:endParaRPr kumimoji="1" lang="ja-JP" altLang="en-US"/>
          </a:p>
        </p:txBody>
      </p:sp>
      <p:sp>
        <p:nvSpPr>
          <p:cNvPr id="8" name="フッター プレースホルダー 7">
            <a:extLst>
              <a:ext uri="{FF2B5EF4-FFF2-40B4-BE49-F238E27FC236}">
                <a16:creationId xmlns:a16="http://schemas.microsoft.com/office/drawing/2014/main" id="{7A30F534-8083-0623-EEF0-577B349599EC}"/>
              </a:ext>
            </a:extLst>
          </p:cNvPr>
          <p:cNvSpPr>
            <a:spLocks noGrp="1"/>
          </p:cNvSpPr>
          <p:nvPr>
            <p:ph type="ftr" sz="quarter" idx="11"/>
          </p:nvPr>
        </p:nvSpPr>
        <p:spPr>
          <a:xfrm>
            <a:off x="2747972" y="6231816"/>
            <a:ext cx="7184953" cy="404614"/>
          </a:xfrm>
        </p:spPr>
        <p:txBody>
          <a:bodyPr/>
          <a:lstStyle/>
          <a:p>
            <a:r>
              <a:rPr kumimoji="1" lang="en-US" altLang="ja-JP" dirty="0"/>
              <a:t>[5]</a:t>
            </a:r>
            <a:r>
              <a:rPr lang="ja-JP" altLang="en-US" b="0" i="0" dirty="0">
                <a:solidFill>
                  <a:srgbClr val="222222"/>
                </a:solidFill>
                <a:effectLst/>
              </a:rPr>
              <a:t>大林準</a:t>
            </a:r>
            <a:r>
              <a:rPr lang="en-US" altLang="ja-JP" b="0" i="0" dirty="0">
                <a:solidFill>
                  <a:srgbClr val="222222"/>
                </a:solidFill>
                <a:effectLst/>
              </a:rPr>
              <a:t>. </a:t>
            </a:r>
            <a:r>
              <a:rPr lang="ja-JP" altLang="en-US" b="0" i="0" dirty="0">
                <a:solidFill>
                  <a:srgbClr val="222222"/>
                </a:solidFill>
                <a:effectLst/>
              </a:rPr>
              <a:t>ロジスティック回帰分析と傾向スコア </a:t>
            </a:r>
            <a:r>
              <a:rPr lang="en-US" altLang="ja-JP" b="0" i="0" dirty="0">
                <a:solidFill>
                  <a:srgbClr val="222222"/>
                </a:solidFill>
                <a:effectLst/>
              </a:rPr>
              <a:t>(propensity score) </a:t>
            </a:r>
            <a:r>
              <a:rPr lang="ja-JP" altLang="en-US" b="0" i="0" dirty="0">
                <a:solidFill>
                  <a:srgbClr val="222222"/>
                </a:solidFill>
                <a:effectLst/>
              </a:rPr>
              <a:t>解析</a:t>
            </a:r>
            <a:r>
              <a:rPr lang="en-US" altLang="ja-JP" b="0" i="0" dirty="0">
                <a:solidFill>
                  <a:srgbClr val="222222"/>
                </a:solidFill>
                <a:effectLst/>
              </a:rPr>
              <a:t>. </a:t>
            </a:r>
            <a:r>
              <a:rPr lang="ja-JP" altLang="en-US" b="0" i="1" dirty="0">
                <a:solidFill>
                  <a:srgbClr val="222222"/>
                </a:solidFill>
                <a:effectLst/>
              </a:rPr>
              <a:t>天理医学紀要</a:t>
            </a:r>
            <a:r>
              <a:rPr lang="en-US" altLang="ja-JP" b="0" i="0" dirty="0">
                <a:solidFill>
                  <a:srgbClr val="222222"/>
                </a:solidFill>
                <a:effectLst/>
              </a:rPr>
              <a:t>, 2016, 19.2: 71-79.</a:t>
            </a:r>
            <a:endParaRPr kumimoji="1" lang="ja-JP" altLang="en-US" dirty="0"/>
          </a:p>
        </p:txBody>
      </p:sp>
    </p:spTree>
    <p:extLst>
      <p:ext uri="{BB962C8B-B14F-4D97-AF65-F5344CB8AC3E}">
        <p14:creationId xmlns:p14="http://schemas.microsoft.com/office/powerpoint/2010/main" val="61931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D8138E-5C58-F8C6-15DC-ACFEC959E820}"/>
              </a:ext>
            </a:extLst>
          </p:cNvPr>
          <p:cNvSpPr>
            <a:spLocks noGrp="1"/>
          </p:cNvSpPr>
          <p:nvPr>
            <p:ph type="title"/>
          </p:nvPr>
        </p:nvSpPr>
        <p:spPr>
          <a:xfrm>
            <a:off x="1371600" y="685800"/>
            <a:ext cx="9601200" cy="1238098"/>
          </a:xfrm>
        </p:spPr>
        <p:txBody>
          <a:bodyPr>
            <a:normAutofit/>
          </a:bodyPr>
          <a:lstStyle/>
          <a:p>
            <a:r>
              <a:rPr lang="ja-JP" altLang="en-US" dirty="0"/>
              <a:t>解析</a:t>
            </a:r>
            <a:r>
              <a:rPr kumimoji="1" lang="ja-JP" altLang="en-US" dirty="0"/>
              <a:t>手法の説明</a:t>
            </a:r>
            <a:r>
              <a:rPr lang="ja-JP" altLang="en-US" dirty="0"/>
              <a:t>（補足２）</a:t>
            </a:r>
            <a:endParaRPr kumimoji="1" lang="ja-JP" altLang="en-US" dirty="0"/>
          </a:p>
        </p:txBody>
      </p:sp>
      <p:sp>
        <p:nvSpPr>
          <p:cNvPr id="3" name="コンテンツ プレースホルダー 2">
            <a:extLst>
              <a:ext uri="{FF2B5EF4-FFF2-40B4-BE49-F238E27FC236}">
                <a16:creationId xmlns:a16="http://schemas.microsoft.com/office/drawing/2014/main" id="{337B197D-089B-C16F-A0D5-215E91668E1C}"/>
              </a:ext>
            </a:extLst>
          </p:cNvPr>
          <p:cNvSpPr>
            <a:spLocks noGrp="1"/>
          </p:cNvSpPr>
          <p:nvPr>
            <p:ph idx="1"/>
          </p:nvPr>
        </p:nvSpPr>
        <p:spPr>
          <a:xfrm>
            <a:off x="1686153" y="3689285"/>
            <a:ext cx="4724400" cy="3581400"/>
          </a:xfrm>
        </p:spPr>
        <p:txBody>
          <a:bodyPr>
            <a:normAutofit/>
          </a:bodyPr>
          <a:lstStyle/>
          <a:p>
            <a:pPr marL="0" indent="0">
              <a:lnSpc>
                <a:spcPct val="90000"/>
              </a:lnSpc>
              <a:buNone/>
            </a:pPr>
            <a:r>
              <a:rPr lang="en-US" altLang="ja-JP" sz="2000" dirty="0"/>
              <a:t>b1 : </a:t>
            </a:r>
            <a:r>
              <a:rPr lang="ja-JP" altLang="en-US" sz="2000" dirty="0"/>
              <a:t>アルコールを摂取した</a:t>
            </a:r>
            <a:endParaRPr lang="en-US" altLang="ja-JP" sz="2000" dirty="0"/>
          </a:p>
          <a:p>
            <a:pPr marL="0" indent="0">
              <a:lnSpc>
                <a:spcPct val="90000"/>
              </a:lnSpc>
              <a:buNone/>
            </a:pPr>
            <a:r>
              <a:rPr lang="en-US" altLang="ja-JP" dirty="0"/>
              <a:t>b</a:t>
            </a:r>
            <a:r>
              <a:rPr lang="en-US" altLang="ja-JP" sz="2000" dirty="0"/>
              <a:t>2 : </a:t>
            </a:r>
            <a:r>
              <a:rPr lang="ja-JP" altLang="en-US" sz="2000" dirty="0"/>
              <a:t>カフェイン飲料を摂取した</a:t>
            </a:r>
            <a:endParaRPr lang="en-US" altLang="ja-JP" sz="2000" dirty="0"/>
          </a:p>
          <a:p>
            <a:pPr marL="0" indent="0">
              <a:lnSpc>
                <a:spcPct val="90000"/>
              </a:lnSpc>
              <a:buNone/>
            </a:pPr>
            <a:r>
              <a:rPr lang="en-US" altLang="ja-JP" dirty="0"/>
              <a:t>b</a:t>
            </a:r>
            <a:r>
              <a:rPr lang="en-US" altLang="ja-JP" sz="2000" dirty="0"/>
              <a:t>3 : </a:t>
            </a:r>
            <a:r>
              <a:rPr lang="ja-JP" altLang="en-US" sz="2000" dirty="0"/>
              <a:t>タバコを吸った</a:t>
            </a:r>
            <a:endParaRPr lang="en-US" altLang="ja-JP" sz="2000" dirty="0"/>
          </a:p>
          <a:p>
            <a:pPr marL="0" indent="0">
              <a:lnSpc>
                <a:spcPct val="90000"/>
              </a:lnSpc>
              <a:buNone/>
            </a:pPr>
            <a:r>
              <a:rPr lang="en-US" altLang="ja-JP" sz="2000" dirty="0"/>
              <a:t>b4 : </a:t>
            </a:r>
            <a:r>
              <a:rPr lang="ja-JP" altLang="en-US" sz="2000" dirty="0"/>
              <a:t>昼寝をした</a:t>
            </a:r>
            <a:endParaRPr lang="en-US" altLang="ja-JP" sz="2000" dirty="0"/>
          </a:p>
          <a:p>
            <a:pPr marL="0" indent="0">
              <a:lnSpc>
                <a:spcPct val="90000"/>
              </a:lnSpc>
              <a:buNone/>
            </a:pPr>
            <a:r>
              <a:rPr lang="en-US" altLang="ja-JP" dirty="0"/>
              <a:t>b</a:t>
            </a:r>
            <a:r>
              <a:rPr lang="en-US" altLang="ja-JP" sz="2000" dirty="0"/>
              <a:t>5 : </a:t>
            </a:r>
            <a:r>
              <a:rPr lang="ja-JP" altLang="en-US" sz="2000" dirty="0"/>
              <a:t>深夜に食事や間食をとった</a:t>
            </a:r>
            <a:endParaRPr lang="en-US" altLang="ja-JP" sz="2000" dirty="0"/>
          </a:p>
          <a:p>
            <a:pPr marL="0" indent="0">
              <a:lnSpc>
                <a:spcPct val="90000"/>
              </a:lnSpc>
              <a:buNone/>
            </a:pPr>
            <a:r>
              <a:rPr lang="en-US" altLang="ja-JP" dirty="0"/>
              <a:t>b</a:t>
            </a:r>
            <a:r>
              <a:rPr lang="en-US" altLang="ja-JP" sz="2000" dirty="0"/>
              <a:t>6 : </a:t>
            </a:r>
            <a:r>
              <a:rPr lang="ja-JP" altLang="en-US" sz="2000" dirty="0"/>
              <a:t>寝る前にスマホなどの画面操作をした</a:t>
            </a:r>
            <a:endParaRPr lang="en-US" altLang="ja-JP" sz="2000" dirty="0"/>
          </a:p>
          <a:p>
            <a:pPr>
              <a:lnSpc>
                <a:spcPct val="90000"/>
              </a:lnSpc>
            </a:pPr>
            <a:endParaRPr kumimoji="1" lang="ja-JP" altLang="en-US" dirty="0"/>
          </a:p>
        </p:txBody>
      </p:sp>
      <p:sp>
        <p:nvSpPr>
          <p:cNvPr id="4" name="コンテンツ プレースホルダー 2">
            <a:extLst>
              <a:ext uri="{FF2B5EF4-FFF2-40B4-BE49-F238E27FC236}">
                <a16:creationId xmlns:a16="http://schemas.microsoft.com/office/drawing/2014/main" id="{CE580EC5-6A38-000E-296F-F1EC1D366833}"/>
              </a:ext>
            </a:extLst>
          </p:cNvPr>
          <p:cNvSpPr txBox="1">
            <a:spLocks/>
          </p:cNvSpPr>
          <p:nvPr/>
        </p:nvSpPr>
        <p:spPr>
          <a:xfrm>
            <a:off x="6755587" y="3689285"/>
            <a:ext cx="4217213" cy="301020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lnSpc>
                <a:spcPct val="90000"/>
              </a:lnSpc>
              <a:buNone/>
            </a:pPr>
            <a:r>
              <a:rPr lang="en-US" altLang="ja-JP" dirty="0"/>
              <a:t>g</a:t>
            </a:r>
            <a:r>
              <a:rPr lang="en-US" altLang="ja-JP" sz="2000" dirty="0"/>
              <a:t>1 : </a:t>
            </a:r>
            <a:r>
              <a:rPr lang="ja-JP" altLang="en-US" sz="2000" dirty="0"/>
              <a:t>朝食を食べた</a:t>
            </a:r>
            <a:endParaRPr lang="en-US" altLang="ja-JP" sz="2000" dirty="0"/>
          </a:p>
          <a:p>
            <a:pPr marL="0" indent="0">
              <a:lnSpc>
                <a:spcPct val="90000"/>
              </a:lnSpc>
              <a:buNone/>
            </a:pPr>
            <a:r>
              <a:rPr lang="en-US" altLang="ja-JP" dirty="0"/>
              <a:t>g</a:t>
            </a:r>
            <a:r>
              <a:rPr lang="en-US" altLang="ja-JP" sz="2000" dirty="0"/>
              <a:t>2 : </a:t>
            </a:r>
            <a:r>
              <a:rPr lang="ja-JP" altLang="en-US" sz="2000" dirty="0"/>
              <a:t>時間通りに食事をした</a:t>
            </a:r>
            <a:endParaRPr lang="en-US" altLang="ja-JP" sz="2000" dirty="0"/>
          </a:p>
          <a:p>
            <a:pPr marL="0" indent="0">
              <a:lnSpc>
                <a:spcPct val="90000"/>
              </a:lnSpc>
              <a:buNone/>
            </a:pPr>
            <a:r>
              <a:rPr lang="en-US" altLang="ja-JP" dirty="0"/>
              <a:t>g</a:t>
            </a:r>
            <a:r>
              <a:rPr lang="en-US" altLang="ja-JP" sz="2000" dirty="0"/>
              <a:t>3 : </a:t>
            </a:r>
            <a:r>
              <a:rPr lang="ja-JP" altLang="en-US" sz="2000" dirty="0"/>
              <a:t>寝る前にリラックスした</a:t>
            </a:r>
            <a:endParaRPr lang="en-US" altLang="ja-JP" sz="2000" dirty="0"/>
          </a:p>
          <a:p>
            <a:pPr marL="0" indent="0">
              <a:lnSpc>
                <a:spcPct val="90000"/>
              </a:lnSpc>
              <a:buNone/>
            </a:pPr>
            <a:r>
              <a:rPr lang="en-US" altLang="ja-JP" dirty="0"/>
              <a:t>g</a:t>
            </a:r>
            <a:r>
              <a:rPr lang="en-US" altLang="ja-JP" sz="2000" dirty="0"/>
              <a:t>4 : </a:t>
            </a:r>
            <a:r>
              <a:rPr lang="ja-JP" altLang="en-US" sz="2000" dirty="0"/>
              <a:t>睡眠薬を飲んだ</a:t>
            </a:r>
            <a:endParaRPr lang="en-US" altLang="ja-JP" sz="2000" dirty="0"/>
          </a:p>
          <a:p>
            <a:pPr marL="0" indent="0">
              <a:lnSpc>
                <a:spcPct val="90000"/>
              </a:lnSpc>
              <a:buNone/>
            </a:pPr>
            <a:r>
              <a:rPr lang="en-US" altLang="ja-JP" dirty="0"/>
              <a:t>g</a:t>
            </a:r>
            <a:r>
              <a:rPr lang="en-US" altLang="ja-JP" sz="2000" dirty="0"/>
              <a:t>5 : </a:t>
            </a:r>
            <a:r>
              <a:rPr lang="ja-JP" altLang="en-US" sz="2000" dirty="0"/>
              <a:t>運動をした</a:t>
            </a:r>
            <a:endParaRPr lang="en-US" altLang="ja-JP" sz="2000" dirty="0"/>
          </a:p>
          <a:p>
            <a:pPr marL="0" indent="0">
              <a:lnSpc>
                <a:spcPct val="90000"/>
              </a:lnSpc>
              <a:buNone/>
            </a:pPr>
            <a:endParaRPr lang="en-US" altLang="ja-JP" sz="2000" dirty="0"/>
          </a:p>
          <a:p>
            <a:pPr>
              <a:lnSpc>
                <a:spcPct val="90000"/>
              </a:lnSpc>
            </a:pPr>
            <a:endParaRPr lang="ja-JP" altLang="en-US" dirty="0"/>
          </a:p>
        </p:txBody>
      </p:sp>
      <p:sp>
        <p:nvSpPr>
          <p:cNvPr id="6" name="テキスト ボックス 5">
            <a:extLst>
              <a:ext uri="{FF2B5EF4-FFF2-40B4-BE49-F238E27FC236}">
                <a16:creationId xmlns:a16="http://schemas.microsoft.com/office/drawing/2014/main" id="{4FA85D4C-6927-61DF-33F9-8BC8C21717EE}"/>
              </a:ext>
            </a:extLst>
          </p:cNvPr>
          <p:cNvSpPr txBox="1"/>
          <p:nvPr/>
        </p:nvSpPr>
        <p:spPr>
          <a:xfrm>
            <a:off x="1371600" y="1614871"/>
            <a:ext cx="9319564" cy="2074414"/>
          </a:xfrm>
          <a:prstGeom prst="rect">
            <a:avLst/>
          </a:prstGeom>
          <a:noFill/>
        </p:spPr>
        <p:txBody>
          <a:bodyPr wrap="square" rtlCol="0">
            <a:spAutoFit/>
          </a:bodyPr>
          <a:lstStyle/>
          <a:p>
            <a:pPr marL="285750" indent="-285750">
              <a:lnSpc>
                <a:spcPct val="60000"/>
              </a:lnSpc>
              <a:buFont typeface="Wingdings" panose="05000000000000000000" pitchFamily="2" charset="2"/>
              <a:buChar char="n"/>
            </a:pPr>
            <a:endParaRPr kumimoji="1" lang="en-US" altLang="ja-JP" dirty="0"/>
          </a:p>
          <a:p>
            <a:pPr marL="285750" indent="-285750">
              <a:lnSpc>
                <a:spcPct val="60000"/>
              </a:lnSpc>
              <a:buFont typeface="Wingdings" panose="05000000000000000000" pitchFamily="2" charset="2"/>
              <a:buChar char="n"/>
            </a:pPr>
            <a:r>
              <a:rPr kumimoji="1" lang="ja-JP" altLang="en-US" sz="2000" dirty="0"/>
              <a:t>多重共線性</a:t>
            </a:r>
            <a:endParaRPr kumimoji="1" lang="en-US" altLang="ja-JP" sz="2000" dirty="0"/>
          </a:p>
          <a:p>
            <a:pPr marL="285750" indent="-285750">
              <a:lnSpc>
                <a:spcPct val="60000"/>
              </a:lnSpc>
              <a:buFont typeface="Wingdings" panose="05000000000000000000" pitchFamily="2" charset="2"/>
              <a:buChar char="n"/>
            </a:pPr>
            <a:endParaRPr kumimoji="1" lang="en-US" altLang="ja-JP" sz="2000" dirty="0"/>
          </a:p>
          <a:p>
            <a:pPr>
              <a:lnSpc>
                <a:spcPct val="60000"/>
              </a:lnSpc>
            </a:pPr>
            <a:r>
              <a:rPr kumimoji="1" lang="ja-JP" altLang="en-US" sz="2000" dirty="0"/>
              <a:t>　　回帰分析において説明変数間に強い相関が存在する場合に生じる統計的な問題</a:t>
            </a:r>
            <a:endParaRPr kumimoji="1" lang="en-US" altLang="ja-JP" sz="2000" dirty="0"/>
          </a:p>
          <a:p>
            <a:r>
              <a:rPr kumimoji="1" lang="ja-JP" altLang="en-US" sz="2000" dirty="0"/>
              <a:t>　　検出には</a:t>
            </a:r>
            <a:r>
              <a:rPr kumimoji="1" lang="en-US" altLang="ja-JP" sz="2000" dirty="0"/>
              <a:t>VIF</a:t>
            </a:r>
            <a:r>
              <a:rPr kumimoji="1" lang="ja-JP" altLang="en-US" sz="2000" dirty="0"/>
              <a:t>（</a:t>
            </a:r>
            <a:r>
              <a:rPr kumimoji="1" lang="en-US" altLang="ja-JP" sz="2000" dirty="0" err="1"/>
              <a:t>VarianceInflation</a:t>
            </a:r>
            <a:r>
              <a:rPr kumimoji="1" lang="en-US" altLang="ja-JP" sz="2000" dirty="0"/>
              <a:t> Factors</a:t>
            </a:r>
            <a:r>
              <a:rPr kumimoji="1" lang="ja-JP" altLang="en-US" sz="2000" dirty="0"/>
              <a:t>：分散拡大要因）が用いられ、一般にその</a:t>
            </a:r>
            <a:endParaRPr kumimoji="1" lang="en-US" altLang="ja-JP" sz="2000" dirty="0"/>
          </a:p>
          <a:p>
            <a:r>
              <a:rPr kumimoji="1" lang="ja-JP" altLang="en-US" sz="2000" dirty="0"/>
              <a:t>　　値が</a:t>
            </a:r>
            <a:r>
              <a:rPr kumimoji="1" lang="en-US" altLang="ja-JP" sz="2000" dirty="0"/>
              <a:t>10</a:t>
            </a:r>
            <a:r>
              <a:rPr kumimoji="1" lang="ja-JP" altLang="en-US" sz="2000" dirty="0"/>
              <a:t>以下であれば多重共線性は認められないと判断できる</a:t>
            </a:r>
            <a:endParaRPr kumimoji="1" lang="en-US" altLang="ja-JP" sz="2000" dirty="0"/>
          </a:p>
          <a:p>
            <a:pPr>
              <a:lnSpc>
                <a:spcPct val="60000"/>
              </a:lnSpc>
            </a:pPr>
            <a:endParaRPr kumimoji="1" lang="en-US" altLang="ja-JP" sz="2000" dirty="0"/>
          </a:p>
          <a:p>
            <a:pPr>
              <a:lnSpc>
                <a:spcPct val="60000"/>
              </a:lnSpc>
            </a:pPr>
            <a:r>
              <a:rPr kumimoji="1" lang="ja-JP" altLang="en-US" sz="2000" dirty="0"/>
              <a:t>　　→今回すべての説明変数の</a:t>
            </a:r>
            <a:r>
              <a:rPr kumimoji="1" lang="en-US" altLang="ja-JP" sz="2000" dirty="0"/>
              <a:t>VIF</a:t>
            </a:r>
            <a:r>
              <a:rPr kumimoji="1" lang="ja-JP" altLang="en-US" sz="2000" dirty="0"/>
              <a:t>は</a:t>
            </a:r>
            <a:r>
              <a:rPr kumimoji="1" lang="en-US" altLang="ja-JP" sz="2000" dirty="0"/>
              <a:t>1.06</a:t>
            </a:r>
            <a:r>
              <a:rPr kumimoji="1" lang="ja-JP" altLang="en-US" sz="2000" dirty="0"/>
              <a:t>～</a:t>
            </a:r>
            <a:r>
              <a:rPr kumimoji="1" lang="en-US" altLang="ja-JP" sz="2000" dirty="0"/>
              <a:t>1.36</a:t>
            </a:r>
            <a:r>
              <a:rPr kumimoji="1" lang="ja-JP" altLang="en-US" sz="2000" dirty="0"/>
              <a:t>の間におさまった</a:t>
            </a:r>
            <a:endParaRPr kumimoji="1" lang="en-US" altLang="ja-JP" sz="2000" dirty="0"/>
          </a:p>
          <a:p>
            <a:endParaRPr kumimoji="1" lang="en-US" altLang="ja-JP" dirty="0"/>
          </a:p>
        </p:txBody>
      </p:sp>
      <p:sp>
        <p:nvSpPr>
          <p:cNvPr id="7" name="スライド番号プレースホルダー 6">
            <a:extLst>
              <a:ext uri="{FF2B5EF4-FFF2-40B4-BE49-F238E27FC236}">
                <a16:creationId xmlns:a16="http://schemas.microsoft.com/office/drawing/2014/main" id="{D59EDB25-D341-8218-BE30-450E05ADC15C}"/>
              </a:ext>
            </a:extLst>
          </p:cNvPr>
          <p:cNvSpPr>
            <a:spLocks noGrp="1"/>
          </p:cNvSpPr>
          <p:nvPr>
            <p:ph type="sldNum" sz="quarter" idx="12"/>
          </p:nvPr>
        </p:nvSpPr>
        <p:spPr/>
        <p:txBody>
          <a:bodyPr/>
          <a:lstStyle/>
          <a:p>
            <a:fld id="{0CA11175-DD49-4A9D-9F2D-BEB9E8456EFD}" type="slidenum">
              <a:rPr kumimoji="1" lang="ja-JP" altLang="en-US" smtClean="0"/>
              <a:t>29</a:t>
            </a:fld>
            <a:endParaRPr kumimoji="1" lang="ja-JP" altLang="en-US"/>
          </a:p>
        </p:txBody>
      </p:sp>
    </p:spTree>
    <p:extLst>
      <p:ext uri="{BB962C8B-B14F-4D97-AF65-F5344CB8AC3E}">
        <p14:creationId xmlns:p14="http://schemas.microsoft.com/office/powerpoint/2010/main" val="328971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68D96-1E30-6543-0949-02F6A6348700}"/>
              </a:ext>
            </a:extLst>
          </p:cNvPr>
          <p:cNvSpPr>
            <a:spLocks noGrp="1"/>
          </p:cNvSpPr>
          <p:nvPr>
            <p:ph type="title"/>
          </p:nvPr>
        </p:nvSpPr>
        <p:spPr>
          <a:xfrm>
            <a:off x="1295400" y="761400"/>
            <a:ext cx="9601200" cy="1034627"/>
          </a:xfrm>
        </p:spPr>
        <p:txBody>
          <a:bodyPr>
            <a:normAutofit/>
          </a:bodyPr>
          <a:lstStyle/>
          <a:p>
            <a:r>
              <a:rPr kumimoji="1" lang="ja-JP" altLang="en-US" sz="4800" dirty="0"/>
              <a:t>目次</a:t>
            </a:r>
          </a:p>
        </p:txBody>
      </p:sp>
      <p:graphicFrame>
        <p:nvGraphicFramePr>
          <p:cNvPr id="5" name="コンテンツ プレースホルダー 2">
            <a:extLst>
              <a:ext uri="{FF2B5EF4-FFF2-40B4-BE49-F238E27FC236}">
                <a16:creationId xmlns:a16="http://schemas.microsoft.com/office/drawing/2014/main" id="{DE3F30C5-7039-F189-E9E3-197456350C5E}"/>
              </a:ext>
            </a:extLst>
          </p:cNvPr>
          <p:cNvGraphicFramePr>
            <a:graphicFrameLocks noGrp="1"/>
          </p:cNvGraphicFramePr>
          <p:nvPr>
            <p:ph idx="1"/>
            <p:extLst>
              <p:ext uri="{D42A27DB-BD31-4B8C-83A1-F6EECF244321}">
                <p14:modId xmlns:p14="http://schemas.microsoft.com/office/powerpoint/2010/main" val="2702945836"/>
              </p:ext>
            </p:extLst>
          </p:nvPr>
        </p:nvGraphicFramePr>
        <p:xfrm>
          <a:off x="1295400" y="1888435"/>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スライド番号プレースホルダー 2">
            <a:extLst>
              <a:ext uri="{FF2B5EF4-FFF2-40B4-BE49-F238E27FC236}">
                <a16:creationId xmlns:a16="http://schemas.microsoft.com/office/drawing/2014/main" id="{0686F711-0499-0BC5-5444-466650B45C99}"/>
              </a:ext>
            </a:extLst>
          </p:cNvPr>
          <p:cNvSpPr>
            <a:spLocks noGrp="1"/>
          </p:cNvSpPr>
          <p:nvPr>
            <p:ph type="sldNum" sz="quarter" idx="12"/>
          </p:nvPr>
        </p:nvSpPr>
        <p:spPr/>
        <p:txBody>
          <a:bodyPr/>
          <a:lstStyle/>
          <a:p>
            <a:fld id="{0CA11175-DD49-4A9D-9F2D-BEB9E8456EFD}" type="slidenum">
              <a:rPr kumimoji="1" lang="ja-JP" altLang="en-US" smtClean="0"/>
              <a:t>3</a:t>
            </a:fld>
            <a:endParaRPr kumimoji="1" lang="ja-JP" altLang="en-US"/>
          </a:p>
        </p:txBody>
      </p:sp>
    </p:spTree>
    <p:extLst>
      <p:ext uri="{BB962C8B-B14F-4D97-AF65-F5344CB8AC3E}">
        <p14:creationId xmlns:p14="http://schemas.microsoft.com/office/powerpoint/2010/main" val="194698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2D09E49-B271-F9F4-C68A-F369A2477074}"/>
              </a:ext>
            </a:extLst>
          </p:cNvPr>
          <p:cNvSpPr>
            <a:spLocks noGrp="1"/>
          </p:cNvSpPr>
          <p:nvPr>
            <p:ph type="title"/>
          </p:nvPr>
        </p:nvSpPr>
        <p:spPr>
          <a:xfrm>
            <a:off x="1357279" y="685800"/>
            <a:ext cx="9601200" cy="892387"/>
          </a:xfrm>
        </p:spPr>
        <p:txBody>
          <a:bodyPr>
            <a:normAutofit/>
          </a:bodyPr>
          <a:lstStyle/>
          <a:p>
            <a:r>
              <a:rPr lang="ja-JP" altLang="en-US" dirty="0"/>
              <a:t>現代社会における睡眠の問題</a:t>
            </a:r>
          </a:p>
        </p:txBody>
      </p:sp>
      <p:sp>
        <p:nvSpPr>
          <p:cNvPr id="5" name="コンテンツ プレースホルダー 4">
            <a:extLst>
              <a:ext uri="{FF2B5EF4-FFF2-40B4-BE49-F238E27FC236}">
                <a16:creationId xmlns:a16="http://schemas.microsoft.com/office/drawing/2014/main" id="{409FFD15-8232-DB8C-ECBB-227B19530F18}"/>
              </a:ext>
            </a:extLst>
          </p:cNvPr>
          <p:cNvSpPr>
            <a:spLocks noGrp="1"/>
          </p:cNvSpPr>
          <p:nvPr>
            <p:ph idx="1"/>
          </p:nvPr>
        </p:nvSpPr>
        <p:spPr>
          <a:xfrm>
            <a:off x="1357279" y="1949494"/>
            <a:ext cx="7112369" cy="3351354"/>
          </a:xfrm>
        </p:spPr>
        <p:txBody>
          <a:bodyPr>
            <a:normAutofit/>
          </a:bodyPr>
          <a:lstStyle/>
          <a:p>
            <a:pPr>
              <a:buFont typeface="Wingdings" panose="05000000000000000000" pitchFamily="2" charset="2"/>
              <a:buChar char="l"/>
            </a:pPr>
            <a:r>
              <a:rPr lang="ja-JP" altLang="en-US" sz="3000" dirty="0"/>
              <a:t>ライフスタイルの多様化</a:t>
            </a:r>
            <a:endParaRPr lang="en-US" altLang="ja-JP" sz="3000" dirty="0"/>
          </a:p>
          <a:p>
            <a:pPr>
              <a:buFont typeface="Wingdings" panose="05000000000000000000" pitchFamily="2" charset="2"/>
              <a:buChar char="l"/>
            </a:pPr>
            <a:endParaRPr lang="en-US" altLang="ja-JP" sz="3000" dirty="0"/>
          </a:p>
          <a:p>
            <a:pPr>
              <a:buFont typeface="Wingdings" panose="05000000000000000000" pitchFamily="2" charset="2"/>
              <a:buChar char="l"/>
            </a:pPr>
            <a:r>
              <a:rPr lang="ja-JP" altLang="en-US" sz="3000" dirty="0"/>
              <a:t>成人の約</a:t>
            </a:r>
            <a:r>
              <a:rPr lang="en-US" altLang="ja-JP" sz="3000" dirty="0"/>
              <a:t>2</a:t>
            </a:r>
            <a:r>
              <a:rPr lang="ja-JP" altLang="en-US" sz="3000" dirty="0"/>
              <a:t>割が不眠の症状あり</a:t>
            </a:r>
            <a:r>
              <a:rPr lang="en-US" altLang="ja-JP" sz="3000" dirty="0"/>
              <a:t>[1]</a:t>
            </a:r>
          </a:p>
          <a:p>
            <a:pPr>
              <a:buFont typeface="Wingdings" panose="05000000000000000000" pitchFamily="2" charset="2"/>
              <a:buChar char="l"/>
            </a:pPr>
            <a:endParaRPr lang="en-US" altLang="ja-JP" sz="3000" dirty="0"/>
          </a:p>
          <a:p>
            <a:pPr>
              <a:buFont typeface="Wingdings" panose="05000000000000000000" pitchFamily="2" charset="2"/>
              <a:buChar char="l"/>
            </a:pPr>
            <a:r>
              <a:rPr lang="ja-JP" altLang="en-US" sz="3000" dirty="0"/>
              <a:t>身体的・心理的健康への影響</a:t>
            </a:r>
            <a:r>
              <a:rPr lang="en-US" altLang="ja-JP" sz="3000" dirty="0"/>
              <a:t>[2]</a:t>
            </a:r>
          </a:p>
          <a:p>
            <a:pPr marL="0" indent="0">
              <a:buNone/>
            </a:pPr>
            <a:r>
              <a:rPr lang="ja-JP" altLang="en-US" dirty="0"/>
              <a:t>　　</a:t>
            </a:r>
            <a:endParaRPr lang="en-US" altLang="ja-JP" dirty="0"/>
          </a:p>
          <a:p>
            <a:pPr>
              <a:buFont typeface="Wingdings" panose="05000000000000000000" pitchFamily="2" charset="2"/>
              <a:buChar char="l"/>
            </a:pPr>
            <a:endParaRPr lang="ja-JP" altLang="en-US" dirty="0"/>
          </a:p>
        </p:txBody>
      </p:sp>
      <p:pic>
        <p:nvPicPr>
          <p:cNvPr id="7" name="図 6" descr="アイコン&#10;&#10;自動的に生成された説明">
            <a:extLst>
              <a:ext uri="{FF2B5EF4-FFF2-40B4-BE49-F238E27FC236}">
                <a16:creationId xmlns:a16="http://schemas.microsoft.com/office/drawing/2014/main" id="{7CA6B8B5-89DF-21F7-15E0-980DB237A7F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471" b="96471" l="508" r="97462">
                        <a14:foregroundMark x1="38579" y1="32059" x2="38579" y2="32059"/>
                        <a14:foregroundMark x1="38579" y1="27941" x2="39340" y2="24706"/>
                        <a14:foregroundMark x1="77157" y1="17353" x2="77411" y2="24118"/>
                        <a14:foregroundMark x1="70812" y1="15588" x2="70812" y2="19412"/>
                        <a14:foregroundMark x1="87817" y1="15000" x2="88071" y2="16176"/>
                        <a14:foregroundMark x1="88579" y1="13529" x2="88579" y2="18529"/>
                        <a14:foregroundMark x1="91878" y1="15588" x2="89594" y2="25588"/>
                        <a14:foregroundMark x1="70558" y1="13529" x2="73858" y2="13529"/>
                        <a14:foregroundMark x1="70305" y1="6765" x2="76650" y2="6765"/>
                        <a14:foregroundMark x1="81726" y1="6765" x2="96447" y2="7059"/>
                        <a14:foregroundMark x1="1269" y1="46471" x2="5076" y2="60588"/>
                        <a14:foregroundMark x1="4822" y1="96471" x2="4822" y2="94118"/>
                        <a14:foregroundMark x1="96954" y1="50588" x2="97462" y2="74412"/>
                        <a14:foregroundMark x1="70812" y1="30882" x2="80457" y2="31765"/>
                        <a14:foregroundMark x1="47208" y1="15588" x2="58122" y2="1471"/>
                        <a14:foregroundMark x1="58122" y1="4118" x2="58629" y2="9412"/>
                      </a14:backgroundRemoval>
                    </a14:imgEffect>
                  </a14:imgLayer>
                </a14:imgProps>
              </a:ext>
              <a:ext uri="{28A0092B-C50C-407E-A947-70E740481C1C}">
                <a14:useLocalDpi xmlns:a14="http://schemas.microsoft.com/office/drawing/2010/main" val="0"/>
              </a:ext>
            </a:extLst>
          </a:blip>
          <a:stretch>
            <a:fillRect/>
          </a:stretch>
        </p:blipFill>
        <p:spPr>
          <a:xfrm>
            <a:off x="8035092" y="1780494"/>
            <a:ext cx="2923387" cy="2522720"/>
          </a:xfrm>
          <a:prstGeom prst="rect">
            <a:avLst/>
          </a:prstGeom>
        </p:spPr>
      </p:pic>
      <p:sp>
        <p:nvSpPr>
          <p:cNvPr id="8" name="テキスト ボックス 7">
            <a:extLst>
              <a:ext uri="{FF2B5EF4-FFF2-40B4-BE49-F238E27FC236}">
                <a16:creationId xmlns:a16="http://schemas.microsoft.com/office/drawing/2014/main" id="{61CBC874-7FF8-42A7-C956-74F87A219E07}"/>
              </a:ext>
            </a:extLst>
          </p:cNvPr>
          <p:cNvSpPr txBox="1"/>
          <p:nvPr/>
        </p:nvSpPr>
        <p:spPr>
          <a:xfrm>
            <a:off x="1762488" y="4622952"/>
            <a:ext cx="5825103" cy="369332"/>
          </a:xfrm>
          <a:prstGeom prst="rect">
            <a:avLst/>
          </a:prstGeom>
          <a:noFill/>
        </p:spPr>
        <p:txBody>
          <a:bodyPr wrap="square" rtlCol="0">
            <a:spAutoFit/>
          </a:bodyPr>
          <a:lstStyle/>
          <a:p>
            <a:pPr marL="0" indent="0">
              <a:buNone/>
            </a:pPr>
            <a:r>
              <a:rPr lang="ja-JP" altLang="en-US" dirty="0"/>
              <a:t>　　</a:t>
            </a:r>
            <a:endParaRPr lang="en-US" altLang="ja-JP" dirty="0"/>
          </a:p>
        </p:txBody>
      </p:sp>
      <p:sp>
        <p:nvSpPr>
          <p:cNvPr id="11" name="スライド番号プレースホルダー 10">
            <a:extLst>
              <a:ext uri="{FF2B5EF4-FFF2-40B4-BE49-F238E27FC236}">
                <a16:creationId xmlns:a16="http://schemas.microsoft.com/office/drawing/2014/main" id="{2749F7C9-862C-B483-AB3D-026D5C5B4BD5}"/>
              </a:ext>
            </a:extLst>
          </p:cNvPr>
          <p:cNvSpPr>
            <a:spLocks noGrp="1"/>
          </p:cNvSpPr>
          <p:nvPr>
            <p:ph type="sldNum" sz="quarter" idx="12"/>
          </p:nvPr>
        </p:nvSpPr>
        <p:spPr/>
        <p:txBody>
          <a:bodyPr/>
          <a:lstStyle/>
          <a:p>
            <a:fld id="{0CA11175-DD49-4A9D-9F2D-BEB9E8456EFD}" type="slidenum">
              <a:rPr kumimoji="1" lang="ja-JP" altLang="en-US" smtClean="0"/>
              <a:t>4</a:t>
            </a:fld>
            <a:endParaRPr kumimoji="1" lang="ja-JP" altLang="en-US" dirty="0"/>
          </a:p>
        </p:txBody>
      </p:sp>
      <p:sp>
        <p:nvSpPr>
          <p:cNvPr id="13" name="フッター プレースホルダー 12">
            <a:extLst>
              <a:ext uri="{FF2B5EF4-FFF2-40B4-BE49-F238E27FC236}">
                <a16:creationId xmlns:a16="http://schemas.microsoft.com/office/drawing/2014/main" id="{3367AD95-F8CA-CE1E-05F3-3AAC1E23E179}"/>
              </a:ext>
            </a:extLst>
          </p:cNvPr>
          <p:cNvSpPr>
            <a:spLocks noGrp="1"/>
          </p:cNvSpPr>
          <p:nvPr>
            <p:ph type="ftr" sz="quarter" idx="11"/>
          </p:nvPr>
        </p:nvSpPr>
        <p:spPr>
          <a:xfrm>
            <a:off x="1390649" y="5666432"/>
            <a:ext cx="10033272" cy="606921"/>
          </a:xfrm>
        </p:spPr>
        <p:txBody>
          <a:bodyPr/>
          <a:lstStyle/>
          <a:p>
            <a:r>
              <a:rPr kumimoji="1" lang="en-US" altLang="ja-JP" sz="1400" dirty="0"/>
              <a:t>[1]KIM, </a:t>
            </a:r>
            <a:r>
              <a:rPr kumimoji="1" lang="en-US" altLang="ja-JP" sz="1400" dirty="0" err="1"/>
              <a:t>Kyuja</a:t>
            </a:r>
            <a:r>
              <a:rPr kumimoji="1" lang="en-US" altLang="ja-JP" sz="1400" dirty="0"/>
              <a:t>, et al. An epidemiological study of insomnia among the Japanese general population. Sleep, 2000, 23.1: 41-47. </a:t>
            </a:r>
          </a:p>
          <a:p>
            <a:r>
              <a:rPr kumimoji="1" lang="en-US" altLang="ja-JP" sz="1400" dirty="0"/>
              <a:t>[2]</a:t>
            </a:r>
            <a:r>
              <a:rPr kumimoji="1" lang="ja-JP" altLang="en-US" sz="1400" dirty="0"/>
              <a:t>厚生労働省ヘルスネット</a:t>
            </a:r>
            <a:r>
              <a:rPr kumimoji="1" lang="en-US" altLang="ja-JP" sz="1400" dirty="0"/>
              <a:t>. </a:t>
            </a:r>
            <a:r>
              <a:rPr kumimoji="1" lang="ja-JP" altLang="en-US" sz="1400" dirty="0"/>
              <a:t>睡眠と生活習慣病との深い関係</a:t>
            </a:r>
            <a:br>
              <a:rPr kumimoji="1" lang="en-US" altLang="ja-JP" sz="1400" dirty="0"/>
            </a:br>
            <a:r>
              <a:rPr kumimoji="1" lang="ja-JP" altLang="en-US" sz="1400" dirty="0"/>
              <a:t>　　</a:t>
            </a:r>
            <a:r>
              <a:rPr kumimoji="1" lang="en-US" altLang="ja-JP" sz="1400" dirty="0"/>
              <a:t>https://www.e-healthnet.mhlw.go.jp/information/heart/k-02-008.html.</a:t>
            </a:r>
            <a:endParaRPr kumimoji="1" lang="ja-JP" altLang="en-US" sz="1400" dirty="0"/>
          </a:p>
        </p:txBody>
      </p:sp>
    </p:spTree>
    <p:extLst>
      <p:ext uri="{BB962C8B-B14F-4D97-AF65-F5344CB8AC3E}">
        <p14:creationId xmlns:p14="http://schemas.microsoft.com/office/powerpoint/2010/main" val="111127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BFDCEC1E-85DE-D2AD-EDD8-AAB0FD1C69DF}"/>
              </a:ext>
            </a:extLst>
          </p:cNvPr>
          <p:cNvSpPr>
            <a:spLocks noGrp="1"/>
          </p:cNvSpPr>
          <p:nvPr>
            <p:ph type="title"/>
          </p:nvPr>
        </p:nvSpPr>
        <p:spPr>
          <a:xfrm>
            <a:off x="1371600" y="679027"/>
            <a:ext cx="6207760" cy="802265"/>
          </a:xfrm>
        </p:spPr>
        <p:txBody>
          <a:bodyPr>
            <a:normAutofit/>
          </a:bodyPr>
          <a:lstStyle/>
          <a:p>
            <a:r>
              <a:rPr lang="ja-JP" altLang="en-US" dirty="0"/>
              <a:t>睡眠衛生指導の重要性</a:t>
            </a:r>
          </a:p>
        </p:txBody>
      </p:sp>
      <p:sp>
        <p:nvSpPr>
          <p:cNvPr id="8" name="コンテンツ プレースホルダー 7">
            <a:extLst>
              <a:ext uri="{FF2B5EF4-FFF2-40B4-BE49-F238E27FC236}">
                <a16:creationId xmlns:a16="http://schemas.microsoft.com/office/drawing/2014/main" id="{712E4A2C-D3DC-B8B5-DA00-4D7AE3E5D554}"/>
              </a:ext>
            </a:extLst>
          </p:cNvPr>
          <p:cNvSpPr>
            <a:spLocks noGrp="1"/>
          </p:cNvSpPr>
          <p:nvPr>
            <p:ph idx="1"/>
          </p:nvPr>
        </p:nvSpPr>
        <p:spPr>
          <a:xfrm>
            <a:off x="1371601" y="1701518"/>
            <a:ext cx="7258694" cy="3615549"/>
          </a:xfrm>
        </p:spPr>
        <p:txBody>
          <a:bodyPr>
            <a:normAutofit/>
          </a:bodyPr>
          <a:lstStyle/>
          <a:p>
            <a:pPr>
              <a:buFont typeface="Wingdings" panose="05000000000000000000" pitchFamily="2" charset="2"/>
              <a:buChar char="l"/>
            </a:pPr>
            <a:r>
              <a:rPr lang="ja-JP" altLang="en-US" sz="3000" dirty="0"/>
              <a:t>良好な睡眠習慣を促進し、健康な睡眠を</a:t>
            </a:r>
            <a:br>
              <a:rPr lang="en-US" altLang="ja-JP" sz="3000" dirty="0"/>
            </a:br>
            <a:r>
              <a:rPr lang="ja-JP" altLang="en-US" sz="3000" dirty="0"/>
              <a:t>サポートするためのアドバイスや指導</a:t>
            </a:r>
            <a:endParaRPr lang="en-US" altLang="ja-JP" sz="3000" dirty="0"/>
          </a:p>
          <a:p>
            <a:pPr>
              <a:buFont typeface="Wingdings" panose="05000000000000000000" pitchFamily="2" charset="2"/>
              <a:buChar char="l"/>
            </a:pPr>
            <a:endParaRPr lang="en-US" altLang="ja-JP" sz="3000" dirty="0"/>
          </a:p>
          <a:p>
            <a:pPr>
              <a:buFont typeface="Wingdings" panose="05000000000000000000" pitchFamily="2" charset="2"/>
              <a:buChar char="l"/>
            </a:pPr>
            <a:r>
              <a:rPr lang="ja-JP" altLang="en-US" sz="3000" dirty="0"/>
              <a:t>不眠治療の初期介入として推奨 </a:t>
            </a:r>
            <a:r>
              <a:rPr lang="en-US" altLang="ja-JP" sz="3000" dirty="0"/>
              <a:t>[3]</a:t>
            </a:r>
          </a:p>
          <a:p>
            <a:pPr>
              <a:buFont typeface="Wingdings" panose="05000000000000000000" pitchFamily="2" charset="2"/>
              <a:buChar char="l"/>
            </a:pPr>
            <a:endParaRPr lang="en-US" altLang="ja-JP" sz="3000" dirty="0"/>
          </a:p>
          <a:p>
            <a:pPr>
              <a:buFont typeface="Wingdings" panose="05000000000000000000" pitchFamily="2" charset="2"/>
              <a:buChar char="l"/>
            </a:pPr>
            <a:r>
              <a:rPr lang="ja-JP" altLang="en-US" sz="3000" dirty="0"/>
              <a:t>不眠の原因へのアプローチ</a:t>
            </a:r>
            <a:endParaRPr lang="en-US" altLang="ja-JP" sz="3000" dirty="0"/>
          </a:p>
          <a:p>
            <a:pPr marL="0" indent="0">
              <a:buNone/>
            </a:pPr>
            <a:endParaRPr lang="en-US" altLang="ja-JP" dirty="0"/>
          </a:p>
        </p:txBody>
      </p:sp>
      <p:sp>
        <p:nvSpPr>
          <p:cNvPr id="12" name="スライド番号プレースホルダー 11">
            <a:extLst>
              <a:ext uri="{FF2B5EF4-FFF2-40B4-BE49-F238E27FC236}">
                <a16:creationId xmlns:a16="http://schemas.microsoft.com/office/drawing/2014/main" id="{411DE368-3519-CA50-97B5-BDC754728EE0}"/>
              </a:ext>
            </a:extLst>
          </p:cNvPr>
          <p:cNvSpPr>
            <a:spLocks noGrp="1"/>
          </p:cNvSpPr>
          <p:nvPr>
            <p:ph type="sldNum" sz="quarter" idx="12"/>
          </p:nvPr>
        </p:nvSpPr>
        <p:spPr/>
        <p:txBody>
          <a:bodyPr/>
          <a:lstStyle/>
          <a:p>
            <a:fld id="{0CA11175-DD49-4A9D-9F2D-BEB9E8456EFD}" type="slidenum">
              <a:rPr kumimoji="1" lang="ja-JP" altLang="en-US" smtClean="0"/>
              <a:t>5</a:t>
            </a:fld>
            <a:endParaRPr kumimoji="1" lang="ja-JP" altLang="en-US"/>
          </a:p>
        </p:txBody>
      </p:sp>
      <p:sp>
        <p:nvSpPr>
          <p:cNvPr id="14" name="フッター プレースホルダー 13">
            <a:extLst>
              <a:ext uri="{FF2B5EF4-FFF2-40B4-BE49-F238E27FC236}">
                <a16:creationId xmlns:a16="http://schemas.microsoft.com/office/drawing/2014/main" id="{EBB6B29C-9672-D79E-746F-4DF4AB98707B}"/>
              </a:ext>
            </a:extLst>
          </p:cNvPr>
          <p:cNvSpPr>
            <a:spLocks noGrp="1"/>
          </p:cNvSpPr>
          <p:nvPr>
            <p:ph type="ftr" sz="quarter" idx="11"/>
          </p:nvPr>
        </p:nvSpPr>
        <p:spPr>
          <a:xfrm>
            <a:off x="1507627" y="5901973"/>
            <a:ext cx="9505813" cy="404614"/>
          </a:xfrm>
        </p:spPr>
        <p:txBody>
          <a:bodyPr/>
          <a:lstStyle/>
          <a:p>
            <a:r>
              <a:rPr lang="en-US" altLang="ja-JP" sz="1600" b="0" i="0" dirty="0">
                <a:solidFill>
                  <a:srgbClr val="222222"/>
                </a:solidFill>
                <a:effectLst/>
              </a:rPr>
              <a:t>[3]SCHUTTE-RODIN, Sharon, et al. Clinical guideline for the evaluation and management of chronic insomnia in adults. </a:t>
            </a:r>
            <a:r>
              <a:rPr lang="en-US" altLang="ja-JP" sz="1600" b="0" i="1" dirty="0">
                <a:solidFill>
                  <a:srgbClr val="222222"/>
                </a:solidFill>
                <a:effectLst/>
              </a:rPr>
              <a:t>Journal of clinical sleep medicine</a:t>
            </a:r>
            <a:r>
              <a:rPr lang="en-US" altLang="ja-JP" sz="1600" b="0" i="0" dirty="0">
                <a:solidFill>
                  <a:srgbClr val="222222"/>
                </a:solidFill>
                <a:effectLst/>
              </a:rPr>
              <a:t>, 2008, 4.5: 487-504</a:t>
            </a:r>
            <a:r>
              <a:rPr lang="en-US" altLang="ja-JP" sz="1400" b="0" i="0" dirty="0">
                <a:solidFill>
                  <a:srgbClr val="222222"/>
                </a:solidFill>
                <a:effectLst/>
              </a:rPr>
              <a:t>.</a:t>
            </a:r>
            <a:endParaRPr kumimoji="1" lang="ja-JP" altLang="en-US" sz="1400" dirty="0"/>
          </a:p>
        </p:txBody>
      </p:sp>
      <p:pic>
        <p:nvPicPr>
          <p:cNvPr id="16" name="図 15" descr="アイコン&#10;&#10;自動的に生成された説明">
            <a:extLst>
              <a:ext uri="{FF2B5EF4-FFF2-40B4-BE49-F238E27FC236}">
                <a16:creationId xmlns:a16="http://schemas.microsoft.com/office/drawing/2014/main" id="{9D9BA0CA-A26B-7B94-7774-2E3CE1E993D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294" b="92647" l="6442" r="94785">
                        <a14:foregroundMark x1="26687" y1="16765" x2="34356" y2="30294"/>
                        <a14:foregroundMark x1="34356" y1="30294" x2="34356" y2="30882"/>
                        <a14:foregroundMark x1="7669" y1="58529" x2="7055" y2="77059"/>
                        <a14:foregroundMark x1="11656" y1="90294" x2="43558" y2="93235"/>
                        <a14:foregroundMark x1="24847" y1="5588" x2="32515" y2="6176"/>
                        <a14:foregroundMark x1="94785" y1="13529" x2="89877" y2="25588"/>
                      </a14:backgroundRemoval>
                    </a14:imgEffect>
                  </a14:imgLayer>
                </a14:imgProps>
              </a:ext>
              <a:ext uri="{28A0092B-C50C-407E-A947-70E740481C1C}">
                <a14:useLocalDpi xmlns:a14="http://schemas.microsoft.com/office/drawing/2010/main" val="0"/>
              </a:ext>
            </a:extLst>
          </a:blip>
          <a:stretch>
            <a:fillRect/>
          </a:stretch>
        </p:blipFill>
        <p:spPr>
          <a:xfrm>
            <a:off x="8569334" y="2323040"/>
            <a:ext cx="2935867" cy="3061947"/>
          </a:xfrm>
          <a:prstGeom prst="rect">
            <a:avLst/>
          </a:prstGeom>
        </p:spPr>
      </p:pic>
    </p:spTree>
    <p:extLst>
      <p:ext uri="{BB962C8B-B14F-4D97-AF65-F5344CB8AC3E}">
        <p14:creationId xmlns:p14="http://schemas.microsoft.com/office/powerpoint/2010/main" val="301531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4BFF3-E55F-8B3B-8BA8-4F480900C2EB}"/>
              </a:ext>
            </a:extLst>
          </p:cNvPr>
          <p:cNvSpPr>
            <a:spLocks noGrp="1"/>
          </p:cNvSpPr>
          <p:nvPr>
            <p:ph type="title"/>
          </p:nvPr>
        </p:nvSpPr>
        <p:spPr/>
        <p:txBody>
          <a:bodyPr/>
          <a:lstStyle/>
          <a:p>
            <a:r>
              <a:rPr kumimoji="1" lang="ja-JP" altLang="en-US" dirty="0"/>
              <a:t>現状の課題</a:t>
            </a:r>
          </a:p>
        </p:txBody>
      </p:sp>
      <p:sp>
        <p:nvSpPr>
          <p:cNvPr id="3" name="コンテンツ プレースホルダー 2">
            <a:extLst>
              <a:ext uri="{FF2B5EF4-FFF2-40B4-BE49-F238E27FC236}">
                <a16:creationId xmlns:a16="http://schemas.microsoft.com/office/drawing/2014/main" id="{99D10EBF-8017-C515-AF26-FB23607B526F}"/>
              </a:ext>
            </a:extLst>
          </p:cNvPr>
          <p:cNvSpPr>
            <a:spLocks noGrp="1"/>
          </p:cNvSpPr>
          <p:nvPr>
            <p:ph idx="1"/>
          </p:nvPr>
        </p:nvSpPr>
        <p:spPr>
          <a:xfrm>
            <a:off x="1371600" y="2069254"/>
            <a:ext cx="9906000" cy="3581400"/>
          </a:xfrm>
        </p:spPr>
        <p:txBody>
          <a:bodyPr>
            <a:normAutofit/>
          </a:bodyPr>
          <a:lstStyle/>
          <a:p>
            <a:pPr>
              <a:buFont typeface="Wingdings" panose="05000000000000000000" pitchFamily="2" charset="2"/>
              <a:buChar char="l"/>
            </a:pPr>
            <a:r>
              <a:rPr kumimoji="1" lang="ja-JP" altLang="en-US" sz="3200" dirty="0"/>
              <a:t>一般化されたガイドライン</a:t>
            </a:r>
            <a:endParaRPr kumimoji="1" lang="en-US" altLang="ja-JP" sz="3200" dirty="0"/>
          </a:p>
          <a:p>
            <a:pPr>
              <a:buFont typeface="Wingdings" panose="05000000000000000000" pitchFamily="2" charset="2"/>
              <a:buChar char="l"/>
            </a:pPr>
            <a:endParaRPr kumimoji="1" lang="en-US" altLang="ja-JP" sz="3200" dirty="0"/>
          </a:p>
          <a:p>
            <a:pPr>
              <a:buFont typeface="Wingdings" panose="05000000000000000000" pitchFamily="2" charset="2"/>
              <a:buChar char="l"/>
            </a:pPr>
            <a:r>
              <a:rPr kumimoji="1" lang="ja-JP" altLang="en-US" sz="3200" dirty="0"/>
              <a:t>多様化したライフスタイルに対応しているとは言えない</a:t>
            </a: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r>
              <a:rPr kumimoji="1" lang="ja-JP" altLang="en-US" sz="3200" dirty="0"/>
              <a:t>個人の問題やニーズに焦点を当てる必要あり</a:t>
            </a:r>
          </a:p>
        </p:txBody>
      </p:sp>
      <p:sp>
        <p:nvSpPr>
          <p:cNvPr id="4" name="スライド番号プレースホルダー 3">
            <a:extLst>
              <a:ext uri="{FF2B5EF4-FFF2-40B4-BE49-F238E27FC236}">
                <a16:creationId xmlns:a16="http://schemas.microsoft.com/office/drawing/2014/main" id="{DCFFAE3E-798B-F21A-4779-B811DB0A80E8}"/>
              </a:ext>
            </a:extLst>
          </p:cNvPr>
          <p:cNvSpPr>
            <a:spLocks noGrp="1"/>
          </p:cNvSpPr>
          <p:nvPr>
            <p:ph type="sldNum" sz="quarter" idx="12"/>
          </p:nvPr>
        </p:nvSpPr>
        <p:spPr/>
        <p:txBody>
          <a:bodyPr/>
          <a:lstStyle/>
          <a:p>
            <a:fld id="{0CA11175-DD49-4A9D-9F2D-BEB9E8456EFD}" type="slidenum">
              <a:rPr kumimoji="1" lang="ja-JP" altLang="en-US" smtClean="0"/>
              <a:pPr/>
              <a:t>6</a:t>
            </a:fld>
            <a:endParaRPr kumimoji="1" lang="ja-JP" altLang="en-US" dirty="0"/>
          </a:p>
        </p:txBody>
      </p:sp>
    </p:spTree>
    <p:extLst>
      <p:ext uri="{BB962C8B-B14F-4D97-AF65-F5344CB8AC3E}">
        <p14:creationId xmlns:p14="http://schemas.microsoft.com/office/powerpoint/2010/main" val="407523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BC8258-F5AC-2086-33E2-550C78BF3596}"/>
              </a:ext>
            </a:extLst>
          </p:cNvPr>
          <p:cNvSpPr>
            <a:spLocks noGrp="1"/>
          </p:cNvSpPr>
          <p:nvPr>
            <p:ph type="title"/>
          </p:nvPr>
        </p:nvSpPr>
        <p:spPr/>
        <p:txBody>
          <a:bodyPr/>
          <a:lstStyle/>
          <a:p>
            <a:r>
              <a:rPr kumimoji="1" lang="ja-JP" altLang="en-US" dirty="0"/>
              <a:t>本研究の目的</a:t>
            </a:r>
          </a:p>
        </p:txBody>
      </p:sp>
      <p:sp>
        <p:nvSpPr>
          <p:cNvPr id="3" name="コンテンツ プレースホルダー 2">
            <a:extLst>
              <a:ext uri="{FF2B5EF4-FFF2-40B4-BE49-F238E27FC236}">
                <a16:creationId xmlns:a16="http://schemas.microsoft.com/office/drawing/2014/main" id="{EAE5BFF1-207D-1AAC-63D9-DC34480272D0}"/>
              </a:ext>
            </a:extLst>
          </p:cNvPr>
          <p:cNvSpPr>
            <a:spLocks noGrp="1"/>
          </p:cNvSpPr>
          <p:nvPr>
            <p:ph idx="1"/>
          </p:nvPr>
        </p:nvSpPr>
        <p:spPr>
          <a:xfrm>
            <a:off x="1371600" y="1824923"/>
            <a:ext cx="10344561" cy="2083291"/>
          </a:xfrm>
        </p:spPr>
        <p:txBody>
          <a:bodyPr>
            <a:normAutofit/>
          </a:bodyPr>
          <a:lstStyle/>
          <a:p>
            <a:pPr>
              <a:buFont typeface="Wingdings" panose="05000000000000000000" pitchFamily="2" charset="2"/>
              <a:buChar char="l"/>
            </a:pPr>
            <a:r>
              <a:rPr kumimoji="1" lang="ja-JP" altLang="en-US" sz="3200" dirty="0"/>
              <a:t>個人に最適化された指導</a:t>
            </a: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r>
              <a:rPr kumimoji="1" lang="ja-JP" altLang="en-US" sz="3200" dirty="0"/>
              <a:t>日中や就寝前の行動と睡眠の質の関係性の理解が必要</a:t>
            </a:r>
          </a:p>
        </p:txBody>
      </p:sp>
      <p:sp>
        <p:nvSpPr>
          <p:cNvPr id="4" name="スライド番号プレースホルダー 3">
            <a:extLst>
              <a:ext uri="{FF2B5EF4-FFF2-40B4-BE49-F238E27FC236}">
                <a16:creationId xmlns:a16="http://schemas.microsoft.com/office/drawing/2014/main" id="{6B28534D-25B9-AF23-5772-F90EA2DCB1CD}"/>
              </a:ext>
            </a:extLst>
          </p:cNvPr>
          <p:cNvSpPr>
            <a:spLocks noGrp="1"/>
          </p:cNvSpPr>
          <p:nvPr>
            <p:ph type="sldNum" sz="quarter" idx="12"/>
          </p:nvPr>
        </p:nvSpPr>
        <p:spPr/>
        <p:txBody>
          <a:bodyPr/>
          <a:lstStyle/>
          <a:p>
            <a:fld id="{0CA11175-DD49-4A9D-9F2D-BEB9E8456EFD}" type="slidenum">
              <a:rPr kumimoji="1" lang="ja-JP" altLang="en-US" smtClean="0"/>
              <a:pPr/>
              <a:t>7</a:t>
            </a:fld>
            <a:endParaRPr kumimoji="1" lang="ja-JP" altLang="en-US" dirty="0"/>
          </a:p>
        </p:txBody>
      </p:sp>
      <p:sp>
        <p:nvSpPr>
          <p:cNvPr id="5" name="矢印: 下 4">
            <a:extLst>
              <a:ext uri="{FF2B5EF4-FFF2-40B4-BE49-F238E27FC236}">
                <a16:creationId xmlns:a16="http://schemas.microsoft.com/office/drawing/2014/main" id="{226EEA7F-390E-90B6-320A-34372CF13DB8}"/>
              </a:ext>
            </a:extLst>
          </p:cNvPr>
          <p:cNvSpPr/>
          <p:nvPr/>
        </p:nvSpPr>
        <p:spPr>
          <a:xfrm>
            <a:off x="5157480" y="3825596"/>
            <a:ext cx="2730043" cy="967028"/>
          </a:xfrm>
          <a:prstGeom prst="downArrow">
            <a:avLst>
              <a:gd name="adj1" fmla="val 45181"/>
              <a:gd name="adj2" fmla="val 50000"/>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CF19E60-1E76-7254-61C2-F8C859C9AD09}"/>
              </a:ext>
            </a:extLst>
          </p:cNvPr>
          <p:cNvSpPr txBox="1"/>
          <p:nvPr/>
        </p:nvSpPr>
        <p:spPr>
          <a:xfrm>
            <a:off x="2336433" y="5239627"/>
            <a:ext cx="8708730" cy="584775"/>
          </a:xfrm>
          <a:prstGeom prst="rect">
            <a:avLst/>
          </a:prstGeom>
          <a:noFill/>
        </p:spPr>
        <p:txBody>
          <a:bodyPr wrap="square" rtlCol="0">
            <a:spAutoFit/>
          </a:bodyPr>
          <a:lstStyle/>
          <a:p>
            <a:r>
              <a:rPr kumimoji="1" lang="ja-JP" altLang="en-US" sz="3200" dirty="0"/>
              <a:t>日中や就寝前の行動が睡眠に及ぼす影響の解明</a:t>
            </a:r>
          </a:p>
        </p:txBody>
      </p:sp>
      <p:sp>
        <p:nvSpPr>
          <p:cNvPr id="7" name="四角形: 角を丸くする 6">
            <a:extLst>
              <a:ext uri="{FF2B5EF4-FFF2-40B4-BE49-F238E27FC236}">
                <a16:creationId xmlns:a16="http://schemas.microsoft.com/office/drawing/2014/main" id="{09F4E31A-58C5-881F-59AA-D616FCE4BB95}"/>
              </a:ext>
            </a:extLst>
          </p:cNvPr>
          <p:cNvSpPr/>
          <p:nvPr/>
        </p:nvSpPr>
        <p:spPr>
          <a:xfrm>
            <a:off x="2223504" y="5023793"/>
            <a:ext cx="8907177" cy="9649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2968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68D96-1E30-6543-0949-02F6A6348700}"/>
              </a:ext>
            </a:extLst>
          </p:cNvPr>
          <p:cNvSpPr>
            <a:spLocks noGrp="1"/>
          </p:cNvSpPr>
          <p:nvPr>
            <p:ph type="title"/>
          </p:nvPr>
        </p:nvSpPr>
        <p:spPr>
          <a:xfrm>
            <a:off x="1295400" y="761400"/>
            <a:ext cx="9601200" cy="1034627"/>
          </a:xfrm>
        </p:spPr>
        <p:txBody>
          <a:bodyPr>
            <a:normAutofit/>
          </a:bodyPr>
          <a:lstStyle/>
          <a:p>
            <a:r>
              <a:rPr kumimoji="1" lang="ja-JP" altLang="en-US" sz="4800" dirty="0"/>
              <a:t>目次</a:t>
            </a:r>
          </a:p>
        </p:txBody>
      </p:sp>
      <p:graphicFrame>
        <p:nvGraphicFramePr>
          <p:cNvPr id="5" name="コンテンツ プレースホルダー 2">
            <a:extLst>
              <a:ext uri="{FF2B5EF4-FFF2-40B4-BE49-F238E27FC236}">
                <a16:creationId xmlns:a16="http://schemas.microsoft.com/office/drawing/2014/main" id="{DE3F30C5-7039-F189-E9E3-197456350C5E}"/>
              </a:ext>
            </a:extLst>
          </p:cNvPr>
          <p:cNvGraphicFramePr>
            <a:graphicFrameLocks noGrp="1"/>
          </p:cNvGraphicFramePr>
          <p:nvPr>
            <p:ph idx="1"/>
            <p:extLst>
              <p:ext uri="{D42A27DB-BD31-4B8C-83A1-F6EECF244321}">
                <p14:modId xmlns:p14="http://schemas.microsoft.com/office/powerpoint/2010/main" val="2688437176"/>
              </p:ext>
            </p:extLst>
          </p:nvPr>
        </p:nvGraphicFramePr>
        <p:xfrm>
          <a:off x="1295400" y="1888435"/>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スライド番号プレースホルダー 2">
            <a:extLst>
              <a:ext uri="{FF2B5EF4-FFF2-40B4-BE49-F238E27FC236}">
                <a16:creationId xmlns:a16="http://schemas.microsoft.com/office/drawing/2014/main" id="{1276660A-1C55-E294-B256-A1D22F7BF9E6}"/>
              </a:ext>
            </a:extLst>
          </p:cNvPr>
          <p:cNvSpPr>
            <a:spLocks noGrp="1"/>
          </p:cNvSpPr>
          <p:nvPr>
            <p:ph type="sldNum" sz="quarter" idx="12"/>
          </p:nvPr>
        </p:nvSpPr>
        <p:spPr/>
        <p:txBody>
          <a:bodyPr/>
          <a:lstStyle/>
          <a:p>
            <a:fld id="{0CA11175-DD49-4A9D-9F2D-BEB9E8456EFD}" type="slidenum">
              <a:rPr kumimoji="1" lang="ja-JP" altLang="en-US" smtClean="0"/>
              <a:t>8</a:t>
            </a:fld>
            <a:endParaRPr kumimoji="1" lang="ja-JP" altLang="en-US"/>
          </a:p>
        </p:txBody>
      </p:sp>
    </p:spTree>
    <p:extLst>
      <p:ext uri="{BB962C8B-B14F-4D97-AF65-F5344CB8AC3E}">
        <p14:creationId xmlns:p14="http://schemas.microsoft.com/office/powerpoint/2010/main" val="182314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A8A09B-B364-C2A8-EF95-52D249C5DBC8}"/>
              </a:ext>
            </a:extLst>
          </p:cNvPr>
          <p:cNvSpPr>
            <a:spLocks noGrp="1"/>
          </p:cNvSpPr>
          <p:nvPr>
            <p:ph type="title"/>
          </p:nvPr>
        </p:nvSpPr>
        <p:spPr/>
        <p:txBody>
          <a:bodyPr/>
          <a:lstStyle/>
          <a:p>
            <a:r>
              <a:rPr kumimoji="1" lang="ja-JP" altLang="en-US" dirty="0"/>
              <a:t>実験の流れ</a:t>
            </a:r>
          </a:p>
        </p:txBody>
      </p:sp>
      <p:sp>
        <p:nvSpPr>
          <p:cNvPr id="4" name="スライド番号プレースホルダー 3">
            <a:extLst>
              <a:ext uri="{FF2B5EF4-FFF2-40B4-BE49-F238E27FC236}">
                <a16:creationId xmlns:a16="http://schemas.microsoft.com/office/drawing/2014/main" id="{A1BCD54E-C2BA-B643-569D-688382EDFF91}"/>
              </a:ext>
            </a:extLst>
          </p:cNvPr>
          <p:cNvSpPr>
            <a:spLocks noGrp="1"/>
          </p:cNvSpPr>
          <p:nvPr>
            <p:ph type="sldNum" sz="quarter" idx="12"/>
          </p:nvPr>
        </p:nvSpPr>
        <p:spPr/>
        <p:txBody>
          <a:bodyPr/>
          <a:lstStyle/>
          <a:p>
            <a:fld id="{0CA11175-DD49-4A9D-9F2D-BEB9E8456EFD}" type="slidenum">
              <a:rPr kumimoji="1" lang="ja-JP" altLang="en-US" smtClean="0"/>
              <a:pPr/>
              <a:t>9</a:t>
            </a:fld>
            <a:endParaRPr kumimoji="1" lang="ja-JP" altLang="en-US" dirty="0"/>
          </a:p>
        </p:txBody>
      </p:sp>
      <p:sp>
        <p:nvSpPr>
          <p:cNvPr id="7" name="四角形: 角を丸くする 6">
            <a:extLst>
              <a:ext uri="{FF2B5EF4-FFF2-40B4-BE49-F238E27FC236}">
                <a16:creationId xmlns:a16="http://schemas.microsoft.com/office/drawing/2014/main" id="{DFA8A77C-BA68-0D65-2936-3FBA3EB157F3}"/>
              </a:ext>
            </a:extLst>
          </p:cNvPr>
          <p:cNvSpPr/>
          <p:nvPr/>
        </p:nvSpPr>
        <p:spPr>
          <a:xfrm>
            <a:off x="4395890" y="5064283"/>
            <a:ext cx="3996267" cy="1096860"/>
          </a:xfrm>
          <a:prstGeom prst="round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行動が睡眠パラメータに</a:t>
            </a:r>
            <a:br>
              <a:rPr kumimoji="1" lang="en-US" altLang="ja-JP" sz="2800" dirty="0">
                <a:solidFill>
                  <a:schemeClr val="tx1"/>
                </a:solidFill>
              </a:rPr>
            </a:br>
            <a:r>
              <a:rPr kumimoji="1" lang="ja-JP" altLang="en-US" sz="2800" dirty="0">
                <a:solidFill>
                  <a:schemeClr val="tx1"/>
                </a:solidFill>
              </a:rPr>
              <a:t>与える影響の解析</a:t>
            </a:r>
          </a:p>
        </p:txBody>
      </p:sp>
      <p:sp>
        <p:nvSpPr>
          <p:cNvPr id="6" name="四角形: 角を丸くする 5">
            <a:extLst>
              <a:ext uri="{FF2B5EF4-FFF2-40B4-BE49-F238E27FC236}">
                <a16:creationId xmlns:a16="http://schemas.microsoft.com/office/drawing/2014/main" id="{ADA0BE09-65D8-B742-39A6-2D4C6FF137ED}"/>
              </a:ext>
            </a:extLst>
          </p:cNvPr>
          <p:cNvSpPr/>
          <p:nvPr/>
        </p:nvSpPr>
        <p:spPr>
          <a:xfrm>
            <a:off x="4395890" y="3133827"/>
            <a:ext cx="3996267" cy="1096860"/>
          </a:xfrm>
          <a:prstGeom prst="round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睡眠の質に影響を</a:t>
            </a:r>
            <a:br>
              <a:rPr kumimoji="1" lang="en-US" altLang="ja-JP" sz="2800" dirty="0">
                <a:solidFill>
                  <a:schemeClr val="tx1"/>
                </a:solidFill>
              </a:rPr>
            </a:br>
            <a:r>
              <a:rPr kumimoji="1" lang="ja-JP" altLang="en-US" sz="2800" dirty="0">
                <a:solidFill>
                  <a:schemeClr val="tx1"/>
                </a:solidFill>
              </a:rPr>
              <a:t>与える行動の特定</a:t>
            </a:r>
          </a:p>
        </p:txBody>
      </p:sp>
      <p:sp>
        <p:nvSpPr>
          <p:cNvPr id="5" name="四角形: 角を丸くする 4">
            <a:extLst>
              <a:ext uri="{FF2B5EF4-FFF2-40B4-BE49-F238E27FC236}">
                <a16:creationId xmlns:a16="http://schemas.microsoft.com/office/drawing/2014/main" id="{99D859F6-7B2A-CEE0-A7A6-0943277AA3E6}"/>
              </a:ext>
            </a:extLst>
          </p:cNvPr>
          <p:cNvSpPr/>
          <p:nvPr/>
        </p:nvSpPr>
        <p:spPr>
          <a:xfrm>
            <a:off x="4395894" y="1203373"/>
            <a:ext cx="3996266" cy="1096860"/>
          </a:xfrm>
          <a:prstGeom prst="round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データの収集</a:t>
            </a:r>
          </a:p>
        </p:txBody>
      </p:sp>
      <p:sp>
        <p:nvSpPr>
          <p:cNvPr id="8" name="矢印: 下 7">
            <a:extLst>
              <a:ext uri="{FF2B5EF4-FFF2-40B4-BE49-F238E27FC236}">
                <a16:creationId xmlns:a16="http://schemas.microsoft.com/office/drawing/2014/main" id="{64AF6BA8-8F0D-88E5-7044-69FDA8880568}"/>
              </a:ext>
            </a:extLst>
          </p:cNvPr>
          <p:cNvSpPr/>
          <p:nvPr/>
        </p:nvSpPr>
        <p:spPr>
          <a:xfrm>
            <a:off x="5673511" y="2447791"/>
            <a:ext cx="1441027" cy="538479"/>
          </a:xfrm>
          <a:prstGeom prst="downArrow">
            <a:avLst>
              <a:gd name="adj1" fmla="val 40599"/>
              <a:gd name="adj2"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68764D6F-7E55-6E84-F286-633F297437E9}"/>
              </a:ext>
            </a:extLst>
          </p:cNvPr>
          <p:cNvSpPr/>
          <p:nvPr/>
        </p:nvSpPr>
        <p:spPr>
          <a:xfrm>
            <a:off x="5673511" y="4378246"/>
            <a:ext cx="1441027" cy="538479"/>
          </a:xfrm>
          <a:prstGeom prst="downArrow">
            <a:avLst>
              <a:gd name="adj1" fmla="val 40599"/>
              <a:gd name="adj2"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F72406A-499D-7EE9-D93E-36B76ECE49F9}"/>
              </a:ext>
            </a:extLst>
          </p:cNvPr>
          <p:cNvSpPr txBox="1"/>
          <p:nvPr/>
        </p:nvSpPr>
        <p:spPr>
          <a:xfrm>
            <a:off x="8886614" y="3389870"/>
            <a:ext cx="2580640" cy="584775"/>
          </a:xfrm>
          <a:prstGeom prst="rect">
            <a:avLst/>
          </a:prstGeom>
          <a:noFill/>
        </p:spPr>
        <p:txBody>
          <a:bodyPr wrap="square" rtlCol="0">
            <a:spAutoFit/>
          </a:bodyPr>
          <a:lstStyle/>
          <a:p>
            <a:r>
              <a:rPr kumimoji="1" lang="ja-JP" altLang="en-US" sz="3200" dirty="0">
                <a:solidFill>
                  <a:srgbClr val="FF0000"/>
                </a:solidFill>
              </a:rPr>
              <a:t>今回の実験</a:t>
            </a:r>
          </a:p>
        </p:txBody>
      </p:sp>
      <p:sp>
        <p:nvSpPr>
          <p:cNvPr id="11" name="四角形: 角を丸くする 10">
            <a:extLst>
              <a:ext uri="{FF2B5EF4-FFF2-40B4-BE49-F238E27FC236}">
                <a16:creationId xmlns:a16="http://schemas.microsoft.com/office/drawing/2014/main" id="{DDDC63F8-FA5A-0606-3F57-C1A7243BD3DE}"/>
              </a:ext>
            </a:extLst>
          </p:cNvPr>
          <p:cNvSpPr/>
          <p:nvPr/>
        </p:nvSpPr>
        <p:spPr>
          <a:xfrm>
            <a:off x="4395890" y="3133828"/>
            <a:ext cx="3996267" cy="1096860"/>
          </a:xfrm>
          <a:prstGeom prst="round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睡眠の質に影響を</a:t>
            </a:r>
            <a:br>
              <a:rPr kumimoji="1" lang="en-US" altLang="ja-JP" sz="2800" dirty="0">
                <a:solidFill>
                  <a:schemeClr val="tx1"/>
                </a:solidFill>
              </a:rPr>
            </a:br>
            <a:r>
              <a:rPr kumimoji="1" lang="ja-JP" altLang="en-US" sz="2800" dirty="0">
                <a:solidFill>
                  <a:schemeClr val="tx1"/>
                </a:solidFill>
              </a:rPr>
              <a:t>与える行動の特定</a:t>
            </a:r>
          </a:p>
        </p:txBody>
      </p:sp>
    </p:spTree>
    <p:extLst>
      <p:ext uri="{BB962C8B-B14F-4D97-AF65-F5344CB8AC3E}">
        <p14:creationId xmlns:p14="http://schemas.microsoft.com/office/powerpoint/2010/main" val="158442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theme/theme1.xml><?xml version="1.0" encoding="utf-8"?>
<a:theme xmlns:a="http://schemas.openxmlformats.org/drawingml/2006/main" name="トリミング">
  <a:themeElements>
    <a:clrScheme name="トリミン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TM10001105[[fn=トリミング]]</Template>
  <TotalTime>4409</TotalTime>
  <Words>1589</Words>
  <Application>Microsoft Office PowerPoint</Application>
  <PresentationFormat>ワイド画面</PresentationFormat>
  <Paragraphs>284</Paragraphs>
  <Slides>29</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游ゴシック</vt:lpstr>
      <vt:lpstr>Arial</vt:lpstr>
      <vt:lpstr>Calibri</vt:lpstr>
      <vt:lpstr>Cambria Math</vt:lpstr>
      <vt:lpstr>Franklin Gothic Book</vt:lpstr>
      <vt:lpstr>Wingdings</vt:lpstr>
      <vt:lpstr>トリミング</vt:lpstr>
      <vt:lpstr>日中や就寝前の行動が 睡眠パターンに及ぼす影響</vt:lpstr>
      <vt:lpstr>目次</vt:lpstr>
      <vt:lpstr>目次</vt:lpstr>
      <vt:lpstr>現代社会における睡眠の問題</vt:lpstr>
      <vt:lpstr>睡眠衛生指導の重要性</vt:lpstr>
      <vt:lpstr>現状の課題</vt:lpstr>
      <vt:lpstr>本研究の目的</vt:lpstr>
      <vt:lpstr>目次</vt:lpstr>
      <vt:lpstr>実験の流れ</vt:lpstr>
      <vt:lpstr>睡眠データの収集方法</vt:lpstr>
      <vt:lpstr>実験概要</vt:lpstr>
      <vt:lpstr>アンケートの内容</vt:lpstr>
      <vt:lpstr>目次</vt:lpstr>
      <vt:lpstr>解析手法の説明（1/2）</vt:lpstr>
      <vt:lpstr>解析手法の説明（2/2）</vt:lpstr>
      <vt:lpstr>目次</vt:lpstr>
      <vt:lpstr>結果</vt:lpstr>
      <vt:lpstr>係数の評価</vt:lpstr>
      <vt:lpstr>モデルの評価</vt:lpstr>
      <vt:lpstr>考えられる原因</vt:lpstr>
      <vt:lpstr>目次</vt:lpstr>
      <vt:lpstr>まとめ・今後の予定</vt:lpstr>
      <vt:lpstr>日中や就寝前の行動が 睡眠パターンに及ぼす影響</vt:lpstr>
      <vt:lpstr>予備スライド</vt:lpstr>
      <vt:lpstr>アンケートの内容</vt:lpstr>
      <vt:lpstr>アンケートの内容（詳細1）</vt:lpstr>
      <vt:lpstr>アンケートの内容（詳細2）</vt:lpstr>
      <vt:lpstr>解析手法の説明（補足２）</vt:lpstr>
      <vt:lpstr>解析手法の説明（補足２）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日中や就寝前の行動が睡眠の質に与える影響の調査</dc:title>
  <dc:creator>透真 原</dc:creator>
  <cp:lastModifiedBy>透真 原</cp:lastModifiedBy>
  <cp:revision>18</cp:revision>
  <dcterms:created xsi:type="dcterms:W3CDTF">2024-01-17T05:48:34Z</dcterms:created>
  <dcterms:modified xsi:type="dcterms:W3CDTF">2024-01-23T01:29:05Z</dcterms:modified>
</cp:coreProperties>
</file>