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27"/>
  </p:notesMasterIdLst>
  <p:sldIdLst>
    <p:sldId id="256" r:id="rId2"/>
    <p:sldId id="257" r:id="rId3"/>
    <p:sldId id="274" r:id="rId4"/>
    <p:sldId id="259" r:id="rId5"/>
    <p:sldId id="260" r:id="rId6"/>
    <p:sldId id="261" r:id="rId7"/>
    <p:sldId id="283" r:id="rId8"/>
    <p:sldId id="262" r:id="rId9"/>
    <p:sldId id="282" r:id="rId10"/>
    <p:sldId id="287" r:id="rId11"/>
    <p:sldId id="286" r:id="rId12"/>
    <p:sldId id="285" r:id="rId13"/>
    <p:sldId id="288" r:id="rId14"/>
    <p:sldId id="289" r:id="rId15"/>
    <p:sldId id="266" r:id="rId16"/>
    <p:sldId id="275" r:id="rId17"/>
    <p:sldId id="267" r:id="rId18"/>
    <p:sldId id="280" r:id="rId19"/>
    <p:sldId id="291" r:id="rId20"/>
    <p:sldId id="290" r:id="rId21"/>
    <p:sldId id="269" r:id="rId22"/>
    <p:sldId id="278" r:id="rId23"/>
    <p:sldId id="268" r:id="rId24"/>
    <p:sldId id="273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1A1F40-EC02-4EFC-BDAA-CA12DF9EC67A}">
          <p14:sldIdLst>
            <p14:sldId id="256"/>
            <p14:sldId id="257"/>
            <p14:sldId id="274"/>
            <p14:sldId id="259"/>
            <p14:sldId id="260"/>
          </p14:sldIdLst>
        </p14:section>
        <p14:section name="Untitled Section" id="{7257E580-3210-49C0-B145-57765614E817}">
          <p14:sldIdLst>
            <p14:sldId id="261"/>
            <p14:sldId id="283"/>
            <p14:sldId id="262"/>
            <p14:sldId id="282"/>
            <p14:sldId id="287"/>
            <p14:sldId id="286"/>
            <p14:sldId id="285"/>
            <p14:sldId id="288"/>
            <p14:sldId id="289"/>
            <p14:sldId id="266"/>
            <p14:sldId id="275"/>
            <p14:sldId id="267"/>
            <p14:sldId id="280"/>
            <p14:sldId id="291"/>
            <p14:sldId id="290"/>
            <p14:sldId id="269"/>
            <p14:sldId id="278"/>
            <p14:sldId id="268"/>
            <p14:sldId id="273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F646C4-D640-48EA-B382-B108E8A85516}" type="doc">
      <dgm:prSet loTypeId="urn:microsoft.com/office/officeart/2005/8/layout/hierarchy3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95483FD-9AFB-44AA-9B3D-9096D7522F49}">
      <dgm:prSet/>
      <dgm:spPr/>
      <dgm:t>
        <a:bodyPr/>
        <a:lstStyle/>
        <a:p>
          <a:r>
            <a:rPr lang="en-US" dirty="0"/>
            <a:t>Toma</a:t>
          </a:r>
        </a:p>
      </dgm:t>
    </dgm:pt>
    <dgm:pt modelId="{CAF95FF2-4C6C-4297-BD33-2709134E9C03}" type="parTrans" cxnId="{82AF01AA-A32D-4CF9-B4B1-1D8A74C69267}">
      <dgm:prSet/>
      <dgm:spPr/>
      <dgm:t>
        <a:bodyPr/>
        <a:lstStyle/>
        <a:p>
          <a:endParaRPr lang="en-US"/>
        </a:p>
      </dgm:t>
    </dgm:pt>
    <dgm:pt modelId="{F9B7754E-DE02-45B5-9F5B-6394E111F9F8}" type="sibTrans" cxnId="{82AF01AA-A32D-4CF9-B4B1-1D8A74C69267}">
      <dgm:prSet/>
      <dgm:spPr/>
      <dgm:t>
        <a:bodyPr/>
        <a:lstStyle/>
        <a:p>
          <a:endParaRPr lang="en-US"/>
        </a:p>
      </dgm:t>
    </dgm:pt>
    <dgm:pt modelId="{3108A9D4-EE42-4314-93AB-4394FF36F553}">
      <dgm:prSet/>
      <dgm:spPr/>
      <dgm:t>
        <a:bodyPr/>
        <a:lstStyle/>
        <a:p>
          <a:r>
            <a:rPr lang="en-US" dirty="0"/>
            <a:t>Fabian</a:t>
          </a:r>
        </a:p>
      </dgm:t>
    </dgm:pt>
    <dgm:pt modelId="{42F507C1-7BF0-472D-88AB-C1034AEFC2DD}" type="parTrans" cxnId="{60836FB1-B65F-4A5A-9938-186DA44FD8B6}">
      <dgm:prSet/>
      <dgm:spPr/>
      <dgm:t>
        <a:bodyPr/>
        <a:lstStyle/>
        <a:p>
          <a:endParaRPr lang="en-US"/>
        </a:p>
      </dgm:t>
    </dgm:pt>
    <dgm:pt modelId="{E39FBAFE-59A5-4469-B8CD-8E2D2E2DC1EE}" type="sibTrans" cxnId="{60836FB1-B65F-4A5A-9938-186DA44FD8B6}">
      <dgm:prSet/>
      <dgm:spPr/>
      <dgm:t>
        <a:bodyPr/>
        <a:lstStyle/>
        <a:p>
          <a:endParaRPr lang="en-US"/>
        </a:p>
      </dgm:t>
    </dgm:pt>
    <dgm:pt modelId="{D00D4F9A-61E7-447D-8883-5E286DB6486F}">
      <dgm:prSet/>
      <dgm:spPr/>
      <dgm:t>
        <a:bodyPr/>
        <a:lstStyle/>
        <a:p>
          <a:r>
            <a:rPr lang="en-US" dirty="0"/>
            <a:t>Rami</a:t>
          </a:r>
        </a:p>
      </dgm:t>
    </dgm:pt>
    <dgm:pt modelId="{209CD215-EE55-416F-80AD-F19B26010102}" type="parTrans" cxnId="{D64A6CE8-F403-44E4-918C-EC2A353F1A55}">
      <dgm:prSet/>
      <dgm:spPr/>
      <dgm:t>
        <a:bodyPr/>
        <a:lstStyle/>
        <a:p>
          <a:endParaRPr lang="en-US"/>
        </a:p>
      </dgm:t>
    </dgm:pt>
    <dgm:pt modelId="{3078744A-C088-4E4D-AF52-2209BE1D2460}" type="sibTrans" cxnId="{D64A6CE8-F403-44E4-918C-EC2A353F1A55}">
      <dgm:prSet/>
      <dgm:spPr/>
      <dgm:t>
        <a:bodyPr/>
        <a:lstStyle/>
        <a:p>
          <a:endParaRPr lang="en-US"/>
        </a:p>
      </dgm:t>
    </dgm:pt>
    <dgm:pt modelId="{5E320618-392B-4DFD-B326-48EECF4A2671}" type="pres">
      <dgm:prSet presAssocID="{B4F646C4-D640-48EA-B382-B108E8A855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496CB0-3903-4326-AFC1-226A3E50A948}" type="pres">
      <dgm:prSet presAssocID="{195483FD-9AFB-44AA-9B3D-9096D7522F49}" presName="root" presStyleCnt="0"/>
      <dgm:spPr/>
    </dgm:pt>
    <dgm:pt modelId="{679CD64F-E9F2-491F-BA34-D57BCA58C9D8}" type="pres">
      <dgm:prSet presAssocID="{195483FD-9AFB-44AA-9B3D-9096D7522F49}" presName="rootComposite" presStyleCnt="0"/>
      <dgm:spPr/>
    </dgm:pt>
    <dgm:pt modelId="{274EE44C-F6CD-459D-9390-2BAD4AB964E7}" type="pres">
      <dgm:prSet presAssocID="{195483FD-9AFB-44AA-9B3D-9096D7522F49}" presName="rootText" presStyleLbl="node1" presStyleIdx="0" presStyleCnt="3"/>
      <dgm:spPr/>
    </dgm:pt>
    <dgm:pt modelId="{E5C2DD29-C38E-4A15-B31B-DFC15ED800D4}" type="pres">
      <dgm:prSet presAssocID="{195483FD-9AFB-44AA-9B3D-9096D7522F49}" presName="rootConnector" presStyleLbl="node1" presStyleIdx="0" presStyleCnt="3"/>
      <dgm:spPr/>
    </dgm:pt>
    <dgm:pt modelId="{EC94A4BD-FE21-48FB-A003-D8349F1DB1B7}" type="pres">
      <dgm:prSet presAssocID="{195483FD-9AFB-44AA-9B3D-9096D7522F49}" presName="childShape" presStyleCnt="0"/>
      <dgm:spPr/>
    </dgm:pt>
    <dgm:pt modelId="{00E63432-EF47-4A5C-9CD0-CCAA4AB85C76}" type="pres">
      <dgm:prSet presAssocID="{3108A9D4-EE42-4314-93AB-4394FF36F553}" presName="root" presStyleCnt="0"/>
      <dgm:spPr/>
    </dgm:pt>
    <dgm:pt modelId="{36C70688-EC15-43D9-9A38-79F3ABBF0B4C}" type="pres">
      <dgm:prSet presAssocID="{3108A9D4-EE42-4314-93AB-4394FF36F553}" presName="rootComposite" presStyleCnt="0"/>
      <dgm:spPr/>
    </dgm:pt>
    <dgm:pt modelId="{EC7DFD0B-EDC3-4BAB-A79E-EA2E3E4FE5C5}" type="pres">
      <dgm:prSet presAssocID="{3108A9D4-EE42-4314-93AB-4394FF36F553}" presName="rootText" presStyleLbl="node1" presStyleIdx="1" presStyleCnt="3"/>
      <dgm:spPr/>
    </dgm:pt>
    <dgm:pt modelId="{01A2A4AB-BFB9-4BE3-80F4-5CE6EEBE02E3}" type="pres">
      <dgm:prSet presAssocID="{3108A9D4-EE42-4314-93AB-4394FF36F553}" presName="rootConnector" presStyleLbl="node1" presStyleIdx="1" presStyleCnt="3"/>
      <dgm:spPr/>
    </dgm:pt>
    <dgm:pt modelId="{8B6B40A6-4A74-45FF-AE1B-E5060BA5E592}" type="pres">
      <dgm:prSet presAssocID="{3108A9D4-EE42-4314-93AB-4394FF36F553}" presName="childShape" presStyleCnt="0"/>
      <dgm:spPr/>
    </dgm:pt>
    <dgm:pt modelId="{DA64F676-F126-4EFA-ADBD-11C699F2D2E6}" type="pres">
      <dgm:prSet presAssocID="{D00D4F9A-61E7-447D-8883-5E286DB6486F}" presName="root" presStyleCnt="0"/>
      <dgm:spPr/>
    </dgm:pt>
    <dgm:pt modelId="{F211A06F-DA8D-4146-8BA2-6AEF0A3A7992}" type="pres">
      <dgm:prSet presAssocID="{D00D4F9A-61E7-447D-8883-5E286DB6486F}" presName="rootComposite" presStyleCnt="0"/>
      <dgm:spPr/>
    </dgm:pt>
    <dgm:pt modelId="{3A9013F0-C011-4CBE-BEBD-BEB7EE72D398}" type="pres">
      <dgm:prSet presAssocID="{D00D4F9A-61E7-447D-8883-5E286DB6486F}" presName="rootText" presStyleLbl="node1" presStyleIdx="2" presStyleCnt="3"/>
      <dgm:spPr/>
    </dgm:pt>
    <dgm:pt modelId="{C54B2C11-358A-4A3A-B164-58724C6082CC}" type="pres">
      <dgm:prSet presAssocID="{D00D4F9A-61E7-447D-8883-5E286DB6486F}" presName="rootConnector" presStyleLbl="node1" presStyleIdx="2" presStyleCnt="3"/>
      <dgm:spPr/>
    </dgm:pt>
    <dgm:pt modelId="{5E6781DA-7DEF-42C6-8755-B93BCB5ECEEE}" type="pres">
      <dgm:prSet presAssocID="{D00D4F9A-61E7-447D-8883-5E286DB6486F}" presName="childShape" presStyleCnt="0"/>
      <dgm:spPr/>
    </dgm:pt>
  </dgm:ptLst>
  <dgm:cxnLst>
    <dgm:cxn modelId="{326A6C1C-8CEA-47D8-A18E-9277C1BF51D5}" type="presOf" srcId="{D00D4F9A-61E7-447D-8883-5E286DB6486F}" destId="{3A9013F0-C011-4CBE-BEBD-BEB7EE72D398}" srcOrd="0" destOrd="0" presId="urn:microsoft.com/office/officeart/2005/8/layout/hierarchy3"/>
    <dgm:cxn modelId="{E707F638-68E7-440E-9311-C26C126B36BA}" type="presOf" srcId="{B4F646C4-D640-48EA-B382-B108E8A85516}" destId="{5E320618-392B-4DFD-B326-48EECF4A2671}" srcOrd="0" destOrd="0" presId="urn:microsoft.com/office/officeart/2005/8/layout/hierarchy3"/>
    <dgm:cxn modelId="{AE08FD3C-5736-4B2D-8614-DB4661888BFE}" type="presOf" srcId="{195483FD-9AFB-44AA-9B3D-9096D7522F49}" destId="{E5C2DD29-C38E-4A15-B31B-DFC15ED800D4}" srcOrd="1" destOrd="0" presId="urn:microsoft.com/office/officeart/2005/8/layout/hierarchy3"/>
    <dgm:cxn modelId="{ECC49256-8013-428B-8769-D1F65D412569}" type="presOf" srcId="{3108A9D4-EE42-4314-93AB-4394FF36F553}" destId="{01A2A4AB-BFB9-4BE3-80F4-5CE6EEBE02E3}" srcOrd="1" destOrd="0" presId="urn:microsoft.com/office/officeart/2005/8/layout/hierarchy3"/>
    <dgm:cxn modelId="{BC399682-5BBB-434D-88C1-9954A6A5F958}" type="presOf" srcId="{195483FD-9AFB-44AA-9B3D-9096D7522F49}" destId="{274EE44C-F6CD-459D-9390-2BAD4AB964E7}" srcOrd="0" destOrd="0" presId="urn:microsoft.com/office/officeart/2005/8/layout/hierarchy3"/>
    <dgm:cxn modelId="{82AF01AA-A32D-4CF9-B4B1-1D8A74C69267}" srcId="{B4F646C4-D640-48EA-B382-B108E8A85516}" destId="{195483FD-9AFB-44AA-9B3D-9096D7522F49}" srcOrd="0" destOrd="0" parTransId="{CAF95FF2-4C6C-4297-BD33-2709134E9C03}" sibTransId="{F9B7754E-DE02-45B5-9F5B-6394E111F9F8}"/>
    <dgm:cxn modelId="{60836FB1-B65F-4A5A-9938-186DA44FD8B6}" srcId="{B4F646C4-D640-48EA-B382-B108E8A85516}" destId="{3108A9D4-EE42-4314-93AB-4394FF36F553}" srcOrd="1" destOrd="0" parTransId="{42F507C1-7BF0-472D-88AB-C1034AEFC2DD}" sibTransId="{E39FBAFE-59A5-4469-B8CD-8E2D2E2DC1EE}"/>
    <dgm:cxn modelId="{8467C0CA-A344-4336-BA33-B6077FACDF42}" type="presOf" srcId="{D00D4F9A-61E7-447D-8883-5E286DB6486F}" destId="{C54B2C11-358A-4A3A-B164-58724C6082CC}" srcOrd="1" destOrd="0" presId="urn:microsoft.com/office/officeart/2005/8/layout/hierarchy3"/>
    <dgm:cxn modelId="{D64A6CE8-F403-44E4-918C-EC2A353F1A55}" srcId="{B4F646C4-D640-48EA-B382-B108E8A85516}" destId="{D00D4F9A-61E7-447D-8883-5E286DB6486F}" srcOrd="2" destOrd="0" parTransId="{209CD215-EE55-416F-80AD-F19B26010102}" sibTransId="{3078744A-C088-4E4D-AF52-2209BE1D2460}"/>
    <dgm:cxn modelId="{33771DED-F700-488E-9B08-12CC816246CB}" type="presOf" srcId="{3108A9D4-EE42-4314-93AB-4394FF36F553}" destId="{EC7DFD0B-EDC3-4BAB-A79E-EA2E3E4FE5C5}" srcOrd="0" destOrd="0" presId="urn:microsoft.com/office/officeart/2005/8/layout/hierarchy3"/>
    <dgm:cxn modelId="{F8EE7D0D-F131-42FA-B44F-ED00889F0E30}" type="presParOf" srcId="{5E320618-392B-4DFD-B326-48EECF4A2671}" destId="{57496CB0-3903-4326-AFC1-226A3E50A948}" srcOrd="0" destOrd="0" presId="urn:microsoft.com/office/officeart/2005/8/layout/hierarchy3"/>
    <dgm:cxn modelId="{6CCA0E60-334D-4678-A10A-53323A02D20C}" type="presParOf" srcId="{57496CB0-3903-4326-AFC1-226A3E50A948}" destId="{679CD64F-E9F2-491F-BA34-D57BCA58C9D8}" srcOrd="0" destOrd="0" presId="urn:microsoft.com/office/officeart/2005/8/layout/hierarchy3"/>
    <dgm:cxn modelId="{F5C4606F-F019-46D6-9E57-8C6B23AB0F3B}" type="presParOf" srcId="{679CD64F-E9F2-491F-BA34-D57BCA58C9D8}" destId="{274EE44C-F6CD-459D-9390-2BAD4AB964E7}" srcOrd="0" destOrd="0" presId="urn:microsoft.com/office/officeart/2005/8/layout/hierarchy3"/>
    <dgm:cxn modelId="{8A33D3FC-A355-4B88-83AA-F5ACCFDA74E4}" type="presParOf" srcId="{679CD64F-E9F2-491F-BA34-D57BCA58C9D8}" destId="{E5C2DD29-C38E-4A15-B31B-DFC15ED800D4}" srcOrd="1" destOrd="0" presId="urn:microsoft.com/office/officeart/2005/8/layout/hierarchy3"/>
    <dgm:cxn modelId="{311CCF25-5905-4586-B654-B1A06DC58271}" type="presParOf" srcId="{57496CB0-3903-4326-AFC1-226A3E50A948}" destId="{EC94A4BD-FE21-48FB-A003-D8349F1DB1B7}" srcOrd="1" destOrd="0" presId="urn:microsoft.com/office/officeart/2005/8/layout/hierarchy3"/>
    <dgm:cxn modelId="{56A8A185-1BA3-40E6-A022-CB504526E759}" type="presParOf" srcId="{5E320618-392B-4DFD-B326-48EECF4A2671}" destId="{00E63432-EF47-4A5C-9CD0-CCAA4AB85C76}" srcOrd="1" destOrd="0" presId="urn:microsoft.com/office/officeart/2005/8/layout/hierarchy3"/>
    <dgm:cxn modelId="{5C92D529-BF81-4C4D-A0FF-AB46388D4152}" type="presParOf" srcId="{00E63432-EF47-4A5C-9CD0-CCAA4AB85C76}" destId="{36C70688-EC15-43D9-9A38-79F3ABBF0B4C}" srcOrd="0" destOrd="0" presId="urn:microsoft.com/office/officeart/2005/8/layout/hierarchy3"/>
    <dgm:cxn modelId="{F8DEE4DB-4551-4091-9D31-E7832BDA1166}" type="presParOf" srcId="{36C70688-EC15-43D9-9A38-79F3ABBF0B4C}" destId="{EC7DFD0B-EDC3-4BAB-A79E-EA2E3E4FE5C5}" srcOrd="0" destOrd="0" presId="urn:microsoft.com/office/officeart/2005/8/layout/hierarchy3"/>
    <dgm:cxn modelId="{C1989A30-6FC5-4092-A71F-5D22F9DE1E8B}" type="presParOf" srcId="{36C70688-EC15-43D9-9A38-79F3ABBF0B4C}" destId="{01A2A4AB-BFB9-4BE3-80F4-5CE6EEBE02E3}" srcOrd="1" destOrd="0" presId="urn:microsoft.com/office/officeart/2005/8/layout/hierarchy3"/>
    <dgm:cxn modelId="{F21CEF67-F974-44B5-A435-BA64CB6F8470}" type="presParOf" srcId="{00E63432-EF47-4A5C-9CD0-CCAA4AB85C76}" destId="{8B6B40A6-4A74-45FF-AE1B-E5060BA5E592}" srcOrd="1" destOrd="0" presId="urn:microsoft.com/office/officeart/2005/8/layout/hierarchy3"/>
    <dgm:cxn modelId="{2258B1C3-0246-44EF-8898-332DDAC7FB91}" type="presParOf" srcId="{5E320618-392B-4DFD-B326-48EECF4A2671}" destId="{DA64F676-F126-4EFA-ADBD-11C699F2D2E6}" srcOrd="2" destOrd="0" presId="urn:microsoft.com/office/officeart/2005/8/layout/hierarchy3"/>
    <dgm:cxn modelId="{6E29E0B8-AB16-4130-B4D7-7BE14BE9FF86}" type="presParOf" srcId="{DA64F676-F126-4EFA-ADBD-11C699F2D2E6}" destId="{F211A06F-DA8D-4146-8BA2-6AEF0A3A7992}" srcOrd="0" destOrd="0" presId="urn:microsoft.com/office/officeart/2005/8/layout/hierarchy3"/>
    <dgm:cxn modelId="{F6E3A99E-C3AB-4A48-9482-1154691BAEF1}" type="presParOf" srcId="{F211A06F-DA8D-4146-8BA2-6AEF0A3A7992}" destId="{3A9013F0-C011-4CBE-BEBD-BEB7EE72D398}" srcOrd="0" destOrd="0" presId="urn:microsoft.com/office/officeart/2005/8/layout/hierarchy3"/>
    <dgm:cxn modelId="{24DFE651-309E-411D-BB92-CEB63A1A455E}" type="presParOf" srcId="{F211A06F-DA8D-4146-8BA2-6AEF0A3A7992}" destId="{C54B2C11-358A-4A3A-B164-58724C6082CC}" srcOrd="1" destOrd="0" presId="urn:microsoft.com/office/officeart/2005/8/layout/hierarchy3"/>
    <dgm:cxn modelId="{2BD69694-9CAB-4B51-BA36-FA7732783501}" type="presParOf" srcId="{DA64F676-F126-4EFA-ADBD-11C699F2D2E6}" destId="{5E6781DA-7DEF-42C6-8755-B93BCB5ECEE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457B4D-1060-4F5D-929B-B223E3DB70A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8756D10-280B-484E-87A8-41B78832BB33}">
      <dgm:prSet/>
      <dgm:spPr/>
      <dgm:t>
        <a:bodyPr/>
        <a:lstStyle/>
        <a:p>
          <a:r>
            <a:rPr lang="en-US" dirty="0"/>
            <a:t>Professional communication and teamwork.</a:t>
          </a:r>
        </a:p>
      </dgm:t>
    </dgm:pt>
    <dgm:pt modelId="{E42FBBBC-3DC9-47A2-AF5D-4568CDF3337D}" type="parTrans" cxnId="{940B317E-BC2F-4F3B-B46F-649EE208575D}">
      <dgm:prSet/>
      <dgm:spPr/>
      <dgm:t>
        <a:bodyPr/>
        <a:lstStyle/>
        <a:p>
          <a:endParaRPr lang="en-US"/>
        </a:p>
      </dgm:t>
    </dgm:pt>
    <dgm:pt modelId="{3F9E652A-08EB-43DA-BA7E-9D6F15AE8FF1}" type="sibTrans" cxnId="{940B317E-BC2F-4F3B-B46F-649EE208575D}">
      <dgm:prSet/>
      <dgm:spPr/>
      <dgm:t>
        <a:bodyPr/>
        <a:lstStyle/>
        <a:p>
          <a:endParaRPr lang="en-US"/>
        </a:p>
      </dgm:t>
    </dgm:pt>
    <dgm:pt modelId="{EAC1AB22-2FDA-4EF9-90E0-079647165D3C}">
      <dgm:prSet/>
      <dgm:spPr/>
      <dgm:t>
        <a:bodyPr/>
        <a:lstStyle/>
        <a:p>
          <a:r>
            <a:rPr lang="en-US" dirty="0"/>
            <a:t>Building an actual system to solve a problem.</a:t>
          </a:r>
        </a:p>
      </dgm:t>
    </dgm:pt>
    <dgm:pt modelId="{589507BF-0E76-4E58-9E61-A3D85F0DC685}" type="parTrans" cxnId="{4947538B-F830-4FFE-AC87-88400C5F4A61}">
      <dgm:prSet/>
      <dgm:spPr/>
      <dgm:t>
        <a:bodyPr/>
        <a:lstStyle/>
        <a:p>
          <a:endParaRPr lang="en-US"/>
        </a:p>
      </dgm:t>
    </dgm:pt>
    <dgm:pt modelId="{675A9ACE-26AE-4EAB-963A-71AFC76A718C}" type="sibTrans" cxnId="{4947538B-F830-4FFE-AC87-88400C5F4A61}">
      <dgm:prSet/>
      <dgm:spPr/>
      <dgm:t>
        <a:bodyPr/>
        <a:lstStyle/>
        <a:p>
          <a:endParaRPr lang="en-US"/>
        </a:p>
      </dgm:t>
    </dgm:pt>
    <dgm:pt modelId="{A8F31FDD-41B9-46A0-8ABD-A8AF2ED3F741}">
      <dgm:prSet/>
      <dgm:spPr/>
      <dgm:t>
        <a:bodyPr/>
        <a:lstStyle/>
        <a:p>
          <a:r>
            <a:rPr lang="en-US" dirty="0"/>
            <a:t>Being more flexible in adapting to working remotely from home.</a:t>
          </a:r>
        </a:p>
      </dgm:t>
    </dgm:pt>
    <dgm:pt modelId="{4E22CADF-C804-43C9-A460-90BDF12C9062}" type="parTrans" cxnId="{D9625A78-C689-4981-B247-69F57E242AB2}">
      <dgm:prSet/>
      <dgm:spPr/>
      <dgm:t>
        <a:bodyPr/>
        <a:lstStyle/>
        <a:p>
          <a:endParaRPr lang="en-US"/>
        </a:p>
      </dgm:t>
    </dgm:pt>
    <dgm:pt modelId="{E9680F1F-8083-49A2-A5A2-53E4B14EF246}" type="sibTrans" cxnId="{D9625A78-C689-4981-B247-69F57E242AB2}">
      <dgm:prSet/>
      <dgm:spPr/>
      <dgm:t>
        <a:bodyPr/>
        <a:lstStyle/>
        <a:p>
          <a:endParaRPr lang="en-US"/>
        </a:p>
      </dgm:t>
    </dgm:pt>
    <dgm:pt modelId="{F950381C-3C7C-4E3A-8086-D9C2D992CB73}">
      <dgm:prSet/>
      <dgm:spPr/>
      <dgm:t>
        <a:bodyPr/>
        <a:lstStyle/>
        <a:p>
          <a:r>
            <a:rPr lang="en-US"/>
            <a:t>Thinking logically and technically to connect hardware and software.</a:t>
          </a:r>
        </a:p>
      </dgm:t>
    </dgm:pt>
    <dgm:pt modelId="{83BBB30A-CDB1-482C-ABFF-CEBF8C47E4C2}" type="parTrans" cxnId="{733F42A8-2370-44BA-B55C-0A749A2DED8E}">
      <dgm:prSet/>
      <dgm:spPr/>
      <dgm:t>
        <a:bodyPr/>
        <a:lstStyle/>
        <a:p>
          <a:endParaRPr lang="en-US"/>
        </a:p>
      </dgm:t>
    </dgm:pt>
    <dgm:pt modelId="{EE5F3FC0-C8A9-4E83-A1B0-90F6DAEB6F0B}" type="sibTrans" cxnId="{733F42A8-2370-44BA-B55C-0A749A2DED8E}">
      <dgm:prSet/>
      <dgm:spPr/>
      <dgm:t>
        <a:bodyPr/>
        <a:lstStyle/>
        <a:p>
          <a:endParaRPr lang="en-US"/>
        </a:p>
      </dgm:t>
    </dgm:pt>
    <dgm:pt modelId="{77AD44A9-CBD3-441E-8D2E-C2641721A96E}">
      <dgm:prSet/>
      <dgm:spPr/>
      <dgm:t>
        <a:bodyPr/>
        <a:lstStyle/>
        <a:p>
          <a:r>
            <a:rPr lang="en-US" dirty="0"/>
            <a:t>Building an open-source system changeable and expandable for futuristic plans.</a:t>
          </a:r>
        </a:p>
      </dgm:t>
    </dgm:pt>
    <dgm:pt modelId="{C41A56F4-209F-444F-85B2-B67B588AB6E7}" type="parTrans" cxnId="{00CED690-DE3A-4F88-BC5B-F5DDAC4654CC}">
      <dgm:prSet/>
      <dgm:spPr/>
      <dgm:t>
        <a:bodyPr/>
        <a:lstStyle/>
        <a:p>
          <a:endParaRPr lang="en-US"/>
        </a:p>
      </dgm:t>
    </dgm:pt>
    <dgm:pt modelId="{E00FE53F-161E-4964-813F-9F719C8C7C2B}" type="sibTrans" cxnId="{00CED690-DE3A-4F88-BC5B-F5DDAC4654CC}">
      <dgm:prSet/>
      <dgm:spPr/>
      <dgm:t>
        <a:bodyPr/>
        <a:lstStyle/>
        <a:p>
          <a:endParaRPr lang="en-US"/>
        </a:p>
      </dgm:t>
    </dgm:pt>
    <dgm:pt modelId="{AE24EF60-6B95-4C1F-8076-5FE48129B223}">
      <dgm:prSet/>
      <dgm:spPr/>
      <dgm:t>
        <a:bodyPr/>
        <a:lstStyle/>
        <a:p>
          <a:r>
            <a:rPr lang="en-US"/>
            <a:t>Integrating hardware with software.</a:t>
          </a:r>
        </a:p>
      </dgm:t>
    </dgm:pt>
    <dgm:pt modelId="{8455EA3A-B9ED-429F-8EEA-D2A4C4123086}" type="parTrans" cxnId="{C82F65C4-58FE-4A3B-A870-DAA207CE240B}">
      <dgm:prSet/>
      <dgm:spPr/>
      <dgm:t>
        <a:bodyPr/>
        <a:lstStyle/>
        <a:p>
          <a:endParaRPr lang="en-US"/>
        </a:p>
      </dgm:t>
    </dgm:pt>
    <dgm:pt modelId="{FEDE116D-E793-4B75-8AF0-D01F6BE1AB78}" type="sibTrans" cxnId="{C82F65C4-58FE-4A3B-A870-DAA207CE240B}">
      <dgm:prSet/>
      <dgm:spPr/>
      <dgm:t>
        <a:bodyPr/>
        <a:lstStyle/>
        <a:p>
          <a:endParaRPr lang="en-US"/>
        </a:p>
      </dgm:t>
    </dgm:pt>
    <dgm:pt modelId="{3047EB95-6D11-466E-9015-9A84D1D81B5C}" type="pres">
      <dgm:prSet presAssocID="{A5457B4D-1060-4F5D-929B-B223E3DB70A7}" presName="root" presStyleCnt="0">
        <dgm:presLayoutVars>
          <dgm:dir/>
          <dgm:resizeHandles val="exact"/>
        </dgm:presLayoutVars>
      </dgm:prSet>
      <dgm:spPr/>
    </dgm:pt>
    <dgm:pt modelId="{CDCB7F26-28A1-4FE3-B22B-9C7EC3F9CEBF}" type="pres">
      <dgm:prSet presAssocID="{D8756D10-280B-484E-87A8-41B78832BB33}" presName="compNode" presStyleCnt="0"/>
      <dgm:spPr/>
    </dgm:pt>
    <dgm:pt modelId="{F758416B-A39F-4021-8306-ED021BEBE4ED}" type="pres">
      <dgm:prSet presAssocID="{D8756D10-280B-484E-87A8-41B78832BB3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FD8B7B24-FA98-48F4-99AE-9860185D7C6D}" type="pres">
      <dgm:prSet presAssocID="{D8756D10-280B-484E-87A8-41B78832BB33}" presName="spaceRect" presStyleCnt="0"/>
      <dgm:spPr/>
    </dgm:pt>
    <dgm:pt modelId="{0013C046-35F9-44D5-BA1E-820A4EE8C071}" type="pres">
      <dgm:prSet presAssocID="{D8756D10-280B-484E-87A8-41B78832BB33}" presName="textRect" presStyleLbl="revTx" presStyleIdx="0" presStyleCnt="6">
        <dgm:presLayoutVars>
          <dgm:chMax val="1"/>
          <dgm:chPref val="1"/>
        </dgm:presLayoutVars>
      </dgm:prSet>
      <dgm:spPr/>
    </dgm:pt>
    <dgm:pt modelId="{22911249-C12A-4D7A-A8C6-B12D0D84F5EE}" type="pres">
      <dgm:prSet presAssocID="{3F9E652A-08EB-43DA-BA7E-9D6F15AE8FF1}" presName="sibTrans" presStyleCnt="0"/>
      <dgm:spPr/>
    </dgm:pt>
    <dgm:pt modelId="{6E78D047-C1CA-4C40-9953-BA8180C0FB4C}" type="pres">
      <dgm:prSet presAssocID="{EAC1AB22-2FDA-4EF9-90E0-079647165D3C}" presName="compNode" presStyleCnt="0"/>
      <dgm:spPr/>
    </dgm:pt>
    <dgm:pt modelId="{9D9D3552-0B42-485C-8A5F-6BEBFB5B4480}" type="pres">
      <dgm:prSet presAssocID="{EAC1AB22-2FDA-4EF9-90E0-079647165D3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8F17DF8F-B5CB-4B59-B76E-988BF9D0D0C2}" type="pres">
      <dgm:prSet presAssocID="{EAC1AB22-2FDA-4EF9-90E0-079647165D3C}" presName="spaceRect" presStyleCnt="0"/>
      <dgm:spPr/>
    </dgm:pt>
    <dgm:pt modelId="{74828D42-96AA-4FB8-8A15-9315BF41845A}" type="pres">
      <dgm:prSet presAssocID="{EAC1AB22-2FDA-4EF9-90E0-079647165D3C}" presName="textRect" presStyleLbl="revTx" presStyleIdx="1" presStyleCnt="6">
        <dgm:presLayoutVars>
          <dgm:chMax val="1"/>
          <dgm:chPref val="1"/>
        </dgm:presLayoutVars>
      </dgm:prSet>
      <dgm:spPr/>
    </dgm:pt>
    <dgm:pt modelId="{E3CCD490-C8F3-4F6D-9B31-E98917F11FE1}" type="pres">
      <dgm:prSet presAssocID="{675A9ACE-26AE-4EAB-963A-71AFC76A718C}" presName="sibTrans" presStyleCnt="0"/>
      <dgm:spPr/>
    </dgm:pt>
    <dgm:pt modelId="{17A1D716-B95D-4883-8A01-EBAEEA878E2A}" type="pres">
      <dgm:prSet presAssocID="{A8F31FDD-41B9-46A0-8ABD-A8AF2ED3F741}" presName="compNode" presStyleCnt="0"/>
      <dgm:spPr/>
    </dgm:pt>
    <dgm:pt modelId="{B257ACB3-F37C-4C41-B874-E5A4E2961D9C}" type="pres">
      <dgm:prSet presAssocID="{A8F31FDD-41B9-46A0-8ABD-A8AF2ED3F74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B03FB773-9036-4982-8A5E-04E6B2531395}" type="pres">
      <dgm:prSet presAssocID="{A8F31FDD-41B9-46A0-8ABD-A8AF2ED3F741}" presName="spaceRect" presStyleCnt="0"/>
      <dgm:spPr/>
    </dgm:pt>
    <dgm:pt modelId="{541740EF-455E-4F0C-A7CF-9BCD489A8300}" type="pres">
      <dgm:prSet presAssocID="{A8F31FDD-41B9-46A0-8ABD-A8AF2ED3F741}" presName="textRect" presStyleLbl="revTx" presStyleIdx="2" presStyleCnt="6">
        <dgm:presLayoutVars>
          <dgm:chMax val="1"/>
          <dgm:chPref val="1"/>
        </dgm:presLayoutVars>
      </dgm:prSet>
      <dgm:spPr/>
    </dgm:pt>
    <dgm:pt modelId="{48ED7994-0FB5-4051-AA1A-EBE5ED23DB88}" type="pres">
      <dgm:prSet presAssocID="{E9680F1F-8083-49A2-A5A2-53E4B14EF246}" presName="sibTrans" presStyleCnt="0"/>
      <dgm:spPr/>
    </dgm:pt>
    <dgm:pt modelId="{7ABEA679-7A92-41E3-BB47-42037A41DE31}" type="pres">
      <dgm:prSet presAssocID="{F950381C-3C7C-4E3A-8086-D9C2D992CB73}" presName="compNode" presStyleCnt="0"/>
      <dgm:spPr/>
    </dgm:pt>
    <dgm:pt modelId="{6681F0EB-7EBC-4C16-8D86-0621DB426EE4}" type="pres">
      <dgm:prSet presAssocID="{F950381C-3C7C-4E3A-8086-D9C2D992CB7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DD092573-18E9-4A61-82AB-3BCFA1235CFA}" type="pres">
      <dgm:prSet presAssocID="{F950381C-3C7C-4E3A-8086-D9C2D992CB73}" presName="spaceRect" presStyleCnt="0"/>
      <dgm:spPr/>
    </dgm:pt>
    <dgm:pt modelId="{3388AFD7-7C46-4AE8-87B8-7C477B5C1226}" type="pres">
      <dgm:prSet presAssocID="{F950381C-3C7C-4E3A-8086-D9C2D992CB73}" presName="textRect" presStyleLbl="revTx" presStyleIdx="3" presStyleCnt="6">
        <dgm:presLayoutVars>
          <dgm:chMax val="1"/>
          <dgm:chPref val="1"/>
        </dgm:presLayoutVars>
      </dgm:prSet>
      <dgm:spPr/>
    </dgm:pt>
    <dgm:pt modelId="{2CFC543B-56F7-468F-B602-171A8EE1DF8F}" type="pres">
      <dgm:prSet presAssocID="{EE5F3FC0-C8A9-4E83-A1B0-90F6DAEB6F0B}" presName="sibTrans" presStyleCnt="0"/>
      <dgm:spPr/>
    </dgm:pt>
    <dgm:pt modelId="{0945CCBA-CC2D-4F88-95A1-061865878F33}" type="pres">
      <dgm:prSet presAssocID="{77AD44A9-CBD3-441E-8D2E-C2641721A96E}" presName="compNode" presStyleCnt="0"/>
      <dgm:spPr/>
    </dgm:pt>
    <dgm:pt modelId="{FB301BFE-924B-41C2-A4F7-4494AA319005}" type="pres">
      <dgm:prSet presAssocID="{77AD44A9-CBD3-441E-8D2E-C2641721A96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36D9980F-1AED-4FA0-8AED-ED2847BADEB8}" type="pres">
      <dgm:prSet presAssocID="{77AD44A9-CBD3-441E-8D2E-C2641721A96E}" presName="spaceRect" presStyleCnt="0"/>
      <dgm:spPr/>
    </dgm:pt>
    <dgm:pt modelId="{6ADF350F-BA81-462D-A09A-F932A0ECB8D0}" type="pres">
      <dgm:prSet presAssocID="{77AD44A9-CBD3-441E-8D2E-C2641721A96E}" presName="textRect" presStyleLbl="revTx" presStyleIdx="4" presStyleCnt="6">
        <dgm:presLayoutVars>
          <dgm:chMax val="1"/>
          <dgm:chPref val="1"/>
        </dgm:presLayoutVars>
      </dgm:prSet>
      <dgm:spPr/>
    </dgm:pt>
    <dgm:pt modelId="{675B6A17-1D4C-4A92-BC99-B319B9BA6D6A}" type="pres">
      <dgm:prSet presAssocID="{E00FE53F-161E-4964-813F-9F719C8C7C2B}" presName="sibTrans" presStyleCnt="0"/>
      <dgm:spPr/>
    </dgm:pt>
    <dgm:pt modelId="{ED487218-EE8D-47B5-ABB2-DA204B854D51}" type="pres">
      <dgm:prSet presAssocID="{AE24EF60-6B95-4C1F-8076-5FE48129B223}" presName="compNode" presStyleCnt="0"/>
      <dgm:spPr/>
    </dgm:pt>
    <dgm:pt modelId="{012448BE-6301-4D02-8E74-4F8E1B036CE8}" type="pres">
      <dgm:prSet presAssocID="{AE24EF60-6B95-4C1F-8076-5FE48129B22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8164822-8248-47D3-804A-7AC5485E0030}" type="pres">
      <dgm:prSet presAssocID="{AE24EF60-6B95-4C1F-8076-5FE48129B223}" presName="spaceRect" presStyleCnt="0"/>
      <dgm:spPr/>
    </dgm:pt>
    <dgm:pt modelId="{E0C4681A-DA97-43EE-96FE-87763FC288EB}" type="pres">
      <dgm:prSet presAssocID="{AE24EF60-6B95-4C1F-8076-5FE48129B22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C6F2701-155A-4E42-9C95-82DEE96AF27A}" type="presOf" srcId="{AE24EF60-6B95-4C1F-8076-5FE48129B223}" destId="{E0C4681A-DA97-43EE-96FE-87763FC288EB}" srcOrd="0" destOrd="0" presId="urn:microsoft.com/office/officeart/2018/2/layout/IconLabelList"/>
    <dgm:cxn modelId="{CF19B415-F6A1-4F02-8CFA-8702371AAF0D}" type="presOf" srcId="{F950381C-3C7C-4E3A-8086-D9C2D992CB73}" destId="{3388AFD7-7C46-4AE8-87B8-7C477B5C1226}" srcOrd="0" destOrd="0" presId="urn:microsoft.com/office/officeart/2018/2/layout/IconLabelList"/>
    <dgm:cxn modelId="{BF2A4443-0F08-47E0-BD89-DE2C784CFD2B}" type="presOf" srcId="{77AD44A9-CBD3-441E-8D2E-C2641721A96E}" destId="{6ADF350F-BA81-462D-A09A-F932A0ECB8D0}" srcOrd="0" destOrd="0" presId="urn:microsoft.com/office/officeart/2018/2/layout/IconLabelList"/>
    <dgm:cxn modelId="{D9625A78-C689-4981-B247-69F57E242AB2}" srcId="{A5457B4D-1060-4F5D-929B-B223E3DB70A7}" destId="{A8F31FDD-41B9-46A0-8ABD-A8AF2ED3F741}" srcOrd="2" destOrd="0" parTransId="{4E22CADF-C804-43C9-A460-90BDF12C9062}" sibTransId="{E9680F1F-8083-49A2-A5A2-53E4B14EF246}"/>
    <dgm:cxn modelId="{940B317E-BC2F-4F3B-B46F-649EE208575D}" srcId="{A5457B4D-1060-4F5D-929B-B223E3DB70A7}" destId="{D8756D10-280B-484E-87A8-41B78832BB33}" srcOrd="0" destOrd="0" parTransId="{E42FBBBC-3DC9-47A2-AF5D-4568CDF3337D}" sibTransId="{3F9E652A-08EB-43DA-BA7E-9D6F15AE8FF1}"/>
    <dgm:cxn modelId="{4947538B-F830-4FFE-AC87-88400C5F4A61}" srcId="{A5457B4D-1060-4F5D-929B-B223E3DB70A7}" destId="{EAC1AB22-2FDA-4EF9-90E0-079647165D3C}" srcOrd="1" destOrd="0" parTransId="{589507BF-0E76-4E58-9E61-A3D85F0DC685}" sibTransId="{675A9ACE-26AE-4EAB-963A-71AFC76A718C}"/>
    <dgm:cxn modelId="{00CED690-DE3A-4F88-BC5B-F5DDAC4654CC}" srcId="{A5457B4D-1060-4F5D-929B-B223E3DB70A7}" destId="{77AD44A9-CBD3-441E-8D2E-C2641721A96E}" srcOrd="4" destOrd="0" parTransId="{C41A56F4-209F-444F-85B2-B67B588AB6E7}" sibTransId="{E00FE53F-161E-4964-813F-9F719C8C7C2B}"/>
    <dgm:cxn modelId="{42276691-BBDF-4FC1-AC49-2619535816D4}" type="presOf" srcId="{D8756D10-280B-484E-87A8-41B78832BB33}" destId="{0013C046-35F9-44D5-BA1E-820A4EE8C071}" srcOrd="0" destOrd="0" presId="urn:microsoft.com/office/officeart/2018/2/layout/IconLabelList"/>
    <dgm:cxn modelId="{733F42A8-2370-44BA-B55C-0A749A2DED8E}" srcId="{A5457B4D-1060-4F5D-929B-B223E3DB70A7}" destId="{F950381C-3C7C-4E3A-8086-D9C2D992CB73}" srcOrd="3" destOrd="0" parTransId="{83BBB30A-CDB1-482C-ABFF-CEBF8C47E4C2}" sibTransId="{EE5F3FC0-C8A9-4E83-A1B0-90F6DAEB6F0B}"/>
    <dgm:cxn modelId="{C82F65C4-58FE-4A3B-A870-DAA207CE240B}" srcId="{A5457B4D-1060-4F5D-929B-B223E3DB70A7}" destId="{AE24EF60-6B95-4C1F-8076-5FE48129B223}" srcOrd="5" destOrd="0" parTransId="{8455EA3A-B9ED-429F-8EEA-D2A4C4123086}" sibTransId="{FEDE116D-E793-4B75-8AF0-D01F6BE1AB78}"/>
    <dgm:cxn modelId="{B50ACBD8-83BA-491E-B0D9-F1CED0E4505F}" type="presOf" srcId="{EAC1AB22-2FDA-4EF9-90E0-079647165D3C}" destId="{74828D42-96AA-4FB8-8A15-9315BF41845A}" srcOrd="0" destOrd="0" presId="urn:microsoft.com/office/officeart/2018/2/layout/IconLabelList"/>
    <dgm:cxn modelId="{E7FBE4D8-A9D8-4FF6-BD4A-996A719DFC24}" type="presOf" srcId="{A8F31FDD-41B9-46A0-8ABD-A8AF2ED3F741}" destId="{541740EF-455E-4F0C-A7CF-9BCD489A8300}" srcOrd="0" destOrd="0" presId="urn:microsoft.com/office/officeart/2018/2/layout/IconLabelList"/>
    <dgm:cxn modelId="{AADAA5F0-96D7-4131-B28F-8F57B0DFA158}" type="presOf" srcId="{A5457B4D-1060-4F5D-929B-B223E3DB70A7}" destId="{3047EB95-6D11-466E-9015-9A84D1D81B5C}" srcOrd="0" destOrd="0" presId="urn:microsoft.com/office/officeart/2018/2/layout/IconLabelList"/>
    <dgm:cxn modelId="{773B26A3-D59F-40E1-AA48-8154381C33F0}" type="presParOf" srcId="{3047EB95-6D11-466E-9015-9A84D1D81B5C}" destId="{CDCB7F26-28A1-4FE3-B22B-9C7EC3F9CEBF}" srcOrd="0" destOrd="0" presId="urn:microsoft.com/office/officeart/2018/2/layout/IconLabelList"/>
    <dgm:cxn modelId="{565C7BA1-2F48-48E0-868C-188EEA59FC63}" type="presParOf" srcId="{CDCB7F26-28A1-4FE3-B22B-9C7EC3F9CEBF}" destId="{F758416B-A39F-4021-8306-ED021BEBE4ED}" srcOrd="0" destOrd="0" presId="urn:microsoft.com/office/officeart/2018/2/layout/IconLabelList"/>
    <dgm:cxn modelId="{2446F306-8394-47D6-A2D1-7450C389BCB5}" type="presParOf" srcId="{CDCB7F26-28A1-4FE3-B22B-9C7EC3F9CEBF}" destId="{FD8B7B24-FA98-48F4-99AE-9860185D7C6D}" srcOrd="1" destOrd="0" presId="urn:microsoft.com/office/officeart/2018/2/layout/IconLabelList"/>
    <dgm:cxn modelId="{D2082578-9C46-43BE-BA87-54333196865E}" type="presParOf" srcId="{CDCB7F26-28A1-4FE3-B22B-9C7EC3F9CEBF}" destId="{0013C046-35F9-44D5-BA1E-820A4EE8C071}" srcOrd="2" destOrd="0" presId="urn:microsoft.com/office/officeart/2018/2/layout/IconLabelList"/>
    <dgm:cxn modelId="{84EA25E8-1E0A-44F6-BFA8-9F30E52A6A03}" type="presParOf" srcId="{3047EB95-6D11-466E-9015-9A84D1D81B5C}" destId="{22911249-C12A-4D7A-A8C6-B12D0D84F5EE}" srcOrd="1" destOrd="0" presId="urn:microsoft.com/office/officeart/2018/2/layout/IconLabelList"/>
    <dgm:cxn modelId="{2BB94534-4C75-42BB-8FF9-B7889BBB10A6}" type="presParOf" srcId="{3047EB95-6D11-466E-9015-9A84D1D81B5C}" destId="{6E78D047-C1CA-4C40-9953-BA8180C0FB4C}" srcOrd="2" destOrd="0" presId="urn:microsoft.com/office/officeart/2018/2/layout/IconLabelList"/>
    <dgm:cxn modelId="{DBFB982F-7BCF-468E-80A6-9C0540401542}" type="presParOf" srcId="{6E78D047-C1CA-4C40-9953-BA8180C0FB4C}" destId="{9D9D3552-0B42-485C-8A5F-6BEBFB5B4480}" srcOrd="0" destOrd="0" presId="urn:microsoft.com/office/officeart/2018/2/layout/IconLabelList"/>
    <dgm:cxn modelId="{F324B264-8BE1-435E-B60F-138C52347E78}" type="presParOf" srcId="{6E78D047-C1CA-4C40-9953-BA8180C0FB4C}" destId="{8F17DF8F-B5CB-4B59-B76E-988BF9D0D0C2}" srcOrd="1" destOrd="0" presId="urn:microsoft.com/office/officeart/2018/2/layout/IconLabelList"/>
    <dgm:cxn modelId="{82E0D6E2-FFE5-4A7D-B558-34B03B7B4197}" type="presParOf" srcId="{6E78D047-C1CA-4C40-9953-BA8180C0FB4C}" destId="{74828D42-96AA-4FB8-8A15-9315BF41845A}" srcOrd="2" destOrd="0" presId="urn:microsoft.com/office/officeart/2018/2/layout/IconLabelList"/>
    <dgm:cxn modelId="{079EC503-91FA-4B83-9268-6151DFFEC6E5}" type="presParOf" srcId="{3047EB95-6D11-466E-9015-9A84D1D81B5C}" destId="{E3CCD490-C8F3-4F6D-9B31-E98917F11FE1}" srcOrd="3" destOrd="0" presId="urn:microsoft.com/office/officeart/2018/2/layout/IconLabelList"/>
    <dgm:cxn modelId="{C6067588-4500-492B-B766-3FBA2224FA17}" type="presParOf" srcId="{3047EB95-6D11-466E-9015-9A84D1D81B5C}" destId="{17A1D716-B95D-4883-8A01-EBAEEA878E2A}" srcOrd="4" destOrd="0" presId="urn:microsoft.com/office/officeart/2018/2/layout/IconLabelList"/>
    <dgm:cxn modelId="{41C7DED8-A9C4-4ABF-8DAE-9FC8F11C7718}" type="presParOf" srcId="{17A1D716-B95D-4883-8A01-EBAEEA878E2A}" destId="{B257ACB3-F37C-4C41-B874-E5A4E2961D9C}" srcOrd="0" destOrd="0" presId="urn:microsoft.com/office/officeart/2018/2/layout/IconLabelList"/>
    <dgm:cxn modelId="{EA201A0C-DBBC-427B-A0AA-C558879ACB52}" type="presParOf" srcId="{17A1D716-B95D-4883-8A01-EBAEEA878E2A}" destId="{B03FB773-9036-4982-8A5E-04E6B2531395}" srcOrd="1" destOrd="0" presId="urn:microsoft.com/office/officeart/2018/2/layout/IconLabelList"/>
    <dgm:cxn modelId="{4C984291-FE15-47B9-AB9C-D25BEEF4614C}" type="presParOf" srcId="{17A1D716-B95D-4883-8A01-EBAEEA878E2A}" destId="{541740EF-455E-4F0C-A7CF-9BCD489A8300}" srcOrd="2" destOrd="0" presId="urn:microsoft.com/office/officeart/2018/2/layout/IconLabelList"/>
    <dgm:cxn modelId="{73949C39-E2E6-4FB1-922B-A9F02BA5F350}" type="presParOf" srcId="{3047EB95-6D11-466E-9015-9A84D1D81B5C}" destId="{48ED7994-0FB5-4051-AA1A-EBE5ED23DB88}" srcOrd="5" destOrd="0" presId="urn:microsoft.com/office/officeart/2018/2/layout/IconLabelList"/>
    <dgm:cxn modelId="{5C9B1D03-B05A-4E5F-BE6E-5C31E7AB41C4}" type="presParOf" srcId="{3047EB95-6D11-466E-9015-9A84D1D81B5C}" destId="{7ABEA679-7A92-41E3-BB47-42037A41DE31}" srcOrd="6" destOrd="0" presId="urn:microsoft.com/office/officeart/2018/2/layout/IconLabelList"/>
    <dgm:cxn modelId="{400D6707-0DD0-490D-B218-4793E17B1789}" type="presParOf" srcId="{7ABEA679-7A92-41E3-BB47-42037A41DE31}" destId="{6681F0EB-7EBC-4C16-8D86-0621DB426EE4}" srcOrd="0" destOrd="0" presId="urn:microsoft.com/office/officeart/2018/2/layout/IconLabelList"/>
    <dgm:cxn modelId="{8AE645CC-9840-4EC3-BCEC-DD5828708F81}" type="presParOf" srcId="{7ABEA679-7A92-41E3-BB47-42037A41DE31}" destId="{DD092573-18E9-4A61-82AB-3BCFA1235CFA}" srcOrd="1" destOrd="0" presId="urn:microsoft.com/office/officeart/2018/2/layout/IconLabelList"/>
    <dgm:cxn modelId="{276A3F33-8AC7-44D5-9D11-E39D4D6B6707}" type="presParOf" srcId="{7ABEA679-7A92-41E3-BB47-42037A41DE31}" destId="{3388AFD7-7C46-4AE8-87B8-7C477B5C1226}" srcOrd="2" destOrd="0" presId="urn:microsoft.com/office/officeart/2018/2/layout/IconLabelList"/>
    <dgm:cxn modelId="{B965D7AF-7B0C-49B6-83B5-2D81A41207A0}" type="presParOf" srcId="{3047EB95-6D11-466E-9015-9A84D1D81B5C}" destId="{2CFC543B-56F7-468F-B602-171A8EE1DF8F}" srcOrd="7" destOrd="0" presId="urn:microsoft.com/office/officeart/2018/2/layout/IconLabelList"/>
    <dgm:cxn modelId="{83F057F6-8E99-4762-9B11-BC53F2A1506E}" type="presParOf" srcId="{3047EB95-6D11-466E-9015-9A84D1D81B5C}" destId="{0945CCBA-CC2D-4F88-95A1-061865878F33}" srcOrd="8" destOrd="0" presId="urn:microsoft.com/office/officeart/2018/2/layout/IconLabelList"/>
    <dgm:cxn modelId="{B9097DD7-C3C9-46CD-9E92-517FC197EC92}" type="presParOf" srcId="{0945CCBA-CC2D-4F88-95A1-061865878F33}" destId="{FB301BFE-924B-41C2-A4F7-4494AA319005}" srcOrd="0" destOrd="0" presId="urn:microsoft.com/office/officeart/2018/2/layout/IconLabelList"/>
    <dgm:cxn modelId="{02DDFB70-CEB4-418F-82C9-D10570438E1B}" type="presParOf" srcId="{0945CCBA-CC2D-4F88-95A1-061865878F33}" destId="{36D9980F-1AED-4FA0-8AED-ED2847BADEB8}" srcOrd="1" destOrd="0" presId="urn:microsoft.com/office/officeart/2018/2/layout/IconLabelList"/>
    <dgm:cxn modelId="{24F2AD7E-8F8D-4EE0-A870-C11CAB05F8AE}" type="presParOf" srcId="{0945CCBA-CC2D-4F88-95A1-061865878F33}" destId="{6ADF350F-BA81-462D-A09A-F932A0ECB8D0}" srcOrd="2" destOrd="0" presId="urn:microsoft.com/office/officeart/2018/2/layout/IconLabelList"/>
    <dgm:cxn modelId="{7867D853-AF45-438F-B6CD-F8FBA2746708}" type="presParOf" srcId="{3047EB95-6D11-466E-9015-9A84D1D81B5C}" destId="{675B6A17-1D4C-4A92-BC99-B319B9BA6D6A}" srcOrd="9" destOrd="0" presId="urn:microsoft.com/office/officeart/2018/2/layout/IconLabelList"/>
    <dgm:cxn modelId="{C3CB6C40-1B63-48BA-93A5-F41B6ED15939}" type="presParOf" srcId="{3047EB95-6D11-466E-9015-9A84D1D81B5C}" destId="{ED487218-EE8D-47B5-ABB2-DA204B854D51}" srcOrd="10" destOrd="0" presId="urn:microsoft.com/office/officeart/2018/2/layout/IconLabelList"/>
    <dgm:cxn modelId="{49446985-C276-476B-8AFC-6DFE8E7BD5F4}" type="presParOf" srcId="{ED487218-EE8D-47B5-ABB2-DA204B854D51}" destId="{012448BE-6301-4D02-8E74-4F8E1B036CE8}" srcOrd="0" destOrd="0" presId="urn:microsoft.com/office/officeart/2018/2/layout/IconLabelList"/>
    <dgm:cxn modelId="{2C261130-ABD0-4D80-8630-73B9DA45CFC2}" type="presParOf" srcId="{ED487218-EE8D-47B5-ABB2-DA204B854D51}" destId="{B8164822-8248-47D3-804A-7AC5485E0030}" srcOrd="1" destOrd="0" presId="urn:microsoft.com/office/officeart/2018/2/layout/IconLabelList"/>
    <dgm:cxn modelId="{BB64D441-7757-49E0-9B41-303D67061EF4}" type="presParOf" srcId="{ED487218-EE8D-47B5-ABB2-DA204B854D51}" destId="{E0C4681A-DA97-43EE-96FE-87763FC288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51779C-C979-4C17-87EB-39FDD1A1974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3234E53-F63A-4E6B-A2EA-41074015D8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Lack of hardware components.</a:t>
          </a:r>
        </a:p>
      </dgm:t>
    </dgm:pt>
    <dgm:pt modelId="{37079233-4833-4830-8349-93E6624364D9}" type="parTrans" cxnId="{C1C73900-CF64-4654-8E54-F864F44D00FA}">
      <dgm:prSet/>
      <dgm:spPr/>
      <dgm:t>
        <a:bodyPr/>
        <a:lstStyle/>
        <a:p>
          <a:endParaRPr lang="en-US"/>
        </a:p>
      </dgm:t>
    </dgm:pt>
    <dgm:pt modelId="{20A064A9-6C43-4490-B319-0F8C4D0B9B8B}" type="sibTrans" cxnId="{C1C73900-CF64-4654-8E54-F864F44D00F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27B337-48F8-4C38-922A-08825652A4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Difficulties with initiating face-to-face meetings.</a:t>
          </a:r>
        </a:p>
      </dgm:t>
    </dgm:pt>
    <dgm:pt modelId="{4B3D71C6-7489-41D0-AD31-49D7F8EA604F}" type="parTrans" cxnId="{5D968C9C-6F4E-44A7-959A-318A336E3EDB}">
      <dgm:prSet/>
      <dgm:spPr/>
      <dgm:t>
        <a:bodyPr/>
        <a:lstStyle/>
        <a:p>
          <a:endParaRPr lang="en-US"/>
        </a:p>
      </dgm:t>
    </dgm:pt>
    <dgm:pt modelId="{84A1071B-F8D9-493D-BB78-AD4B3314FCE6}" type="sibTrans" cxnId="{5D968C9C-6F4E-44A7-959A-318A336E3E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F80915-1B43-49EC-9460-A0D2341C00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Loosing communication with  a team member.</a:t>
          </a:r>
        </a:p>
      </dgm:t>
    </dgm:pt>
    <dgm:pt modelId="{35CCC297-6F08-4168-8844-5A876EDBDD45}" type="parTrans" cxnId="{B99E5C36-0FCC-4E90-9911-D02DE4C54290}">
      <dgm:prSet/>
      <dgm:spPr/>
      <dgm:t>
        <a:bodyPr/>
        <a:lstStyle/>
        <a:p>
          <a:endParaRPr lang="en-US"/>
        </a:p>
      </dgm:t>
    </dgm:pt>
    <dgm:pt modelId="{2B2885FC-599C-4C1E-9952-95935B20FD12}" type="sibTrans" cxnId="{B99E5C36-0FCC-4E90-9911-D02DE4C542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484FB3-EC15-41DC-8733-210F94CBDE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 management difficulties.</a:t>
          </a:r>
        </a:p>
      </dgm:t>
    </dgm:pt>
    <dgm:pt modelId="{4BEAD11E-E5F3-4281-A581-F253B073C25B}" type="parTrans" cxnId="{11A25E4D-B090-49FA-B46D-255DE283C10E}">
      <dgm:prSet/>
      <dgm:spPr/>
      <dgm:t>
        <a:bodyPr/>
        <a:lstStyle/>
        <a:p>
          <a:endParaRPr lang="en-US"/>
        </a:p>
      </dgm:t>
    </dgm:pt>
    <dgm:pt modelId="{B04C7E9D-A19A-46EC-9C20-8416641F6AFB}" type="sibTrans" cxnId="{11A25E4D-B090-49FA-B46D-255DE283C10E}">
      <dgm:prSet/>
      <dgm:spPr/>
      <dgm:t>
        <a:bodyPr/>
        <a:lstStyle/>
        <a:p>
          <a:endParaRPr lang="en-US"/>
        </a:p>
      </dgm:t>
    </dgm:pt>
    <dgm:pt modelId="{99414B27-F717-4252-BAF9-5DC79CF383E8}" type="pres">
      <dgm:prSet presAssocID="{5451779C-C979-4C17-87EB-39FDD1A19746}" presName="root" presStyleCnt="0">
        <dgm:presLayoutVars>
          <dgm:dir/>
          <dgm:resizeHandles val="exact"/>
        </dgm:presLayoutVars>
      </dgm:prSet>
      <dgm:spPr/>
    </dgm:pt>
    <dgm:pt modelId="{51A488B7-7B42-49A4-8842-540F3DC9F77E}" type="pres">
      <dgm:prSet presAssocID="{5451779C-C979-4C17-87EB-39FDD1A19746}" presName="container" presStyleCnt="0">
        <dgm:presLayoutVars>
          <dgm:dir/>
          <dgm:resizeHandles val="exact"/>
        </dgm:presLayoutVars>
      </dgm:prSet>
      <dgm:spPr/>
    </dgm:pt>
    <dgm:pt modelId="{7ACD8DEB-B830-4AA0-BB92-EB8B5CB7A7FB}" type="pres">
      <dgm:prSet presAssocID="{33234E53-F63A-4E6B-A2EA-41074015D81B}" presName="compNode" presStyleCnt="0"/>
      <dgm:spPr/>
    </dgm:pt>
    <dgm:pt modelId="{8CFEF491-E917-4911-B5B0-AE83A3FFC2F3}" type="pres">
      <dgm:prSet presAssocID="{33234E53-F63A-4E6B-A2EA-41074015D81B}" presName="iconBgRect" presStyleLbl="bgShp" presStyleIdx="0" presStyleCnt="4"/>
      <dgm:spPr/>
    </dgm:pt>
    <dgm:pt modelId="{9D472B02-7BF8-4484-A1A3-550B005B10EC}" type="pres">
      <dgm:prSet presAssocID="{33234E53-F63A-4E6B-A2EA-41074015D81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CAC18CA-6E42-4C40-A091-B4CCD8785B39}" type="pres">
      <dgm:prSet presAssocID="{33234E53-F63A-4E6B-A2EA-41074015D81B}" presName="spaceRect" presStyleCnt="0"/>
      <dgm:spPr/>
    </dgm:pt>
    <dgm:pt modelId="{2E63CD26-7A7E-420C-9544-B5265621530D}" type="pres">
      <dgm:prSet presAssocID="{33234E53-F63A-4E6B-A2EA-41074015D81B}" presName="textRect" presStyleLbl="revTx" presStyleIdx="0" presStyleCnt="4">
        <dgm:presLayoutVars>
          <dgm:chMax val="1"/>
          <dgm:chPref val="1"/>
        </dgm:presLayoutVars>
      </dgm:prSet>
      <dgm:spPr/>
    </dgm:pt>
    <dgm:pt modelId="{354510F5-2180-447C-88CD-7F751761A718}" type="pres">
      <dgm:prSet presAssocID="{20A064A9-6C43-4490-B319-0F8C4D0B9B8B}" presName="sibTrans" presStyleLbl="sibTrans2D1" presStyleIdx="0" presStyleCnt="0"/>
      <dgm:spPr/>
    </dgm:pt>
    <dgm:pt modelId="{EEBBE5B8-0B7D-4D7F-92F3-4EE6B74BF5F1}" type="pres">
      <dgm:prSet presAssocID="{7C27B337-48F8-4C38-922A-08825652A4A6}" presName="compNode" presStyleCnt="0"/>
      <dgm:spPr/>
    </dgm:pt>
    <dgm:pt modelId="{C40B9182-E62A-4F84-9B9B-C6D89E7A436F}" type="pres">
      <dgm:prSet presAssocID="{7C27B337-48F8-4C38-922A-08825652A4A6}" presName="iconBgRect" presStyleLbl="bgShp" presStyleIdx="1" presStyleCnt="4"/>
      <dgm:spPr/>
    </dgm:pt>
    <dgm:pt modelId="{7A76EDE7-5975-47B9-B8FE-3EFB018B1557}" type="pres">
      <dgm:prSet presAssocID="{7C27B337-48F8-4C38-922A-08825652A4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77A2185C-B9A5-4AA2-80D1-7E760F1043E2}" type="pres">
      <dgm:prSet presAssocID="{7C27B337-48F8-4C38-922A-08825652A4A6}" presName="spaceRect" presStyleCnt="0"/>
      <dgm:spPr/>
    </dgm:pt>
    <dgm:pt modelId="{5B72EF97-0E3D-48F8-84CF-B601434EEA38}" type="pres">
      <dgm:prSet presAssocID="{7C27B337-48F8-4C38-922A-08825652A4A6}" presName="textRect" presStyleLbl="revTx" presStyleIdx="1" presStyleCnt="4">
        <dgm:presLayoutVars>
          <dgm:chMax val="1"/>
          <dgm:chPref val="1"/>
        </dgm:presLayoutVars>
      </dgm:prSet>
      <dgm:spPr/>
    </dgm:pt>
    <dgm:pt modelId="{E3FC5018-0F15-43CC-A0DE-EF2937CD224F}" type="pres">
      <dgm:prSet presAssocID="{84A1071B-F8D9-493D-BB78-AD4B3314FCE6}" presName="sibTrans" presStyleLbl="sibTrans2D1" presStyleIdx="0" presStyleCnt="0"/>
      <dgm:spPr/>
    </dgm:pt>
    <dgm:pt modelId="{47FC5B2F-D7FF-4716-B3AE-3DCEB411DC40}" type="pres">
      <dgm:prSet presAssocID="{20F80915-1B43-49EC-9460-A0D2341C0037}" presName="compNode" presStyleCnt="0"/>
      <dgm:spPr/>
    </dgm:pt>
    <dgm:pt modelId="{BCEE7C49-BFF7-4707-934A-EA8719B26B1B}" type="pres">
      <dgm:prSet presAssocID="{20F80915-1B43-49EC-9460-A0D2341C0037}" presName="iconBgRect" presStyleLbl="bgShp" presStyleIdx="2" presStyleCnt="4"/>
      <dgm:spPr/>
    </dgm:pt>
    <dgm:pt modelId="{9F92FB20-D139-4D5A-82E5-A40637D5CB55}" type="pres">
      <dgm:prSet presAssocID="{20F80915-1B43-49EC-9460-A0D2341C00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5A27543B-57B4-4C95-89BE-E3B9D5A862BD}" type="pres">
      <dgm:prSet presAssocID="{20F80915-1B43-49EC-9460-A0D2341C0037}" presName="spaceRect" presStyleCnt="0"/>
      <dgm:spPr/>
    </dgm:pt>
    <dgm:pt modelId="{FEADE986-CF98-4831-B3B8-AA7A02514EB1}" type="pres">
      <dgm:prSet presAssocID="{20F80915-1B43-49EC-9460-A0D2341C0037}" presName="textRect" presStyleLbl="revTx" presStyleIdx="2" presStyleCnt="4">
        <dgm:presLayoutVars>
          <dgm:chMax val="1"/>
          <dgm:chPref val="1"/>
        </dgm:presLayoutVars>
      </dgm:prSet>
      <dgm:spPr/>
    </dgm:pt>
    <dgm:pt modelId="{0711AFD1-607A-44A7-AE58-E028CB284A68}" type="pres">
      <dgm:prSet presAssocID="{2B2885FC-599C-4C1E-9952-95935B20FD12}" presName="sibTrans" presStyleLbl="sibTrans2D1" presStyleIdx="0" presStyleCnt="0"/>
      <dgm:spPr/>
    </dgm:pt>
    <dgm:pt modelId="{9492552C-DF77-4F26-A7B0-76B3504E1A3F}" type="pres">
      <dgm:prSet presAssocID="{3F484FB3-EC15-41DC-8733-210F94CBDECB}" presName="compNode" presStyleCnt="0"/>
      <dgm:spPr/>
    </dgm:pt>
    <dgm:pt modelId="{90A35AC5-F8AB-4E92-93E7-39839CE2DFFF}" type="pres">
      <dgm:prSet presAssocID="{3F484FB3-EC15-41DC-8733-210F94CBDECB}" presName="iconBgRect" presStyleLbl="bgShp" presStyleIdx="3" presStyleCnt="4"/>
      <dgm:spPr/>
    </dgm:pt>
    <dgm:pt modelId="{26ACAE6A-5864-4B4C-B79B-82E77F47E422}" type="pres">
      <dgm:prSet presAssocID="{3F484FB3-EC15-41DC-8733-210F94CBDE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E53993A-A94B-4703-8615-D37262958283}" type="pres">
      <dgm:prSet presAssocID="{3F484FB3-EC15-41DC-8733-210F94CBDECB}" presName="spaceRect" presStyleCnt="0"/>
      <dgm:spPr/>
    </dgm:pt>
    <dgm:pt modelId="{EE01C6C7-472D-48B2-B35A-BA1E331782AD}" type="pres">
      <dgm:prSet presAssocID="{3F484FB3-EC15-41DC-8733-210F94CBDE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1C73900-CF64-4654-8E54-F864F44D00FA}" srcId="{5451779C-C979-4C17-87EB-39FDD1A19746}" destId="{33234E53-F63A-4E6B-A2EA-41074015D81B}" srcOrd="0" destOrd="0" parTransId="{37079233-4833-4830-8349-93E6624364D9}" sibTransId="{20A064A9-6C43-4490-B319-0F8C4D0B9B8B}"/>
    <dgm:cxn modelId="{B1348812-3946-4A9C-9E47-D7CF7B5CAED5}" type="presOf" srcId="{7C27B337-48F8-4C38-922A-08825652A4A6}" destId="{5B72EF97-0E3D-48F8-84CF-B601434EEA38}" srcOrd="0" destOrd="0" presId="urn:microsoft.com/office/officeart/2018/2/layout/IconCircleList"/>
    <dgm:cxn modelId="{B99E5C36-0FCC-4E90-9911-D02DE4C54290}" srcId="{5451779C-C979-4C17-87EB-39FDD1A19746}" destId="{20F80915-1B43-49EC-9460-A0D2341C0037}" srcOrd="2" destOrd="0" parTransId="{35CCC297-6F08-4168-8844-5A876EDBDD45}" sibTransId="{2B2885FC-599C-4C1E-9952-95935B20FD12}"/>
    <dgm:cxn modelId="{E25C0640-6A46-46C9-9A61-F20194A7FA23}" type="presOf" srcId="{20F80915-1B43-49EC-9460-A0D2341C0037}" destId="{FEADE986-CF98-4831-B3B8-AA7A02514EB1}" srcOrd="0" destOrd="0" presId="urn:microsoft.com/office/officeart/2018/2/layout/IconCircleList"/>
    <dgm:cxn modelId="{49F01C69-B0A1-4493-9761-FFB2D25F33E9}" type="presOf" srcId="{20A064A9-6C43-4490-B319-0F8C4D0B9B8B}" destId="{354510F5-2180-447C-88CD-7F751761A718}" srcOrd="0" destOrd="0" presId="urn:microsoft.com/office/officeart/2018/2/layout/IconCircleList"/>
    <dgm:cxn modelId="{11A25E4D-B090-49FA-B46D-255DE283C10E}" srcId="{5451779C-C979-4C17-87EB-39FDD1A19746}" destId="{3F484FB3-EC15-41DC-8733-210F94CBDECB}" srcOrd="3" destOrd="0" parTransId="{4BEAD11E-E5F3-4281-A581-F253B073C25B}" sibTransId="{B04C7E9D-A19A-46EC-9C20-8416641F6AFB}"/>
    <dgm:cxn modelId="{5B6A3674-9DE1-4179-B783-C1F326CF0854}" type="presOf" srcId="{3F484FB3-EC15-41DC-8733-210F94CBDECB}" destId="{EE01C6C7-472D-48B2-B35A-BA1E331782AD}" srcOrd="0" destOrd="0" presId="urn:microsoft.com/office/officeart/2018/2/layout/IconCircleList"/>
    <dgm:cxn modelId="{411AAF59-F962-4448-8B8B-71BD24EFF832}" type="presOf" srcId="{2B2885FC-599C-4C1E-9952-95935B20FD12}" destId="{0711AFD1-607A-44A7-AE58-E028CB284A68}" srcOrd="0" destOrd="0" presId="urn:microsoft.com/office/officeart/2018/2/layout/IconCircleList"/>
    <dgm:cxn modelId="{7B66287B-03B9-4525-86A5-AF248A9FB3E4}" type="presOf" srcId="{33234E53-F63A-4E6B-A2EA-41074015D81B}" destId="{2E63CD26-7A7E-420C-9544-B5265621530D}" srcOrd="0" destOrd="0" presId="urn:microsoft.com/office/officeart/2018/2/layout/IconCircleList"/>
    <dgm:cxn modelId="{B5899487-2EC3-4707-9A87-331BB0798B1A}" type="presOf" srcId="{84A1071B-F8D9-493D-BB78-AD4B3314FCE6}" destId="{E3FC5018-0F15-43CC-A0DE-EF2937CD224F}" srcOrd="0" destOrd="0" presId="urn:microsoft.com/office/officeart/2018/2/layout/IconCircleList"/>
    <dgm:cxn modelId="{9C1EB58E-9D42-440C-B00A-627665F7AE58}" type="presOf" srcId="{5451779C-C979-4C17-87EB-39FDD1A19746}" destId="{99414B27-F717-4252-BAF9-5DC79CF383E8}" srcOrd="0" destOrd="0" presId="urn:microsoft.com/office/officeart/2018/2/layout/IconCircleList"/>
    <dgm:cxn modelId="{5D968C9C-6F4E-44A7-959A-318A336E3EDB}" srcId="{5451779C-C979-4C17-87EB-39FDD1A19746}" destId="{7C27B337-48F8-4C38-922A-08825652A4A6}" srcOrd="1" destOrd="0" parTransId="{4B3D71C6-7489-41D0-AD31-49D7F8EA604F}" sibTransId="{84A1071B-F8D9-493D-BB78-AD4B3314FCE6}"/>
    <dgm:cxn modelId="{7267417C-02C9-4BD2-9A42-202AEBF1CF38}" type="presParOf" srcId="{99414B27-F717-4252-BAF9-5DC79CF383E8}" destId="{51A488B7-7B42-49A4-8842-540F3DC9F77E}" srcOrd="0" destOrd="0" presId="urn:microsoft.com/office/officeart/2018/2/layout/IconCircleList"/>
    <dgm:cxn modelId="{625E2C05-25BB-4CA9-8D77-30B369AF42A8}" type="presParOf" srcId="{51A488B7-7B42-49A4-8842-540F3DC9F77E}" destId="{7ACD8DEB-B830-4AA0-BB92-EB8B5CB7A7FB}" srcOrd="0" destOrd="0" presId="urn:microsoft.com/office/officeart/2018/2/layout/IconCircleList"/>
    <dgm:cxn modelId="{75095A2F-BCDD-4777-8BE8-27FB9661E903}" type="presParOf" srcId="{7ACD8DEB-B830-4AA0-BB92-EB8B5CB7A7FB}" destId="{8CFEF491-E917-4911-B5B0-AE83A3FFC2F3}" srcOrd="0" destOrd="0" presId="urn:microsoft.com/office/officeart/2018/2/layout/IconCircleList"/>
    <dgm:cxn modelId="{263BDF51-4580-48F2-899F-0EE5DD91B2F0}" type="presParOf" srcId="{7ACD8DEB-B830-4AA0-BB92-EB8B5CB7A7FB}" destId="{9D472B02-7BF8-4484-A1A3-550B005B10EC}" srcOrd="1" destOrd="0" presId="urn:microsoft.com/office/officeart/2018/2/layout/IconCircleList"/>
    <dgm:cxn modelId="{816E254D-20C1-4677-A6FA-30A9CFD39A64}" type="presParOf" srcId="{7ACD8DEB-B830-4AA0-BB92-EB8B5CB7A7FB}" destId="{6CAC18CA-6E42-4C40-A091-B4CCD8785B39}" srcOrd="2" destOrd="0" presId="urn:microsoft.com/office/officeart/2018/2/layout/IconCircleList"/>
    <dgm:cxn modelId="{354EFAF8-055C-4F87-A920-5F158A6EC68D}" type="presParOf" srcId="{7ACD8DEB-B830-4AA0-BB92-EB8B5CB7A7FB}" destId="{2E63CD26-7A7E-420C-9544-B5265621530D}" srcOrd="3" destOrd="0" presId="urn:microsoft.com/office/officeart/2018/2/layout/IconCircleList"/>
    <dgm:cxn modelId="{3CD48FD2-488E-4764-85AF-FF7D69B9CCCD}" type="presParOf" srcId="{51A488B7-7B42-49A4-8842-540F3DC9F77E}" destId="{354510F5-2180-447C-88CD-7F751761A718}" srcOrd="1" destOrd="0" presId="urn:microsoft.com/office/officeart/2018/2/layout/IconCircleList"/>
    <dgm:cxn modelId="{1375FD79-CDA4-4F41-884E-4AE09553B6BA}" type="presParOf" srcId="{51A488B7-7B42-49A4-8842-540F3DC9F77E}" destId="{EEBBE5B8-0B7D-4D7F-92F3-4EE6B74BF5F1}" srcOrd="2" destOrd="0" presId="urn:microsoft.com/office/officeart/2018/2/layout/IconCircleList"/>
    <dgm:cxn modelId="{6E76B0EC-0C66-4681-AEF4-AB617F417AAE}" type="presParOf" srcId="{EEBBE5B8-0B7D-4D7F-92F3-4EE6B74BF5F1}" destId="{C40B9182-E62A-4F84-9B9B-C6D89E7A436F}" srcOrd="0" destOrd="0" presId="urn:microsoft.com/office/officeart/2018/2/layout/IconCircleList"/>
    <dgm:cxn modelId="{9B7051FD-DED4-425E-9390-0889FFCB6F5D}" type="presParOf" srcId="{EEBBE5B8-0B7D-4D7F-92F3-4EE6B74BF5F1}" destId="{7A76EDE7-5975-47B9-B8FE-3EFB018B1557}" srcOrd="1" destOrd="0" presId="urn:microsoft.com/office/officeart/2018/2/layout/IconCircleList"/>
    <dgm:cxn modelId="{DC547EB1-6CD8-4373-843F-7914EFE86940}" type="presParOf" srcId="{EEBBE5B8-0B7D-4D7F-92F3-4EE6B74BF5F1}" destId="{77A2185C-B9A5-4AA2-80D1-7E760F1043E2}" srcOrd="2" destOrd="0" presId="urn:microsoft.com/office/officeart/2018/2/layout/IconCircleList"/>
    <dgm:cxn modelId="{D2DA082F-FD6A-4301-BD53-C04955F1C8C8}" type="presParOf" srcId="{EEBBE5B8-0B7D-4D7F-92F3-4EE6B74BF5F1}" destId="{5B72EF97-0E3D-48F8-84CF-B601434EEA38}" srcOrd="3" destOrd="0" presId="urn:microsoft.com/office/officeart/2018/2/layout/IconCircleList"/>
    <dgm:cxn modelId="{FE45C4BE-59FA-41E3-BEF3-849EFF217926}" type="presParOf" srcId="{51A488B7-7B42-49A4-8842-540F3DC9F77E}" destId="{E3FC5018-0F15-43CC-A0DE-EF2937CD224F}" srcOrd="3" destOrd="0" presId="urn:microsoft.com/office/officeart/2018/2/layout/IconCircleList"/>
    <dgm:cxn modelId="{8AD08A26-2250-4F2F-96BC-503202E8AD8C}" type="presParOf" srcId="{51A488B7-7B42-49A4-8842-540F3DC9F77E}" destId="{47FC5B2F-D7FF-4716-B3AE-3DCEB411DC40}" srcOrd="4" destOrd="0" presId="urn:microsoft.com/office/officeart/2018/2/layout/IconCircleList"/>
    <dgm:cxn modelId="{571875C5-5C34-4105-B42B-1A23EC644A8D}" type="presParOf" srcId="{47FC5B2F-D7FF-4716-B3AE-3DCEB411DC40}" destId="{BCEE7C49-BFF7-4707-934A-EA8719B26B1B}" srcOrd="0" destOrd="0" presId="urn:microsoft.com/office/officeart/2018/2/layout/IconCircleList"/>
    <dgm:cxn modelId="{936D37A8-1940-4F89-A75D-990F6210C00E}" type="presParOf" srcId="{47FC5B2F-D7FF-4716-B3AE-3DCEB411DC40}" destId="{9F92FB20-D139-4D5A-82E5-A40637D5CB55}" srcOrd="1" destOrd="0" presId="urn:microsoft.com/office/officeart/2018/2/layout/IconCircleList"/>
    <dgm:cxn modelId="{26ACCD38-A1E3-4143-8EBF-296F1031B572}" type="presParOf" srcId="{47FC5B2F-D7FF-4716-B3AE-3DCEB411DC40}" destId="{5A27543B-57B4-4C95-89BE-E3B9D5A862BD}" srcOrd="2" destOrd="0" presId="urn:microsoft.com/office/officeart/2018/2/layout/IconCircleList"/>
    <dgm:cxn modelId="{BF0E15E6-9DE4-4855-BBC8-3B1EE3911819}" type="presParOf" srcId="{47FC5B2F-D7FF-4716-B3AE-3DCEB411DC40}" destId="{FEADE986-CF98-4831-B3B8-AA7A02514EB1}" srcOrd="3" destOrd="0" presId="urn:microsoft.com/office/officeart/2018/2/layout/IconCircleList"/>
    <dgm:cxn modelId="{90F936B9-189E-4569-82F1-386C0219BAB9}" type="presParOf" srcId="{51A488B7-7B42-49A4-8842-540F3DC9F77E}" destId="{0711AFD1-607A-44A7-AE58-E028CB284A68}" srcOrd="5" destOrd="0" presId="urn:microsoft.com/office/officeart/2018/2/layout/IconCircleList"/>
    <dgm:cxn modelId="{04235988-C228-41E0-BC45-A4472946494F}" type="presParOf" srcId="{51A488B7-7B42-49A4-8842-540F3DC9F77E}" destId="{9492552C-DF77-4F26-A7B0-76B3504E1A3F}" srcOrd="6" destOrd="0" presId="urn:microsoft.com/office/officeart/2018/2/layout/IconCircleList"/>
    <dgm:cxn modelId="{559F8176-ADF0-49D8-BC6E-D97E1589D141}" type="presParOf" srcId="{9492552C-DF77-4F26-A7B0-76B3504E1A3F}" destId="{90A35AC5-F8AB-4E92-93E7-39839CE2DFFF}" srcOrd="0" destOrd="0" presId="urn:microsoft.com/office/officeart/2018/2/layout/IconCircleList"/>
    <dgm:cxn modelId="{90A93914-835E-4AC3-884B-A9B6C93153AD}" type="presParOf" srcId="{9492552C-DF77-4F26-A7B0-76B3504E1A3F}" destId="{26ACAE6A-5864-4B4C-B79B-82E77F47E422}" srcOrd="1" destOrd="0" presId="urn:microsoft.com/office/officeart/2018/2/layout/IconCircleList"/>
    <dgm:cxn modelId="{DC6CD26D-7976-4B8F-890C-B215E657AFF6}" type="presParOf" srcId="{9492552C-DF77-4F26-A7B0-76B3504E1A3F}" destId="{BE53993A-A94B-4703-8615-D37262958283}" srcOrd="2" destOrd="0" presId="urn:microsoft.com/office/officeart/2018/2/layout/IconCircleList"/>
    <dgm:cxn modelId="{A064BB1A-6CB6-47EC-BF7A-20DEC103E092}" type="presParOf" srcId="{9492552C-DF77-4F26-A7B0-76B3504E1A3F}" destId="{EE01C6C7-472D-48B2-B35A-BA1E331782A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B16E0F-E860-4CA6-9884-FA79601B8D7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778E31-1F33-4710-A39D-A59C384AE3EF}">
      <dgm:prSet/>
      <dgm:spPr/>
      <dgm:t>
        <a:bodyPr/>
        <a:lstStyle/>
        <a:p>
          <a:r>
            <a:rPr lang="nl-NL" b="0" i="0"/>
            <a:t>Unit testing.</a:t>
          </a:r>
          <a:endParaRPr lang="en-US"/>
        </a:p>
      </dgm:t>
    </dgm:pt>
    <dgm:pt modelId="{A10B2C99-9608-48CE-83B9-1A5B1FFAFF21}" type="parTrans" cxnId="{F007F956-41E8-472E-AB5F-6D20B50143CF}">
      <dgm:prSet/>
      <dgm:spPr/>
      <dgm:t>
        <a:bodyPr/>
        <a:lstStyle/>
        <a:p>
          <a:endParaRPr lang="en-US"/>
        </a:p>
      </dgm:t>
    </dgm:pt>
    <dgm:pt modelId="{F986FE2D-50FD-490C-AAE9-5944F582D565}" type="sibTrans" cxnId="{F007F956-41E8-472E-AB5F-6D20B50143CF}">
      <dgm:prSet/>
      <dgm:spPr/>
      <dgm:t>
        <a:bodyPr/>
        <a:lstStyle/>
        <a:p>
          <a:endParaRPr lang="en-US"/>
        </a:p>
      </dgm:t>
    </dgm:pt>
    <dgm:pt modelId="{CA3B7F3D-3F63-4158-A584-27D593CB7E26}">
      <dgm:prSet/>
      <dgm:spPr/>
      <dgm:t>
        <a:bodyPr/>
        <a:lstStyle/>
        <a:p>
          <a:r>
            <a:rPr lang="nl-NL" b="0" i="0" dirty="0"/>
            <a:t>Acceptance Testing.</a:t>
          </a:r>
          <a:endParaRPr lang="en-US" dirty="0"/>
        </a:p>
      </dgm:t>
    </dgm:pt>
    <dgm:pt modelId="{4B64E9B4-2ED4-46BA-90E3-93E79526FAA8}" type="parTrans" cxnId="{1B0831D9-11AF-47C4-9B79-81A7F5D838AA}">
      <dgm:prSet/>
      <dgm:spPr/>
      <dgm:t>
        <a:bodyPr/>
        <a:lstStyle/>
        <a:p>
          <a:endParaRPr lang="en-US"/>
        </a:p>
      </dgm:t>
    </dgm:pt>
    <dgm:pt modelId="{5AE975FB-F130-41BB-A415-76AD5836B0C0}" type="sibTrans" cxnId="{1B0831D9-11AF-47C4-9B79-81A7F5D838AA}">
      <dgm:prSet/>
      <dgm:spPr/>
      <dgm:t>
        <a:bodyPr/>
        <a:lstStyle/>
        <a:p>
          <a:endParaRPr lang="en-US"/>
        </a:p>
      </dgm:t>
    </dgm:pt>
    <dgm:pt modelId="{2740212F-3077-41DE-A59B-7F7F4A338B60}" type="pres">
      <dgm:prSet presAssocID="{04B16E0F-E860-4CA6-9884-FA79601B8D73}" presName="outerComposite" presStyleCnt="0">
        <dgm:presLayoutVars>
          <dgm:chMax val="5"/>
          <dgm:dir/>
          <dgm:resizeHandles val="exact"/>
        </dgm:presLayoutVars>
      </dgm:prSet>
      <dgm:spPr/>
    </dgm:pt>
    <dgm:pt modelId="{AECE1308-AB01-48F2-8BA5-020F29A1BF9B}" type="pres">
      <dgm:prSet presAssocID="{04B16E0F-E860-4CA6-9884-FA79601B8D73}" presName="dummyMaxCanvas" presStyleCnt="0">
        <dgm:presLayoutVars/>
      </dgm:prSet>
      <dgm:spPr/>
    </dgm:pt>
    <dgm:pt modelId="{81B1C6AE-E746-47A9-B5D4-CC486DAE8D3A}" type="pres">
      <dgm:prSet presAssocID="{04B16E0F-E860-4CA6-9884-FA79601B8D73}" presName="TwoNodes_1" presStyleLbl="node1" presStyleIdx="0" presStyleCnt="2">
        <dgm:presLayoutVars>
          <dgm:bulletEnabled val="1"/>
        </dgm:presLayoutVars>
      </dgm:prSet>
      <dgm:spPr/>
    </dgm:pt>
    <dgm:pt modelId="{8EEAAFE0-6465-47AB-8FD5-EA23F1F8E0E6}" type="pres">
      <dgm:prSet presAssocID="{04B16E0F-E860-4CA6-9884-FA79601B8D73}" presName="TwoNodes_2" presStyleLbl="node1" presStyleIdx="1" presStyleCnt="2">
        <dgm:presLayoutVars>
          <dgm:bulletEnabled val="1"/>
        </dgm:presLayoutVars>
      </dgm:prSet>
      <dgm:spPr/>
    </dgm:pt>
    <dgm:pt modelId="{B4A6F083-A50F-4D01-85F3-6CD2C12F5975}" type="pres">
      <dgm:prSet presAssocID="{04B16E0F-E860-4CA6-9884-FA79601B8D73}" presName="TwoConn_1-2" presStyleLbl="fgAccFollowNode1" presStyleIdx="0" presStyleCnt="1">
        <dgm:presLayoutVars>
          <dgm:bulletEnabled val="1"/>
        </dgm:presLayoutVars>
      </dgm:prSet>
      <dgm:spPr/>
    </dgm:pt>
    <dgm:pt modelId="{3ABB9447-322E-4968-A0EF-3A88D5A9F8DC}" type="pres">
      <dgm:prSet presAssocID="{04B16E0F-E860-4CA6-9884-FA79601B8D73}" presName="TwoNodes_1_text" presStyleLbl="node1" presStyleIdx="1" presStyleCnt="2">
        <dgm:presLayoutVars>
          <dgm:bulletEnabled val="1"/>
        </dgm:presLayoutVars>
      </dgm:prSet>
      <dgm:spPr/>
    </dgm:pt>
    <dgm:pt modelId="{E2BE0F09-77D6-449F-A330-88617B31D349}" type="pres">
      <dgm:prSet presAssocID="{04B16E0F-E860-4CA6-9884-FA79601B8D7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6D1D546C-E8EF-4076-B452-3D8E52D5CB1E}" type="presOf" srcId="{CA3B7F3D-3F63-4158-A584-27D593CB7E26}" destId="{8EEAAFE0-6465-47AB-8FD5-EA23F1F8E0E6}" srcOrd="0" destOrd="0" presId="urn:microsoft.com/office/officeart/2005/8/layout/vProcess5"/>
    <dgm:cxn modelId="{F007F956-41E8-472E-AB5F-6D20B50143CF}" srcId="{04B16E0F-E860-4CA6-9884-FA79601B8D73}" destId="{09778E31-1F33-4710-A39D-A59C384AE3EF}" srcOrd="0" destOrd="0" parTransId="{A10B2C99-9608-48CE-83B9-1A5B1FFAFF21}" sibTransId="{F986FE2D-50FD-490C-AAE9-5944F582D565}"/>
    <dgm:cxn modelId="{4758547B-DD61-4BB1-86F1-9248B046B571}" type="presOf" srcId="{09778E31-1F33-4710-A39D-A59C384AE3EF}" destId="{3ABB9447-322E-4968-A0EF-3A88D5A9F8DC}" srcOrd="1" destOrd="0" presId="urn:microsoft.com/office/officeart/2005/8/layout/vProcess5"/>
    <dgm:cxn modelId="{FC16AF8B-2508-47FE-AF09-BD8ED8F6F77D}" type="presOf" srcId="{09778E31-1F33-4710-A39D-A59C384AE3EF}" destId="{81B1C6AE-E746-47A9-B5D4-CC486DAE8D3A}" srcOrd="0" destOrd="0" presId="urn:microsoft.com/office/officeart/2005/8/layout/vProcess5"/>
    <dgm:cxn modelId="{B1AC64A2-268E-42D8-B811-03E5521BA6C5}" type="presOf" srcId="{CA3B7F3D-3F63-4158-A584-27D593CB7E26}" destId="{E2BE0F09-77D6-449F-A330-88617B31D349}" srcOrd="1" destOrd="0" presId="urn:microsoft.com/office/officeart/2005/8/layout/vProcess5"/>
    <dgm:cxn modelId="{6520BDB7-D20D-4396-AA0C-C9D1C55D34B8}" type="presOf" srcId="{04B16E0F-E860-4CA6-9884-FA79601B8D73}" destId="{2740212F-3077-41DE-A59B-7F7F4A338B60}" srcOrd="0" destOrd="0" presId="urn:microsoft.com/office/officeart/2005/8/layout/vProcess5"/>
    <dgm:cxn modelId="{1B0831D9-11AF-47C4-9B79-81A7F5D838AA}" srcId="{04B16E0F-E860-4CA6-9884-FA79601B8D73}" destId="{CA3B7F3D-3F63-4158-A584-27D593CB7E26}" srcOrd="1" destOrd="0" parTransId="{4B64E9B4-2ED4-46BA-90E3-93E79526FAA8}" sibTransId="{5AE975FB-F130-41BB-A415-76AD5836B0C0}"/>
    <dgm:cxn modelId="{1BBCF3F8-4335-43E9-BD00-BEB9803D6B55}" type="presOf" srcId="{F986FE2D-50FD-490C-AAE9-5944F582D565}" destId="{B4A6F083-A50F-4D01-85F3-6CD2C12F5975}" srcOrd="0" destOrd="0" presId="urn:microsoft.com/office/officeart/2005/8/layout/vProcess5"/>
    <dgm:cxn modelId="{BE92ED4E-83C4-40FC-B1B5-48B8F5DAC3B8}" type="presParOf" srcId="{2740212F-3077-41DE-A59B-7F7F4A338B60}" destId="{AECE1308-AB01-48F2-8BA5-020F29A1BF9B}" srcOrd="0" destOrd="0" presId="urn:microsoft.com/office/officeart/2005/8/layout/vProcess5"/>
    <dgm:cxn modelId="{1C2A8AAC-264B-4200-8DD5-88036CEFF1EF}" type="presParOf" srcId="{2740212F-3077-41DE-A59B-7F7F4A338B60}" destId="{81B1C6AE-E746-47A9-B5D4-CC486DAE8D3A}" srcOrd="1" destOrd="0" presId="urn:microsoft.com/office/officeart/2005/8/layout/vProcess5"/>
    <dgm:cxn modelId="{70176EF0-D367-45B2-9ADF-0C1BACDFE700}" type="presParOf" srcId="{2740212F-3077-41DE-A59B-7F7F4A338B60}" destId="{8EEAAFE0-6465-47AB-8FD5-EA23F1F8E0E6}" srcOrd="2" destOrd="0" presId="urn:microsoft.com/office/officeart/2005/8/layout/vProcess5"/>
    <dgm:cxn modelId="{9B803C67-2FF3-4025-BB24-DCF431374296}" type="presParOf" srcId="{2740212F-3077-41DE-A59B-7F7F4A338B60}" destId="{B4A6F083-A50F-4D01-85F3-6CD2C12F5975}" srcOrd="3" destOrd="0" presId="urn:microsoft.com/office/officeart/2005/8/layout/vProcess5"/>
    <dgm:cxn modelId="{6C8AD718-F0F4-4B27-A22E-783DED832FA0}" type="presParOf" srcId="{2740212F-3077-41DE-A59B-7F7F4A338B60}" destId="{3ABB9447-322E-4968-A0EF-3A88D5A9F8DC}" srcOrd="4" destOrd="0" presId="urn:microsoft.com/office/officeart/2005/8/layout/vProcess5"/>
    <dgm:cxn modelId="{5F05AD33-FBFF-4F4A-8CC6-3EBDBBEC5387}" type="presParOf" srcId="{2740212F-3077-41DE-A59B-7F7F4A338B60}" destId="{E2BE0F09-77D6-449F-A330-88617B31D34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8BC262-7BE9-4B95-991A-54F82487563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8E0824E-4DE7-4D87-8542-165375353AE1}">
      <dgm:prSet custT="1"/>
      <dgm:spPr/>
      <dgm:t>
        <a:bodyPr/>
        <a:lstStyle/>
        <a:p>
          <a:pPr>
            <a:defRPr cap="all"/>
          </a:pPr>
          <a:r>
            <a:rPr lang="en-US" sz="1600" dirty="0"/>
            <a:t>Setting or creating a fixed strategy or plan to determine communications with an external party.</a:t>
          </a:r>
        </a:p>
      </dgm:t>
    </dgm:pt>
    <dgm:pt modelId="{5497207E-0898-48EE-AC4B-5805338194FF}" type="parTrans" cxnId="{9593DAC0-44F2-4438-B538-211A580BFD72}">
      <dgm:prSet/>
      <dgm:spPr/>
      <dgm:t>
        <a:bodyPr/>
        <a:lstStyle/>
        <a:p>
          <a:endParaRPr lang="en-US"/>
        </a:p>
      </dgm:t>
    </dgm:pt>
    <dgm:pt modelId="{CC79F527-6CB2-478A-BFF2-77E130EC48F6}" type="sibTrans" cxnId="{9593DAC0-44F2-4438-B538-211A580BFD72}">
      <dgm:prSet/>
      <dgm:spPr/>
      <dgm:t>
        <a:bodyPr/>
        <a:lstStyle/>
        <a:p>
          <a:endParaRPr lang="en-US"/>
        </a:p>
      </dgm:t>
    </dgm:pt>
    <dgm:pt modelId="{D0B19B83-80DB-4B58-A878-F8269E038187}">
      <dgm:prSet custT="1"/>
      <dgm:spPr/>
      <dgm:t>
        <a:bodyPr/>
        <a:lstStyle/>
        <a:p>
          <a:pPr>
            <a:defRPr cap="all"/>
          </a:pPr>
          <a:r>
            <a:rPr lang="en-US" sz="1600" dirty="0"/>
            <a:t>Always being ready and able to work from home to prepare for any unusual circumstances like a pandemic. </a:t>
          </a:r>
        </a:p>
      </dgm:t>
    </dgm:pt>
    <dgm:pt modelId="{6EEDABF7-5DA1-4F39-BE8B-8FDA2B522F15}" type="parTrans" cxnId="{31A7A055-23C6-4C33-8D95-EE87BE43398D}">
      <dgm:prSet/>
      <dgm:spPr/>
      <dgm:t>
        <a:bodyPr/>
        <a:lstStyle/>
        <a:p>
          <a:endParaRPr lang="en-US"/>
        </a:p>
      </dgm:t>
    </dgm:pt>
    <dgm:pt modelId="{DC1F52DF-91AB-45D4-8836-D1B1EB6C8E67}" type="sibTrans" cxnId="{31A7A055-23C6-4C33-8D95-EE87BE43398D}">
      <dgm:prSet/>
      <dgm:spPr/>
      <dgm:t>
        <a:bodyPr/>
        <a:lstStyle/>
        <a:p>
          <a:endParaRPr lang="en-US"/>
        </a:p>
      </dgm:t>
    </dgm:pt>
    <dgm:pt modelId="{E2E621D8-6590-4FC2-910E-9C166DEA0456}" type="pres">
      <dgm:prSet presAssocID="{948BC262-7BE9-4B95-991A-54F82487563C}" presName="root" presStyleCnt="0">
        <dgm:presLayoutVars>
          <dgm:dir/>
          <dgm:resizeHandles val="exact"/>
        </dgm:presLayoutVars>
      </dgm:prSet>
      <dgm:spPr/>
    </dgm:pt>
    <dgm:pt modelId="{396D4832-5EB4-42B9-A268-26B10B0DAE66}" type="pres">
      <dgm:prSet presAssocID="{58E0824E-4DE7-4D87-8542-165375353AE1}" presName="compNode" presStyleCnt="0"/>
      <dgm:spPr/>
    </dgm:pt>
    <dgm:pt modelId="{26585B56-E368-49D7-9D69-5AEB51271D77}" type="pres">
      <dgm:prSet presAssocID="{58E0824E-4DE7-4D87-8542-165375353AE1}" presName="iconBgRect" presStyleLbl="bgShp" presStyleIdx="0" presStyleCnt="2"/>
      <dgm:spPr/>
    </dgm:pt>
    <dgm:pt modelId="{6A4474CC-1861-49E4-9296-E12945ED9D76}" type="pres">
      <dgm:prSet presAssocID="{58E0824E-4DE7-4D87-8542-165375353A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6BE9D90-09A0-44F7-9539-8E5393A30B12}" type="pres">
      <dgm:prSet presAssocID="{58E0824E-4DE7-4D87-8542-165375353AE1}" presName="spaceRect" presStyleCnt="0"/>
      <dgm:spPr/>
    </dgm:pt>
    <dgm:pt modelId="{81A6483D-71DB-497A-B824-E740E5D7251B}" type="pres">
      <dgm:prSet presAssocID="{58E0824E-4DE7-4D87-8542-165375353AE1}" presName="textRect" presStyleLbl="revTx" presStyleIdx="0" presStyleCnt="2" custScaleY="48390" custLinFactNeighborX="646" custLinFactNeighborY="77060">
        <dgm:presLayoutVars>
          <dgm:chMax val="1"/>
          <dgm:chPref val="1"/>
        </dgm:presLayoutVars>
      </dgm:prSet>
      <dgm:spPr/>
    </dgm:pt>
    <dgm:pt modelId="{75BAD98B-CA96-4841-BF9D-C4A82BEC4A73}" type="pres">
      <dgm:prSet presAssocID="{CC79F527-6CB2-478A-BFF2-77E130EC48F6}" presName="sibTrans" presStyleCnt="0"/>
      <dgm:spPr/>
    </dgm:pt>
    <dgm:pt modelId="{B911C2B9-7BCA-4CD2-8FE8-87EE8714B362}" type="pres">
      <dgm:prSet presAssocID="{D0B19B83-80DB-4B58-A878-F8269E038187}" presName="compNode" presStyleCnt="0"/>
      <dgm:spPr/>
    </dgm:pt>
    <dgm:pt modelId="{322847ED-D237-4E7B-9FDE-D34C845AA9CE}" type="pres">
      <dgm:prSet presAssocID="{D0B19B83-80DB-4B58-A878-F8269E038187}" presName="iconBgRect" presStyleLbl="bgShp" presStyleIdx="1" presStyleCnt="2"/>
      <dgm:spPr/>
    </dgm:pt>
    <dgm:pt modelId="{4EE62CA6-6DCC-4716-8840-7BBDBDC4A77D}" type="pres">
      <dgm:prSet presAssocID="{D0B19B83-80DB-4B58-A878-F8269E0381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2E5AA2E0-C95B-42E7-A5F3-0FC178269095}" type="pres">
      <dgm:prSet presAssocID="{D0B19B83-80DB-4B58-A878-F8269E038187}" presName="spaceRect" presStyleCnt="0"/>
      <dgm:spPr/>
    </dgm:pt>
    <dgm:pt modelId="{FE9E4EFA-D6F7-400B-B807-0FC4324EEFB3}" type="pres">
      <dgm:prSet presAssocID="{D0B19B83-80DB-4B58-A878-F8269E038187}" presName="textRect" presStyleLbl="revTx" presStyleIdx="1" presStyleCnt="2" custScaleY="116391" custLinFactY="52836" custLinFactNeighborX="2895" custLinFactNeighborY="100000">
        <dgm:presLayoutVars>
          <dgm:chMax val="1"/>
          <dgm:chPref val="1"/>
        </dgm:presLayoutVars>
      </dgm:prSet>
      <dgm:spPr/>
    </dgm:pt>
  </dgm:ptLst>
  <dgm:cxnLst>
    <dgm:cxn modelId="{7B637F13-568C-410F-B090-59FD9B4868A8}" type="presOf" srcId="{D0B19B83-80DB-4B58-A878-F8269E038187}" destId="{FE9E4EFA-D6F7-400B-B807-0FC4324EEFB3}" srcOrd="0" destOrd="0" presId="urn:microsoft.com/office/officeart/2018/5/layout/IconCircleLabelList"/>
    <dgm:cxn modelId="{31A7A055-23C6-4C33-8D95-EE87BE43398D}" srcId="{948BC262-7BE9-4B95-991A-54F82487563C}" destId="{D0B19B83-80DB-4B58-A878-F8269E038187}" srcOrd="1" destOrd="0" parTransId="{6EEDABF7-5DA1-4F39-BE8B-8FDA2B522F15}" sibTransId="{DC1F52DF-91AB-45D4-8836-D1B1EB6C8E67}"/>
    <dgm:cxn modelId="{96152585-15AE-40AD-AF91-02BB01287182}" type="presOf" srcId="{58E0824E-4DE7-4D87-8542-165375353AE1}" destId="{81A6483D-71DB-497A-B824-E740E5D7251B}" srcOrd="0" destOrd="0" presId="urn:microsoft.com/office/officeart/2018/5/layout/IconCircleLabelList"/>
    <dgm:cxn modelId="{9C4FEF9F-3931-49A5-B57B-F63362F152AB}" type="presOf" srcId="{948BC262-7BE9-4B95-991A-54F82487563C}" destId="{E2E621D8-6590-4FC2-910E-9C166DEA0456}" srcOrd="0" destOrd="0" presId="urn:microsoft.com/office/officeart/2018/5/layout/IconCircleLabelList"/>
    <dgm:cxn modelId="{9593DAC0-44F2-4438-B538-211A580BFD72}" srcId="{948BC262-7BE9-4B95-991A-54F82487563C}" destId="{58E0824E-4DE7-4D87-8542-165375353AE1}" srcOrd="0" destOrd="0" parTransId="{5497207E-0898-48EE-AC4B-5805338194FF}" sibTransId="{CC79F527-6CB2-478A-BFF2-77E130EC48F6}"/>
    <dgm:cxn modelId="{F2B0DD3F-0C36-4398-BB42-0D594D22E026}" type="presParOf" srcId="{E2E621D8-6590-4FC2-910E-9C166DEA0456}" destId="{396D4832-5EB4-42B9-A268-26B10B0DAE66}" srcOrd="0" destOrd="0" presId="urn:microsoft.com/office/officeart/2018/5/layout/IconCircleLabelList"/>
    <dgm:cxn modelId="{C7CFFF76-6902-410B-B6D9-E196D72BACDB}" type="presParOf" srcId="{396D4832-5EB4-42B9-A268-26B10B0DAE66}" destId="{26585B56-E368-49D7-9D69-5AEB51271D77}" srcOrd="0" destOrd="0" presId="urn:microsoft.com/office/officeart/2018/5/layout/IconCircleLabelList"/>
    <dgm:cxn modelId="{EF300801-CC4B-49E7-A788-F6CDBF711E6C}" type="presParOf" srcId="{396D4832-5EB4-42B9-A268-26B10B0DAE66}" destId="{6A4474CC-1861-49E4-9296-E12945ED9D76}" srcOrd="1" destOrd="0" presId="urn:microsoft.com/office/officeart/2018/5/layout/IconCircleLabelList"/>
    <dgm:cxn modelId="{1780BAF8-91F7-4EDD-AB63-B7293C656532}" type="presParOf" srcId="{396D4832-5EB4-42B9-A268-26B10B0DAE66}" destId="{16BE9D90-09A0-44F7-9539-8E5393A30B12}" srcOrd="2" destOrd="0" presId="urn:microsoft.com/office/officeart/2018/5/layout/IconCircleLabelList"/>
    <dgm:cxn modelId="{65682A58-2844-4FFD-9736-E08EF57FF7A4}" type="presParOf" srcId="{396D4832-5EB4-42B9-A268-26B10B0DAE66}" destId="{81A6483D-71DB-497A-B824-E740E5D7251B}" srcOrd="3" destOrd="0" presId="urn:microsoft.com/office/officeart/2018/5/layout/IconCircleLabelList"/>
    <dgm:cxn modelId="{FE236BCB-949F-4471-B3DC-42D12BD57206}" type="presParOf" srcId="{E2E621D8-6590-4FC2-910E-9C166DEA0456}" destId="{75BAD98B-CA96-4841-BF9D-C4A82BEC4A73}" srcOrd="1" destOrd="0" presId="urn:microsoft.com/office/officeart/2018/5/layout/IconCircleLabelList"/>
    <dgm:cxn modelId="{1502F264-16CE-4E67-9AD1-FA7048A6AF87}" type="presParOf" srcId="{E2E621D8-6590-4FC2-910E-9C166DEA0456}" destId="{B911C2B9-7BCA-4CD2-8FE8-87EE8714B362}" srcOrd="2" destOrd="0" presId="urn:microsoft.com/office/officeart/2018/5/layout/IconCircleLabelList"/>
    <dgm:cxn modelId="{08A33F72-6061-4146-B905-A50B8741C858}" type="presParOf" srcId="{B911C2B9-7BCA-4CD2-8FE8-87EE8714B362}" destId="{322847ED-D237-4E7B-9FDE-D34C845AA9CE}" srcOrd="0" destOrd="0" presId="urn:microsoft.com/office/officeart/2018/5/layout/IconCircleLabelList"/>
    <dgm:cxn modelId="{1670A7C8-48C7-41DA-93BA-DD7CE8AFBC20}" type="presParOf" srcId="{B911C2B9-7BCA-4CD2-8FE8-87EE8714B362}" destId="{4EE62CA6-6DCC-4716-8840-7BBDBDC4A77D}" srcOrd="1" destOrd="0" presId="urn:microsoft.com/office/officeart/2018/5/layout/IconCircleLabelList"/>
    <dgm:cxn modelId="{47C37BB3-2D2F-4BCE-A2E7-62BDA3B13ABA}" type="presParOf" srcId="{B911C2B9-7BCA-4CD2-8FE8-87EE8714B362}" destId="{2E5AA2E0-C95B-42E7-A5F3-0FC178269095}" srcOrd="2" destOrd="0" presId="urn:microsoft.com/office/officeart/2018/5/layout/IconCircleLabelList"/>
    <dgm:cxn modelId="{FDE157A7-4448-4045-85C2-F65E11201442}" type="presParOf" srcId="{B911C2B9-7BCA-4CD2-8FE8-87EE8714B362}" destId="{FE9E4EFA-D6F7-400B-B807-0FC4324EEFB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EE44C-F6CD-459D-9390-2BAD4AB964E7}">
      <dsp:nvSpPr>
        <dsp:cNvPr id="0" name=""/>
        <dsp:cNvSpPr/>
      </dsp:nvSpPr>
      <dsp:spPr>
        <a:xfrm>
          <a:off x="1263" y="912576"/>
          <a:ext cx="2957470" cy="147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78740" rIns="118110" bIns="7874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Toma</a:t>
          </a:r>
        </a:p>
      </dsp:txBody>
      <dsp:txXfrm>
        <a:off x="44574" y="955887"/>
        <a:ext cx="2870848" cy="1392113"/>
      </dsp:txXfrm>
    </dsp:sp>
    <dsp:sp modelId="{EC7DFD0B-EDC3-4BAB-A79E-EA2E3E4FE5C5}">
      <dsp:nvSpPr>
        <dsp:cNvPr id="0" name=""/>
        <dsp:cNvSpPr/>
      </dsp:nvSpPr>
      <dsp:spPr>
        <a:xfrm>
          <a:off x="3698102" y="912576"/>
          <a:ext cx="2957470" cy="147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78740" rIns="118110" bIns="7874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Fabian</a:t>
          </a:r>
        </a:p>
      </dsp:txBody>
      <dsp:txXfrm>
        <a:off x="3741413" y="955887"/>
        <a:ext cx="2870848" cy="1392113"/>
      </dsp:txXfrm>
    </dsp:sp>
    <dsp:sp modelId="{3A9013F0-C011-4CBE-BEBD-BEB7EE72D398}">
      <dsp:nvSpPr>
        <dsp:cNvPr id="0" name=""/>
        <dsp:cNvSpPr/>
      </dsp:nvSpPr>
      <dsp:spPr>
        <a:xfrm>
          <a:off x="7394940" y="912576"/>
          <a:ext cx="2957470" cy="147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78740" rIns="118110" bIns="7874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Rami</a:t>
          </a:r>
        </a:p>
      </dsp:txBody>
      <dsp:txXfrm>
        <a:off x="7438251" y="955887"/>
        <a:ext cx="2870848" cy="1392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8416B-A39F-4021-8306-ED021BEBE4ED}">
      <dsp:nvSpPr>
        <dsp:cNvPr id="0" name=""/>
        <dsp:cNvSpPr/>
      </dsp:nvSpPr>
      <dsp:spPr>
        <a:xfrm>
          <a:off x="438952" y="910144"/>
          <a:ext cx="712705" cy="712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3C046-35F9-44D5-BA1E-820A4EE8C071}">
      <dsp:nvSpPr>
        <dsp:cNvPr id="0" name=""/>
        <dsp:cNvSpPr/>
      </dsp:nvSpPr>
      <dsp:spPr>
        <a:xfrm>
          <a:off x="3410" y="186061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Professional communication and teamwork.</a:t>
          </a:r>
        </a:p>
      </dsp:txBody>
      <dsp:txXfrm>
        <a:off x="3410" y="1860616"/>
        <a:ext cx="1583789" cy="633515"/>
      </dsp:txXfrm>
    </dsp:sp>
    <dsp:sp modelId="{9D9D3552-0B42-485C-8A5F-6BEBFB5B4480}">
      <dsp:nvSpPr>
        <dsp:cNvPr id="0" name=""/>
        <dsp:cNvSpPr/>
      </dsp:nvSpPr>
      <dsp:spPr>
        <a:xfrm>
          <a:off x="2299904" y="910144"/>
          <a:ext cx="712705" cy="712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28D42-96AA-4FB8-8A15-9315BF41845A}">
      <dsp:nvSpPr>
        <dsp:cNvPr id="0" name=""/>
        <dsp:cNvSpPr/>
      </dsp:nvSpPr>
      <dsp:spPr>
        <a:xfrm>
          <a:off x="1864362" y="186061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Building an actual system to solve a problem.</a:t>
          </a:r>
        </a:p>
      </dsp:txBody>
      <dsp:txXfrm>
        <a:off x="1864362" y="1860616"/>
        <a:ext cx="1583789" cy="633515"/>
      </dsp:txXfrm>
    </dsp:sp>
    <dsp:sp modelId="{B257ACB3-F37C-4C41-B874-E5A4E2961D9C}">
      <dsp:nvSpPr>
        <dsp:cNvPr id="0" name=""/>
        <dsp:cNvSpPr/>
      </dsp:nvSpPr>
      <dsp:spPr>
        <a:xfrm>
          <a:off x="4160856" y="910144"/>
          <a:ext cx="712705" cy="7127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740EF-455E-4F0C-A7CF-9BCD489A8300}">
      <dsp:nvSpPr>
        <dsp:cNvPr id="0" name=""/>
        <dsp:cNvSpPr/>
      </dsp:nvSpPr>
      <dsp:spPr>
        <a:xfrm>
          <a:off x="3725314" y="186061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Being more flexible in adapting to working remotely from home.</a:t>
          </a:r>
        </a:p>
      </dsp:txBody>
      <dsp:txXfrm>
        <a:off x="3725314" y="1860616"/>
        <a:ext cx="1583789" cy="633515"/>
      </dsp:txXfrm>
    </dsp:sp>
    <dsp:sp modelId="{6681F0EB-7EBC-4C16-8D86-0621DB426EE4}">
      <dsp:nvSpPr>
        <dsp:cNvPr id="0" name=""/>
        <dsp:cNvSpPr/>
      </dsp:nvSpPr>
      <dsp:spPr>
        <a:xfrm>
          <a:off x="6021808" y="910144"/>
          <a:ext cx="712705" cy="7127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8AFD7-7C46-4AE8-87B8-7C477B5C1226}">
      <dsp:nvSpPr>
        <dsp:cNvPr id="0" name=""/>
        <dsp:cNvSpPr/>
      </dsp:nvSpPr>
      <dsp:spPr>
        <a:xfrm>
          <a:off x="5586266" y="186061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Thinking logically and technically to connect hardware and software.</a:t>
          </a:r>
        </a:p>
      </dsp:txBody>
      <dsp:txXfrm>
        <a:off x="5586266" y="1860616"/>
        <a:ext cx="1583789" cy="633515"/>
      </dsp:txXfrm>
    </dsp:sp>
    <dsp:sp modelId="{FB301BFE-924B-41C2-A4F7-4494AA319005}">
      <dsp:nvSpPr>
        <dsp:cNvPr id="0" name=""/>
        <dsp:cNvSpPr/>
      </dsp:nvSpPr>
      <dsp:spPr>
        <a:xfrm>
          <a:off x="7882760" y="910144"/>
          <a:ext cx="712705" cy="7127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F350F-BA81-462D-A09A-F932A0ECB8D0}">
      <dsp:nvSpPr>
        <dsp:cNvPr id="0" name=""/>
        <dsp:cNvSpPr/>
      </dsp:nvSpPr>
      <dsp:spPr>
        <a:xfrm>
          <a:off x="7447218" y="186061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Building an open-source system changeable and expandable for futuristic plans.</a:t>
          </a:r>
        </a:p>
      </dsp:txBody>
      <dsp:txXfrm>
        <a:off x="7447218" y="1860616"/>
        <a:ext cx="1583789" cy="633515"/>
      </dsp:txXfrm>
    </dsp:sp>
    <dsp:sp modelId="{012448BE-6301-4D02-8E74-4F8E1B036CE8}">
      <dsp:nvSpPr>
        <dsp:cNvPr id="0" name=""/>
        <dsp:cNvSpPr/>
      </dsp:nvSpPr>
      <dsp:spPr>
        <a:xfrm>
          <a:off x="9743712" y="910144"/>
          <a:ext cx="712705" cy="71270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4681A-DA97-43EE-96FE-87763FC288EB}">
      <dsp:nvSpPr>
        <dsp:cNvPr id="0" name=""/>
        <dsp:cNvSpPr/>
      </dsp:nvSpPr>
      <dsp:spPr>
        <a:xfrm>
          <a:off x="9308170" y="186061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Integrating hardware with software.</a:t>
          </a:r>
        </a:p>
      </dsp:txBody>
      <dsp:txXfrm>
        <a:off x="9308170" y="1860616"/>
        <a:ext cx="1583789" cy="633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EF491-E917-4911-B5B0-AE83A3FFC2F3}">
      <dsp:nvSpPr>
        <dsp:cNvPr id="0" name=""/>
        <dsp:cNvSpPr/>
      </dsp:nvSpPr>
      <dsp:spPr>
        <a:xfrm>
          <a:off x="108989" y="21654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72B02-7BF8-4484-A1A3-550B005B10EC}">
      <dsp:nvSpPr>
        <dsp:cNvPr id="0" name=""/>
        <dsp:cNvSpPr/>
      </dsp:nvSpPr>
      <dsp:spPr>
        <a:xfrm>
          <a:off x="378329" y="290994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3CD26-7A7E-420C-9544-B5265621530D}">
      <dsp:nvSpPr>
        <dsp:cNvPr id="0" name=""/>
        <dsp:cNvSpPr/>
      </dsp:nvSpPr>
      <dsp:spPr>
        <a:xfrm>
          <a:off x="1666401" y="21654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Lack of hardware components.</a:t>
          </a:r>
        </a:p>
      </dsp:txBody>
      <dsp:txXfrm>
        <a:off x="1666401" y="21654"/>
        <a:ext cx="3023212" cy="1282575"/>
      </dsp:txXfrm>
    </dsp:sp>
    <dsp:sp modelId="{C40B9182-E62A-4F84-9B9B-C6D89E7A436F}">
      <dsp:nvSpPr>
        <dsp:cNvPr id="0" name=""/>
        <dsp:cNvSpPr/>
      </dsp:nvSpPr>
      <dsp:spPr>
        <a:xfrm>
          <a:off x="5216385" y="21654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6EDE7-5975-47B9-B8FE-3EFB018B1557}">
      <dsp:nvSpPr>
        <dsp:cNvPr id="0" name=""/>
        <dsp:cNvSpPr/>
      </dsp:nvSpPr>
      <dsp:spPr>
        <a:xfrm>
          <a:off x="5485726" y="290994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2EF97-0E3D-48F8-84CF-B601434EEA38}">
      <dsp:nvSpPr>
        <dsp:cNvPr id="0" name=""/>
        <dsp:cNvSpPr/>
      </dsp:nvSpPr>
      <dsp:spPr>
        <a:xfrm>
          <a:off x="6773798" y="21654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Difficulties with initiating face-to-face meetings.</a:t>
          </a:r>
        </a:p>
      </dsp:txBody>
      <dsp:txXfrm>
        <a:off x="6773798" y="21654"/>
        <a:ext cx="3023212" cy="1282575"/>
      </dsp:txXfrm>
    </dsp:sp>
    <dsp:sp modelId="{BCEE7C49-BFF7-4707-934A-EA8719B26B1B}">
      <dsp:nvSpPr>
        <dsp:cNvPr id="0" name=""/>
        <dsp:cNvSpPr/>
      </dsp:nvSpPr>
      <dsp:spPr>
        <a:xfrm>
          <a:off x="108989" y="1838491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2FB20-D139-4D5A-82E5-A40637D5CB55}">
      <dsp:nvSpPr>
        <dsp:cNvPr id="0" name=""/>
        <dsp:cNvSpPr/>
      </dsp:nvSpPr>
      <dsp:spPr>
        <a:xfrm>
          <a:off x="378329" y="2107832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DE986-CF98-4831-B3B8-AA7A02514EB1}">
      <dsp:nvSpPr>
        <dsp:cNvPr id="0" name=""/>
        <dsp:cNvSpPr/>
      </dsp:nvSpPr>
      <dsp:spPr>
        <a:xfrm>
          <a:off x="1666401" y="183849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Loosing communication with  a team member.</a:t>
          </a:r>
        </a:p>
      </dsp:txBody>
      <dsp:txXfrm>
        <a:off x="1666401" y="1838491"/>
        <a:ext cx="3023212" cy="1282575"/>
      </dsp:txXfrm>
    </dsp:sp>
    <dsp:sp modelId="{90A35AC5-F8AB-4E92-93E7-39839CE2DFFF}">
      <dsp:nvSpPr>
        <dsp:cNvPr id="0" name=""/>
        <dsp:cNvSpPr/>
      </dsp:nvSpPr>
      <dsp:spPr>
        <a:xfrm>
          <a:off x="5216385" y="1838491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CAE6A-5864-4B4C-B79B-82E77F47E422}">
      <dsp:nvSpPr>
        <dsp:cNvPr id="0" name=""/>
        <dsp:cNvSpPr/>
      </dsp:nvSpPr>
      <dsp:spPr>
        <a:xfrm>
          <a:off x="5485726" y="2107832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1C6C7-472D-48B2-B35A-BA1E331782AD}">
      <dsp:nvSpPr>
        <dsp:cNvPr id="0" name=""/>
        <dsp:cNvSpPr/>
      </dsp:nvSpPr>
      <dsp:spPr>
        <a:xfrm>
          <a:off x="6773798" y="183849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Time management difficulties.</a:t>
          </a:r>
        </a:p>
      </dsp:txBody>
      <dsp:txXfrm>
        <a:off x="6773798" y="1838491"/>
        <a:ext cx="3023212" cy="12825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1C6AE-E746-47A9-B5D4-CC486DAE8D3A}">
      <dsp:nvSpPr>
        <dsp:cNvPr id="0" name=""/>
        <dsp:cNvSpPr/>
      </dsp:nvSpPr>
      <dsp:spPr>
        <a:xfrm>
          <a:off x="0" y="0"/>
          <a:ext cx="7993699" cy="18253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800" b="0" i="0" kern="1200"/>
            <a:t>Unit testing.</a:t>
          </a:r>
          <a:endParaRPr lang="en-US" sz="4800" kern="1200"/>
        </a:p>
      </dsp:txBody>
      <dsp:txXfrm>
        <a:off x="53464" y="53464"/>
        <a:ext cx="6107010" cy="1718467"/>
      </dsp:txXfrm>
    </dsp:sp>
    <dsp:sp modelId="{8EEAAFE0-6465-47AB-8FD5-EA23F1F8E0E6}">
      <dsp:nvSpPr>
        <dsp:cNvPr id="0" name=""/>
        <dsp:cNvSpPr/>
      </dsp:nvSpPr>
      <dsp:spPr>
        <a:xfrm>
          <a:off x="1410652" y="2231038"/>
          <a:ext cx="7993699" cy="1825395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800" b="0" i="0" kern="1200" dirty="0"/>
            <a:t>Acceptance Testing.</a:t>
          </a:r>
          <a:endParaRPr lang="en-US" sz="4800" kern="1200" dirty="0"/>
        </a:p>
      </dsp:txBody>
      <dsp:txXfrm>
        <a:off x="1464116" y="2284502"/>
        <a:ext cx="5289611" cy="1718467"/>
      </dsp:txXfrm>
    </dsp:sp>
    <dsp:sp modelId="{B4A6F083-A50F-4D01-85F3-6CD2C12F5975}">
      <dsp:nvSpPr>
        <dsp:cNvPr id="0" name=""/>
        <dsp:cNvSpPr/>
      </dsp:nvSpPr>
      <dsp:spPr>
        <a:xfrm>
          <a:off x="6807192" y="1434963"/>
          <a:ext cx="1186506" cy="11865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074156" y="1434963"/>
        <a:ext cx="652578" cy="8928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85B56-E368-49D7-9D69-5AEB51271D77}">
      <dsp:nvSpPr>
        <dsp:cNvPr id="0" name=""/>
        <dsp:cNvSpPr/>
      </dsp:nvSpPr>
      <dsp:spPr>
        <a:xfrm>
          <a:off x="1790203" y="330730"/>
          <a:ext cx="2161687" cy="2161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474CC-1861-49E4-9296-E12945ED9D76}">
      <dsp:nvSpPr>
        <dsp:cNvPr id="0" name=""/>
        <dsp:cNvSpPr/>
      </dsp:nvSpPr>
      <dsp:spPr>
        <a:xfrm>
          <a:off x="2250890" y="79141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6483D-71DB-497A-B824-E740E5D7251B}">
      <dsp:nvSpPr>
        <dsp:cNvPr id="0" name=""/>
        <dsp:cNvSpPr/>
      </dsp:nvSpPr>
      <dsp:spPr>
        <a:xfrm>
          <a:off x="1122064" y="3403380"/>
          <a:ext cx="3543750" cy="11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Setting or creating a fixed strategy or plan to determine communications with an external party.</a:t>
          </a:r>
        </a:p>
      </dsp:txBody>
      <dsp:txXfrm>
        <a:off x="1122064" y="3403380"/>
        <a:ext cx="3543750" cy="111796"/>
      </dsp:txXfrm>
    </dsp:sp>
    <dsp:sp modelId="{322847ED-D237-4E7B-9FDE-D34C845AA9CE}">
      <dsp:nvSpPr>
        <dsp:cNvPr id="0" name=""/>
        <dsp:cNvSpPr/>
      </dsp:nvSpPr>
      <dsp:spPr>
        <a:xfrm>
          <a:off x="5954109" y="291454"/>
          <a:ext cx="2161687" cy="2161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62CA6-6DCC-4716-8840-7BBDBDC4A77D}">
      <dsp:nvSpPr>
        <dsp:cNvPr id="0" name=""/>
        <dsp:cNvSpPr/>
      </dsp:nvSpPr>
      <dsp:spPr>
        <a:xfrm>
          <a:off x="6414796" y="752141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E4EFA-D6F7-400B-B807-0FC4324EEFB3}">
      <dsp:nvSpPr>
        <dsp:cNvPr id="0" name=""/>
        <dsp:cNvSpPr/>
      </dsp:nvSpPr>
      <dsp:spPr>
        <a:xfrm>
          <a:off x="5365669" y="3398974"/>
          <a:ext cx="3543750" cy="26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Always being ready and able to work from home to prepare for any unusual circumstances like a pandemic. </a:t>
          </a:r>
        </a:p>
      </dsp:txBody>
      <dsp:txXfrm>
        <a:off x="5365669" y="3398974"/>
        <a:ext cx="3543750" cy="268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F0122-AC0E-4D01-AF92-EF8E7944FB64}" type="datetimeFigureOut">
              <a:rPr lang="en-NL" smtClean="0"/>
              <a:t>01/24/2021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3372C-AE9F-41B1-B517-60AC3A0E40A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9249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3372C-AE9F-41B1-B517-60AC3A0E40A9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311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CB00-671B-4CB6-921C-3DD55525ABE0}" type="datetimeFigureOut">
              <a:rPr lang="en-NL" smtClean="0"/>
              <a:t>01/24/2021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8282-D65D-455F-90AD-A534B295AE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71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CB00-671B-4CB6-921C-3DD55525ABE0}" type="datetimeFigureOut">
              <a:rPr lang="en-NL" smtClean="0"/>
              <a:t>01/24/2021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8282-D65D-455F-90AD-A534B295AE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861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CB00-671B-4CB6-921C-3DD55525ABE0}" type="datetimeFigureOut">
              <a:rPr lang="en-NL" smtClean="0"/>
              <a:t>01/24/2021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8282-D65D-455F-90AD-A534B295AE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0865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CB00-671B-4CB6-921C-3DD55525ABE0}" type="datetimeFigureOut">
              <a:rPr lang="en-NL" smtClean="0"/>
              <a:t>01/24/2021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8282-D65D-455F-90AD-A534B295AEDD}" type="slidenum">
              <a:rPr lang="en-NL" smtClean="0"/>
              <a:t>‹#›</a:t>
            </a:fld>
            <a:endParaRPr lang="en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633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CB00-671B-4CB6-921C-3DD55525ABE0}" type="datetimeFigureOut">
              <a:rPr lang="en-NL" smtClean="0"/>
              <a:t>01/24/2021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8282-D65D-455F-90AD-A534B295AE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6124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CB00-671B-4CB6-921C-3DD55525ABE0}" type="datetimeFigureOut">
              <a:rPr lang="en-NL" smtClean="0"/>
              <a:t>01/24/2021</a:t>
            </a:fld>
            <a:endParaRPr lang="en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8282-D65D-455F-90AD-A534B295AE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822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CB00-671B-4CB6-921C-3DD55525ABE0}" type="datetimeFigureOut">
              <a:rPr lang="en-NL" smtClean="0"/>
              <a:t>01/24/2021</a:t>
            </a:fld>
            <a:endParaRPr lang="en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8282-D65D-455F-90AD-A534B295AE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0361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CB00-671B-4CB6-921C-3DD55525ABE0}" type="datetimeFigureOut">
              <a:rPr lang="en-NL" smtClean="0"/>
              <a:t>01/24/2021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8282-D65D-455F-90AD-A534B295AE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311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CB00-671B-4CB6-921C-3DD55525ABE0}" type="datetimeFigureOut">
              <a:rPr lang="en-NL" smtClean="0"/>
              <a:t>01/24/2021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8282-D65D-455F-90AD-A534B295AE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322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CB00-671B-4CB6-921C-3DD55525ABE0}" type="datetimeFigureOut">
              <a:rPr lang="en-NL" smtClean="0"/>
              <a:t>01/24/2021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8282-D65D-455F-90AD-A534B295AE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277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CB00-671B-4CB6-921C-3DD55525ABE0}" type="datetimeFigureOut">
              <a:rPr lang="en-NL" smtClean="0"/>
              <a:t>01/24/2021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8282-D65D-455F-90AD-A534B295AE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798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CB00-671B-4CB6-921C-3DD55525ABE0}" type="datetimeFigureOut">
              <a:rPr lang="en-NL" smtClean="0"/>
              <a:t>01/24/2021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8282-D65D-455F-90AD-A534B295AE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064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CB00-671B-4CB6-921C-3DD55525ABE0}" type="datetimeFigureOut">
              <a:rPr lang="en-NL" smtClean="0"/>
              <a:t>01/24/2021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8282-D65D-455F-90AD-A534B295AE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90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CB00-671B-4CB6-921C-3DD55525ABE0}" type="datetimeFigureOut">
              <a:rPr lang="en-NL" smtClean="0"/>
              <a:t>01/24/2021</a:t>
            </a:fld>
            <a:endParaRPr lang="en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8282-D65D-455F-90AD-A534B295AE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736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CB00-671B-4CB6-921C-3DD55525ABE0}" type="datetimeFigureOut">
              <a:rPr lang="en-NL" smtClean="0"/>
              <a:t>01/24/2021</a:t>
            </a:fld>
            <a:endParaRPr lang="en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8282-D65D-455F-90AD-A534B295AE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361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CB00-671B-4CB6-921C-3DD55525ABE0}" type="datetimeFigureOut">
              <a:rPr lang="en-NL" smtClean="0"/>
              <a:t>01/24/2021</a:t>
            </a:fld>
            <a:endParaRPr lang="en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8282-D65D-455F-90AD-A534B295AE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424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CB00-671B-4CB6-921C-3DD55525ABE0}" type="datetimeFigureOut">
              <a:rPr lang="en-NL" smtClean="0"/>
              <a:t>01/24/2021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8282-D65D-455F-90AD-A534B295AE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859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B8CB00-671B-4CB6-921C-3DD55525ABE0}" type="datetimeFigureOut">
              <a:rPr lang="en-NL" smtClean="0"/>
              <a:t>01/24/2021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8282-D65D-455F-90AD-A534B295AE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6331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6A0ED-7DA3-466B-BC39-11EAC74CF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328724"/>
            <a:ext cx="8825658" cy="8614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Group 5</a:t>
            </a:r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0F07C-91F0-4568-8CDE-608487AC1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425557"/>
          </a:xfrm>
        </p:spPr>
        <p:txBody>
          <a:bodyPr>
            <a:normAutofit/>
          </a:bodyPr>
          <a:lstStyle/>
          <a:p>
            <a:r>
              <a:rPr lang="en-US" b="1" dirty="0"/>
              <a:t>Ventilation box</a:t>
            </a:r>
            <a:br>
              <a:rPr lang="en-US" b="1" dirty="0"/>
            </a:br>
            <a:endParaRPr lang="en-NL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8290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F891-46AF-465E-B70F-D7C442E6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Jorrit’s</a:t>
            </a:r>
            <a:r>
              <a:rPr lang="en-US" dirty="0"/>
              <a:t> tasks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6094-BC9A-48CA-8AE5-0AAACEB2B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710" y="2097088"/>
            <a:ext cx="990599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Error handling.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C# side of the Zigbee protocol implementation.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C# Zigbee handler.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9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F891-46AF-465E-B70F-D7C442E6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Fabian’s tasks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6094-BC9A-48CA-8AE5-0AAACEB2B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097088"/>
            <a:ext cx="6154128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nl-NL" dirty="0"/>
          </a:p>
          <a:p>
            <a:pPr marL="0" indent="0">
              <a:lnSpc>
                <a:spcPct val="110000"/>
              </a:lnSpc>
              <a:buNone/>
            </a:pPr>
            <a:endParaRPr lang="nl-NL" dirty="0"/>
          </a:p>
          <a:p>
            <a:pPr marL="0" indent="0">
              <a:lnSpc>
                <a:spcPct val="110000"/>
              </a:lnSpc>
              <a:buNone/>
            </a:pPr>
            <a:endParaRPr lang="nl-NL" dirty="0"/>
          </a:p>
          <a:p>
            <a:pPr marL="0" indent="0">
              <a:lnSpc>
                <a:spcPct val="110000"/>
              </a:lnSpc>
              <a:buNone/>
            </a:pPr>
            <a:endParaRPr lang="nl-NL" dirty="0"/>
          </a:p>
          <a:p>
            <a:pPr marL="0" indent="0">
              <a:lnSpc>
                <a:spcPct val="110000"/>
              </a:lnSpc>
              <a:buNone/>
            </a:pPr>
            <a:endParaRPr lang="nl-N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109708-87E2-47A1-8AA1-1CFDB67463EA}"/>
              </a:ext>
            </a:extLst>
          </p:cNvPr>
          <p:cNvSpPr txBox="1">
            <a:spLocks/>
          </p:cNvSpPr>
          <p:nvPr/>
        </p:nvSpPr>
        <p:spPr>
          <a:xfrm>
            <a:off x="5175875" y="2340928"/>
            <a:ext cx="601283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Arduino code for the system.</a:t>
            </a:r>
          </a:p>
          <a:p>
            <a:pPr>
              <a:lnSpc>
                <a:spcPct val="110000"/>
              </a:lnSpc>
            </a:pPr>
            <a:r>
              <a:rPr lang="en-US" dirty="0"/>
              <a:t>Code review ventilation box and Zigbee.</a:t>
            </a:r>
          </a:p>
          <a:p>
            <a:pPr>
              <a:lnSpc>
                <a:spcPct val="110000"/>
              </a:lnSpc>
            </a:pPr>
            <a:r>
              <a:rPr lang="en-US" dirty="0"/>
              <a:t>Helping in the final report.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Font typeface="Wingdings 3" charset="2"/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4640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F891-46AF-465E-B70F-D7C442E6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Toma’s tasks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6094-BC9A-48CA-8AE5-0AAACEB2B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nl-NL" dirty="0"/>
              <a:t>Error handling.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nl-NL" dirty="0"/>
              <a:t>Implement Spike protocol for ventilation box.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nl-NL" dirty="0"/>
              <a:t>Helping in part of Arduino code.</a:t>
            </a:r>
          </a:p>
          <a:p>
            <a:pPr marL="0" indent="0">
              <a:lnSpc>
                <a:spcPct val="110000"/>
              </a:lnSpc>
              <a:buNone/>
            </a:pPr>
            <a:endParaRPr lang="nl-NL" dirty="0"/>
          </a:p>
          <a:p>
            <a:pPr marL="0" indent="0">
              <a:lnSpc>
                <a:spcPct val="110000"/>
              </a:lnSpc>
              <a:buNone/>
            </a:pPr>
            <a:endParaRPr lang="nl-NL" dirty="0"/>
          </a:p>
          <a:p>
            <a:pPr marL="0" indent="0">
              <a:lnSpc>
                <a:spcPct val="110000"/>
              </a:lnSpc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364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F891-46AF-465E-B70F-D7C442E6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Rami’s tasks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6094-BC9A-48CA-8AE5-0AAACEB2B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Working on a part of the system design and modify part of the project plan.</a:t>
            </a:r>
          </a:p>
          <a:p>
            <a:pPr>
              <a:lnSpc>
                <a:spcPct val="110000"/>
              </a:lnSpc>
            </a:pPr>
            <a:r>
              <a:rPr lang="en-US" dirty="0"/>
              <a:t>Helping with the GUI design and wireframes.</a:t>
            </a:r>
          </a:p>
          <a:p>
            <a:pPr>
              <a:lnSpc>
                <a:spcPct val="110000"/>
              </a:lnSpc>
            </a:pPr>
            <a:r>
              <a:rPr lang="en-US" dirty="0"/>
              <a:t>Helping with presenting the project.</a:t>
            </a:r>
          </a:p>
          <a:p>
            <a:pPr>
              <a:lnSpc>
                <a:spcPct val="110000"/>
              </a:lnSpc>
            </a:pPr>
            <a:r>
              <a:rPr lang="en-US" dirty="0"/>
              <a:t>Working on Unit testing.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0681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F891-46AF-465E-B70F-D7C442E6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Sjuul’s</a:t>
            </a:r>
            <a:r>
              <a:rPr lang="en-US" dirty="0"/>
              <a:t> tasks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6094-BC9A-48CA-8AE5-0AAACEB2B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Code review (form).</a:t>
            </a:r>
          </a:p>
          <a:p>
            <a:pPr>
              <a:lnSpc>
                <a:spcPct val="110000"/>
              </a:lnSpc>
            </a:pPr>
            <a:r>
              <a:rPr lang="en-US" dirty="0"/>
              <a:t>Commenting the code.</a:t>
            </a:r>
          </a:p>
          <a:p>
            <a:pPr>
              <a:lnSpc>
                <a:spcPct val="110000"/>
              </a:lnSpc>
            </a:pPr>
            <a:r>
              <a:rPr lang="en-US" dirty="0"/>
              <a:t>Fan Algorithm.</a:t>
            </a:r>
          </a:p>
        </p:txBody>
      </p:sp>
    </p:spTree>
    <p:extLst>
      <p:ext uri="{BB962C8B-B14F-4D97-AF65-F5344CB8AC3E}">
        <p14:creationId xmlns:p14="http://schemas.microsoft.com/office/powerpoint/2010/main" val="116693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ACF0-3F56-42AD-A9CD-711DB00C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053372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ACF0-3F56-42AD-A9CD-711DB00C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Lessons learned</a:t>
            </a:r>
            <a:endParaRPr lang="en-NL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38DAB7-ECC9-4789-B441-E79446F7B7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35361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510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126B-4053-483C-91C4-7656DA43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98462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126B-4053-483C-91C4-7656DA43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Challenges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8B8849-B4A5-4683-8660-50FF541DE5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85473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727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5964-8339-4C89-9697-F49F260E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System testing</a:t>
            </a:r>
          </a:p>
        </p:txBody>
      </p:sp>
    </p:spTree>
    <p:extLst>
      <p:ext uri="{BB962C8B-B14F-4D97-AF65-F5344CB8AC3E}">
        <p14:creationId xmlns:p14="http://schemas.microsoft.com/office/powerpoint/2010/main" val="382194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EA19-35E5-490F-891A-6A5F08AB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Members</a:t>
            </a:r>
            <a:endParaRPr lang="en-NL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216AD7A-3FD1-410D-8435-385B2BD2A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925018"/>
              </p:ext>
            </p:extLst>
          </p:nvPr>
        </p:nvGraphicFramePr>
        <p:xfrm>
          <a:off x="821932" y="1152983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5991B5B-7ECA-4983-8903-0FBBFA863BC3}"/>
              </a:ext>
            </a:extLst>
          </p:cNvPr>
          <p:cNvGrpSpPr/>
          <p:nvPr/>
        </p:nvGrpSpPr>
        <p:grpSpPr>
          <a:xfrm>
            <a:off x="6554318" y="4129358"/>
            <a:ext cx="2957470" cy="1478735"/>
            <a:chOff x="7394940" y="912576"/>
            <a:chExt cx="2957470" cy="147873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B76AC73-A388-4036-9CB4-2E3A44BC88C9}"/>
                </a:ext>
              </a:extLst>
            </p:cNvPr>
            <p:cNvSpPr/>
            <p:nvPr/>
          </p:nvSpPr>
          <p:spPr>
            <a:xfrm>
              <a:off x="7394940" y="912576"/>
              <a:ext cx="2957470" cy="147873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1C319F3A-18B1-4FE1-8837-D81B569F9321}"/>
                </a:ext>
              </a:extLst>
            </p:cNvPr>
            <p:cNvSpPr txBox="1"/>
            <p:nvPr/>
          </p:nvSpPr>
          <p:spPr>
            <a:xfrm>
              <a:off x="7438251" y="960095"/>
              <a:ext cx="2870848" cy="1392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205" tIns="77470" rIns="116205" bIns="77470" numCol="1" spcCol="1270" anchor="ctr" anchorCtr="0">
              <a:noAutofit/>
            </a:bodyPr>
            <a:lstStyle/>
            <a:p>
              <a:pPr marL="0" lvl="0" indent="0" algn="ctr" defTabSz="2711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100" kern="1200" dirty="0" err="1"/>
                <a:t>Jorrit</a:t>
              </a:r>
              <a:endParaRPr lang="en-US" sz="61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26B17D3-409A-4489-A396-D60D42F9232B}"/>
              </a:ext>
            </a:extLst>
          </p:cNvPr>
          <p:cNvGrpSpPr/>
          <p:nvPr/>
        </p:nvGrpSpPr>
        <p:grpSpPr>
          <a:xfrm>
            <a:off x="2525227" y="4129357"/>
            <a:ext cx="2957470" cy="1478735"/>
            <a:chOff x="7394940" y="912576"/>
            <a:chExt cx="2957470" cy="147873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F3676CD-FB93-4F7C-B3B4-326E80663C37}"/>
                </a:ext>
              </a:extLst>
            </p:cNvPr>
            <p:cNvSpPr/>
            <p:nvPr/>
          </p:nvSpPr>
          <p:spPr>
            <a:xfrm>
              <a:off x="7394940" y="912576"/>
              <a:ext cx="2957470" cy="147873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3172979D-B5C9-4911-87BC-D918E0AE56BF}"/>
                </a:ext>
              </a:extLst>
            </p:cNvPr>
            <p:cNvSpPr txBox="1"/>
            <p:nvPr/>
          </p:nvSpPr>
          <p:spPr>
            <a:xfrm>
              <a:off x="7438251" y="955887"/>
              <a:ext cx="2870848" cy="1392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205" tIns="77470" rIns="116205" bIns="77470" numCol="1" spcCol="1270" anchor="ctr" anchorCtr="0">
              <a:noAutofit/>
            </a:bodyPr>
            <a:lstStyle/>
            <a:p>
              <a:pPr marL="0" lvl="0" indent="0" algn="ctr" defTabSz="2711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100" kern="1200" dirty="0" err="1"/>
                <a:t>Sjuu</a:t>
              </a:r>
              <a:r>
                <a:rPr lang="en-US" sz="6100" dirty="0" err="1"/>
                <a:t>l</a:t>
              </a:r>
              <a:endParaRPr lang="en-US" sz="6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763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0797-4F26-45B3-A6BF-7A0B395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Testing </a:t>
            </a:r>
            <a:endParaRPr lang="en-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CBC183-A38F-4FF0-890C-C03ADB498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165927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35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981D-05CD-43F0-952F-FBC41FD8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Conclusions </a:t>
            </a:r>
          </a:p>
        </p:txBody>
      </p:sp>
    </p:spTree>
    <p:extLst>
      <p:ext uri="{BB962C8B-B14F-4D97-AF65-F5344CB8AC3E}">
        <p14:creationId xmlns:p14="http://schemas.microsoft.com/office/powerpoint/2010/main" val="214690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981D-05CD-43F0-952F-FBC41FD8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Conclusions 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952E-1537-4252-AA15-B4121AC15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Despite these trying times, we managed to implement most of the goals that were set by creating a system involving multiple sensors, Zigbee and a user interface with simulated automatic speed adjustment based on sensor readings.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8897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3130-6D71-4A21-A0DF-BA3C338D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recommendations </a:t>
            </a:r>
            <a:endParaRPr lang="en-NL" dirty="0"/>
          </a:p>
        </p:txBody>
      </p:sp>
      <p:graphicFrame>
        <p:nvGraphicFramePr>
          <p:cNvPr id="84" name="Content Placeholder 2">
            <a:extLst>
              <a:ext uri="{FF2B5EF4-FFF2-40B4-BE49-F238E27FC236}">
                <a16:creationId xmlns:a16="http://schemas.microsoft.com/office/drawing/2014/main" id="{AF9C5914-7E1D-4EF7-977F-0EB8E4799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396052"/>
              </p:ext>
            </p:extLst>
          </p:nvPr>
        </p:nvGraphicFramePr>
        <p:xfrm>
          <a:off x="1141413" y="2024010"/>
          <a:ext cx="9906000" cy="3667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7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4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310D-3A8F-40B0-BA82-DB35D5C5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chemeClr val="accent4">
                    <a:lumMod val="75000"/>
                  </a:schemeClr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516915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3419-FEE0-4F62-80D5-F7C46366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234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7B9F-F095-4370-B072-82493AFC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organization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5038-62CE-4506-8798-FE39F714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08389"/>
            <a:ext cx="9905999" cy="414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Sufficiently and professionally communicated by: </a:t>
            </a:r>
          </a:p>
          <a:p>
            <a:r>
              <a:rPr lang="en-US" dirty="0"/>
              <a:t>WhatsApp. </a:t>
            </a:r>
          </a:p>
          <a:p>
            <a:r>
              <a:rPr lang="en-US" dirty="0"/>
              <a:t>GitLab.</a:t>
            </a:r>
          </a:p>
          <a:p>
            <a:r>
              <a:rPr lang="en-US" dirty="0"/>
              <a:t>MS teams.</a:t>
            </a:r>
          </a:p>
          <a:p>
            <a:r>
              <a:rPr lang="en-US" dirty="0"/>
              <a:t>Trello</a:t>
            </a:r>
          </a:p>
          <a:p>
            <a:pPr marL="0" indent="0" algn="ctr">
              <a:buNone/>
            </a:pPr>
            <a:r>
              <a:rPr lang="en-US" dirty="0"/>
              <a:t>The biggest part of the organization was using </a:t>
            </a:r>
            <a:r>
              <a:rPr lang="en-US" u="sng" dirty="0"/>
              <a:t>Trello</a:t>
            </a:r>
            <a:r>
              <a:rPr lang="en-US" dirty="0"/>
              <a:t> where we divided the project into small tasks.</a:t>
            </a:r>
          </a:p>
        </p:txBody>
      </p:sp>
    </p:spTree>
    <p:extLst>
      <p:ext uri="{BB962C8B-B14F-4D97-AF65-F5344CB8AC3E}">
        <p14:creationId xmlns:p14="http://schemas.microsoft.com/office/powerpoint/2010/main" val="333180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5F87-BE0E-47D7-A23F-FDE1C94F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r>
              <a:rPr lang="en-US" sz="4000" dirty="0"/>
              <a:t>Project Goal &amp; purpose </a:t>
            </a:r>
            <a:endParaRPr lang="en-N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441E4-DD76-4AF8-AA16-56F7C601D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What 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2300" dirty="0"/>
              <a:t>We wanted to build a system that can “ventilate” a room based on measurements, by building a ventilation system equipped with wirelessly connected sensors with autonomous functionality.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861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5F87-BE0E-47D7-A23F-FDE1C94F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r>
              <a:rPr lang="en-US" sz="4000" dirty="0"/>
              <a:t>Project Goal &amp; purpose </a:t>
            </a:r>
            <a:endParaRPr lang="en-N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441E4-DD76-4AF8-AA16-56F7C601D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How?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dirty="0"/>
              <a:t>Sensors communicate wirelessly with a “ventilation box” over ZigBee.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Sensors that track CO2, humidity, temperature, and VOC (Volatile Organic Compounds).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Based on measurements the “ventilation box” controls the air quality, by using an algorithm that decides the speed of a fan.</a:t>
            </a:r>
          </a:p>
          <a:p>
            <a:pPr marL="0" indent="0">
              <a:buNone/>
            </a:pPr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137752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5F87-BE0E-47D7-A23F-FDE1C94F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Project Goal &amp;purpose </a:t>
            </a:r>
            <a:endParaRPr lang="en-N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441E4-DD76-4AF8-AA16-56F7C601D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Why?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dirty="0"/>
              <a:t>Remove condensation which causes damage to the home.</a:t>
            </a:r>
          </a:p>
          <a:p>
            <a:r>
              <a:rPr lang="en-US" sz="1800" dirty="0"/>
              <a:t>Make a healthier living environment and mitigate asthma and hay fever allergens.</a:t>
            </a:r>
          </a:p>
          <a:p>
            <a:r>
              <a:rPr lang="en-US" sz="1800" dirty="0"/>
              <a:t>Control temperatures, a ventilated room will feel more comfortable.</a:t>
            </a:r>
          </a:p>
          <a:p>
            <a:r>
              <a:rPr lang="en-US" sz="1800" dirty="0"/>
              <a:t>Lower concentrations of Radon Gas.</a:t>
            </a:r>
          </a:p>
          <a:p>
            <a:r>
              <a:rPr lang="en-US" sz="1800" dirty="0"/>
              <a:t>Decrease CO</a:t>
            </a:r>
            <a:r>
              <a:rPr lang="en-GB" dirty="0"/>
              <a:t>₂</a:t>
            </a:r>
            <a:r>
              <a:rPr lang="en-US" sz="1800" dirty="0"/>
              <a:t> concentration.</a:t>
            </a:r>
          </a:p>
        </p:txBody>
      </p:sp>
    </p:spTree>
    <p:extLst>
      <p:ext uri="{BB962C8B-B14F-4D97-AF65-F5344CB8AC3E}">
        <p14:creationId xmlns:p14="http://schemas.microsoft.com/office/powerpoint/2010/main" val="258944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960C-BD83-4EFA-AA96-7EDAB319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99952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5ECC-532C-494D-9F45-93B48AEC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100" dirty="0"/>
              <a:t>Requirements </a:t>
            </a:r>
            <a:endParaRPr lang="en-NL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16A8-E8C4-4EF6-B259-980F6330A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679" y="1082673"/>
            <a:ext cx="5778322" cy="4872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In terms of sensors:</a:t>
            </a:r>
          </a:p>
          <a:p>
            <a:pPr marL="0" indent="0">
              <a:buNone/>
            </a:pPr>
            <a:r>
              <a:rPr lang="en-US" sz="1800" dirty="0"/>
              <a:t>• Communication should be bi-directional.</a:t>
            </a:r>
          </a:p>
          <a:p>
            <a:pPr marL="0" indent="0">
              <a:buNone/>
            </a:pPr>
            <a:r>
              <a:rPr lang="en-US" sz="1800" dirty="0"/>
              <a:t>• Sensors should send continuously their measurement values at least every 15 sec. </a:t>
            </a:r>
          </a:p>
          <a:p>
            <a:pPr marL="0" indent="0">
              <a:buNone/>
            </a:pPr>
            <a:r>
              <a:rPr lang="en-US" sz="1800" dirty="0"/>
              <a:t>• Sensors should send their measurement value when there is a “sharp” increase.</a:t>
            </a:r>
          </a:p>
          <a:p>
            <a:pPr marL="0" indent="0">
              <a:buNone/>
            </a:pPr>
            <a:r>
              <a:rPr lang="en-US" sz="1800" dirty="0"/>
              <a:t>• Use LED to indicate the ZigBee traffic (communication loss, by blinking red).</a:t>
            </a:r>
          </a:p>
          <a:p>
            <a:pPr marL="0" indent="0">
              <a:buNone/>
            </a:pPr>
            <a:r>
              <a:rPr lang="en-US" sz="1800" dirty="0"/>
              <a:t>• Use LED that shows if the “ventilation box” (C# application) is using its value to control the ventilation speed.</a:t>
            </a:r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295101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5ECC-532C-494D-9F45-93B48AEC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100" dirty="0"/>
              <a:t>Requirements </a:t>
            </a:r>
            <a:endParaRPr lang="en-NL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16A8-E8C4-4EF6-B259-980F6330A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In terms of communication &amp; system process mechanism: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Ventilation box should be simulated in C#.</a:t>
            </a:r>
          </a:p>
          <a:p>
            <a:r>
              <a:rPr lang="en-US" sz="1800" dirty="0"/>
              <a:t>Ventilation box logs all measurements data from all connected sensors.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• The system should be adjustable, expandable (Ex: add/remove sensors to the system).</a:t>
            </a:r>
          </a:p>
        </p:txBody>
      </p:sp>
    </p:spTree>
    <p:extLst>
      <p:ext uri="{BB962C8B-B14F-4D97-AF65-F5344CB8AC3E}">
        <p14:creationId xmlns:p14="http://schemas.microsoft.com/office/powerpoint/2010/main" val="33562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604</Words>
  <Application>Microsoft Office PowerPoint</Application>
  <PresentationFormat>Widescreen</PresentationFormat>
  <Paragraphs>107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3</vt:lpstr>
      <vt:lpstr>Ion</vt:lpstr>
      <vt:lpstr>Ventilation box </vt:lpstr>
      <vt:lpstr>Team Members</vt:lpstr>
      <vt:lpstr>Project organization</vt:lpstr>
      <vt:lpstr>Project Goal &amp; purpose </vt:lpstr>
      <vt:lpstr>Project Goal &amp; purpose </vt:lpstr>
      <vt:lpstr>Project Goal &amp;purpose </vt:lpstr>
      <vt:lpstr>Requirements</vt:lpstr>
      <vt:lpstr>Requirements </vt:lpstr>
      <vt:lpstr>Requirements </vt:lpstr>
      <vt:lpstr>Jorrit’s tasks</vt:lpstr>
      <vt:lpstr>Fabian’s tasks</vt:lpstr>
      <vt:lpstr>Toma’s tasks</vt:lpstr>
      <vt:lpstr>Rami’s tasks</vt:lpstr>
      <vt:lpstr>Sjuul’s tasks</vt:lpstr>
      <vt:lpstr>Lessons learned</vt:lpstr>
      <vt:lpstr>Lessons learned</vt:lpstr>
      <vt:lpstr>Challenges</vt:lpstr>
      <vt:lpstr>Challenges</vt:lpstr>
      <vt:lpstr>System testing</vt:lpstr>
      <vt:lpstr>Testing </vt:lpstr>
      <vt:lpstr>Conclusions </vt:lpstr>
      <vt:lpstr>Conclusions </vt:lpstr>
      <vt:lpstr>recommendations 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Ventilation box </dc:title>
  <dc:creator>Alramadan,Rami R.</dc:creator>
  <cp:lastModifiedBy>kloovt Washington</cp:lastModifiedBy>
  <cp:revision>4</cp:revision>
  <dcterms:created xsi:type="dcterms:W3CDTF">2021-01-22T17:57:21Z</dcterms:created>
  <dcterms:modified xsi:type="dcterms:W3CDTF">2021-01-24T12:25:45Z</dcterms:modified>
</cp:coreProperties>
</file>