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311" r:id="rId6"/>
    <p:sldId id="262" r:id="rId7"/>
    <p:sldId id="312" r:id="rId8"/>
    <p:sldId id="273" r:id="rId9"/>
    <p:sldId id="313" r:id="rId10"/>
    <p:sldId id="264" r:id="rId11"/>
    <p:sldId id="259" r:id="rId12"/>
    <p:sldId id="267" r:id="rId13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SemiBold" panose="000007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A98574-655B-4578-B123-29DBE083D6AB}">
  <a:tblStyle styleId="{69A98574-655B-4578-B123-29DBE083D6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660"/>
  </p:normalViewPr>
  <p:slideViewPr>
    <p:cSldViewPr snapToGrid="0">
      <p:cViewPr>
        <p:scale>
          <a:sx n="90" d="100"/>
          <a:sy n="90" d="100"/>
        </p:scale>
        <p:origin x="796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9a896ce5ea_0_17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9a896ce5ea_0_17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9a896ce5ea_0_17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9a896ce5ea_0_17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9a896ce5ea_0_17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9a896ce5ea_0_17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8bfe9c97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8bfe9c97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98bfe9c97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98bfe9c97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9a896ce5ea_0_17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9a896ce5ea_0_17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>
          <a:extLst>
            <a:ext uri="{FF2B5EF4-FFF2-40B4-BE49-F238E27FC236}">
              <a16:creationId xmlns:a16="http://schemas.microsoft.com/office/drawing/2014/main" id="{85255CCB-C8F9-1D28-76B5-EA220DC45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98bfe9c977_0_34:notes">
            <a:extLst>
              <a:ext uri="{FF2B5EF4-FFF2-40B4-BE49-F238E27FC236}">
                <a16:creationId xmlns:a16="http://schemas.microsoft.com/office/drawing/2014/main" id="{98711F6A-CE24-501C-BC11-02D20AB793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98bfe9c977_0_34:notes">
            <a:extLst>
              <a:ext uri="{FF2B5EF4-FFF2-40B4-BE49-F238E27FC236}">
                <a16:creationId xmlns:a16="http://schemas.microsoft.com/office/drawing/2014/main" id="{72FEB608-985F-B4B1-203D-B2D682C11A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951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9a896ce5ea_0_17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9a896ce5ea_0_17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>
          <a:extLst>
            <a:ext uri="{FF2B5EF4-FFF2-40B4-BE49-F238E27FC236}">
              <a16:creationId xmlns:a16="http://schemas.microsoft.com/office/drawing/2014/main" id="{7F5F1980-91E6-A8A9-B9F4-73FE5E947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98bfe9c977_0_34:notes">
            <a:extLst>
              <a:ext uri="{FF2B5EF4-FFF2-40B4-BE49-F238E27FC236}">
                <a16:creationId xmlns:a16="http://schemas.microsoft.com/office/drawing/2014/main" id="{03F2E70B-D342-4D45-EAE8-31134FB90F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98bfe9c977_0_34:notes">
            <a:extLst>
              <a:ext uri="{FF2B5EF4-FFF2-40B4-BE49-F238E27FC236}">
                <a16:creationId xmlns:a16="http://schemas.microsoft.com/office/drawing/2014/main" id="{D5C50A75-1B76-74FC-F88E-2F020F77FD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86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9a896ce5ea_0_17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9a896ce5ea_0_17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>
          <a:extLst>
            <a:ext uri="{FF2B5EF4-FFF2-40B4-BE49-F238E27FC236}">
              <a16:creationId xmlns:a16="http://schemas.microsoft.com/office/drawing/2014/main" id="{02F656AF-B316-83B8-687F-B7E2A9283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98bfe9c977_0_34:notes">
            <a:extLst>
              <a:ext uri="{FF2B5EF4-FFF2-40B4-BE49-F238E27FC236}">
                <a16:creationId xmlns:a16="http://schemas.microsoft.com/office/drawing/2014/main" id="{D7B10AD7-71C6-BE0A-B7D8-070D8EB945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98bfe9c977_0_34:notes">
            <a:extLst>
              <a:ext uri="{FF2B5EF4-FFF2-40B4-BE49-F238E27FC236}">
                <a16:creationId xmlns:a16="http://schemas.microsoft.com/office/drawing/2014/main" id="{359139EE-A3AA-1087-2388-8511421C60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60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06100" y="1443604"/>
            <a:ext cx="5731800" cy="17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06097" y="3291655"/>
            <a:ext cx="57318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956300" y="-587145"/>
            <a:ext cx="1182240" cy="119196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-542185" y="2032118"/>
            <a:ext cx="1070280" cy="1079280"/>
          </a:xfrm>
          <a:custGeom>
            <a:avLst/>
            <a:gdLst/>
            <a:ahLst/>
            <a:cxnLst/>
            <a:rect l="l" t="t" r="r" b="b"/>
            <a:pathLst>
              <a:path w="2973" h="2998" extrusionOk="0">
                <a:moveTo>
                  <a:pt x="1487" y="474"/>
                </a:moveTo>
                <a:cubicBezTo>
                  <a:pt x="926" y="474"/>
                  <a:pt x="470" y="933"/>
                  <a:pt x="470" y="1499"/>
                </a:cubicBezTo>
                <a:cubicBezTo>
                  <a:pt x="470" y="2064"/>
                  <a:pt x="926" y="2524"/>
                  <a:pt x="1487" y="2524"/>
                </a:cubicBezTo>
                <a:cubicBezTo>
                  <a:pt x="2047" y="2524"/>
                  <a:pt x="2504" y="2064"/>
                  <a:pt x="2504" y="1499"/>
                </a:cubicBezTo>
                <a:cubicBezTo>
                  <a:pt x="2504" y="933"/>
                  <a:pt x="2047" y="474"/>
                  <a:pt x="1487" y="474"/>
                </a:cubicBezTo>
                <a:moveTo>
                  <a:pt x="1487" y="2998"/>
                </a:moveTo>
                <a:cubicBezTo>
                  <a:pt x="667" y="2998"/>
                  <a:pt x="0" y="2325"/>
                  <a:pt x="0" y="1499"/>
                </a:cubicBezTo>
                <a:cubicBezTo>
                  <a:pt x="0" y="673"/>
                  <a:pt x="667" y="0"/>
                  <a:pt x="1487" y="0"/>
                </a:cubicBezTo>
                <a:cubicBezTo>
                  <a:pt x="2306" y="0"/>
                  <a:pt x="2973" y="673"/>
                  <a:pt x="2973" y="1499"/>
                </a:cubicBezTo>
                <a:cubicBezTo>
                  <a:pt x="2973" y="2325"/>
                  <a:pt x="2306" y="2998"/>
                  <a:pt x="1487" y="299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3438650" y="4539015"/>
            <a:ext cx="1626120" cy="1639440"/>
          </a:xfrm>
          <a:custGeom>
            <a:avLst/>
            <a:gdLst/>
            <a:ahLst/>
            <a:cxnLst/>
            <a:rect l="l" t="t" r="r" b="b"/>
            <a:pathLst>
              <a:path w="4517" h="4554" extrusionOk="0">
                <a:moveTo>
                  <a:pt x="2259" y="719"/>
                </a:moveTo>
                <a:cubicBezTo>
                  <a:pt x="1406" y="719"/>
                  <a:pt x="713" y="1418"/>
                  <a:pt x="713" y="2277"/>
                </a:cubicBezTo>
                <a:cubicBezTo>
                  <a:pt x="713" y="3136"/>
                  <a:pt x="1406" y="3835"/>
                  <a:pt x="2259" y="3835"/>
                </a:cubicBezTo>
                <a:cubicBezTo>
                  <a:pt x="3111" y="3835"/>
                  <a:pt x="3804" y="3136"/>
                  <a:pt x="3804" y="2277"/>
                </a:cubicBezTo>
                <a:cubicBezTo>
                  <a:pt x="3804" y="1418"/>
                  <a:pt x="3111" y="719"/>
                  <a:pt x="2259" y="719"/>
                </a:cubicBezTo>
                <a:moveTo>
                  <a:pt x="2259" y="4554"/>
                </a:moveTo>
                <a:cubicBezTo>
                  <a:pt x="1013" y="4554"/>
                  <a:pt x="0" y="3533"/>
                  <a:pt x="0" y="2277"/>
                </a:cubicBezTo>
                <a:cubicBezTo>
                  <a:pt x="0" y="1021"/>
                  <a:pt x="1013" y="0"/>
                  <a:pt x="2259" y="0"/>
                </a:cubicBezTo>
                <a:cubicBezTo>
                  <a:pt x="3504" y="0"/>
                  <a:pt x="4517" y="1021"/>
                  <a:pt x="4517" y="2277"/>
                </a:cubicBezTo>
                <a:cubicBezTo>
                  <a:pt x="4517" y="3533"/>
                  <a:pt x="3504" y="4554"/>
                  <a:pt x="2259" y="455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8325" y="4299800"/>
            <a:ext cx="608400" cy="6084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266824" y="-298003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5783950" y="4539023"/>
            <a:ext cx="457201" cy="345662"/>
          </a:xfrm>
          <a:custGeom>
            <a:avLst/>
            <a:gdLst/>
            <a:ahLst/>
            <a:cxnLst/>
            <a:rect l="l" t="t" r="r" b="b"/>
            <a:pathLst>
              <a:path w="914" h="691" extrusionOk="0">
                <a:moveTo>
                  <a:pt x="84" y="251"/>
                </a:moveTo>
                <a:cubicBezTo>
                  <a:pt x="65" y="270"/>
                  <a:pt x="33" y="270"/>
                  <a:pt x="14" y="251"/>
                </a:cubicBezTo>
                <a:cubicBezTo>
                  <a:pt x="-5" y="231"/>
                  <a:pt x="-5" y="200"/>
                  <a:pt x="14" y="181"/>
                </a:cubicBezTo>
                <a:cubicBezTo>
                  <a:pt x="72" y="123"/>
                  <a:pt x="140" y="77"/>
                  <a:pt x="216" y="46"/>
                </a:cubicBezTo>
                <a:cubicBezTo>
                  <a:pt x="288" y="16"/>
                  <a:pt x="369" y="-1"/>
                  <a:pt x="452" y="0"/>
                </a:cubicBezTo>
                <a:cubicBezTo>
                  <a:pt x="539" y="0"/>
                  <a:pt x="621" y="19"/>
                  <a:pt x="696" y="52"/>
                </a:cubicBezTo>
                <a:cubicBezTo>
                  <a:pt x="774" y="87"/>
                  <a:pt x="844" y="137"/>
                  <a:pt x="900" y="198"/>
                </a:cubicBezTo>
                <a:cubicBezTo>
                  <a:pt x="919" y="219"/>
                  <a:pt x="918" y="250"/>
                  <a:pt x="898" y="269"/>
                </a:cubicBezTo>
                <a:cubicBezTo>
                  <a:pt x="878" y="288"/>
                  <a:pt x="847" y="286"/>
                  <a:pt x="828" y="266"/>
                </a:cubicBezTo>
                <a:cubicBezTo>
                  <a:pt x="780" y="214"/>
                  <a:pt x="722" y="172"/>
                  <a:pt x="657" y="143"/>
                </a:cubicBezTo>
                <a:cubicBezTo>
                  <a:pt x="594" y="115"/>
                  <a:pt x="525" y="100"/>
                  <a:pt x="452" y="99"/>
                </a:cubicBezTo>
                <a:cubicBezTo>
                  <a:pt x="381" y="99"/>
                  <a:pt x="314" y="113"/>
                  <a:pt x="253" y="138"/>
                </a:cubicBezTo>
                <a:cubicBezTo>
                  <a:pt x="190" y="164"/>
                  <a:pt x="132" y="203"/>
                  <a:pt x="84" y="251"/>
                </a:cubicBezTo>
                <a:moveTo>
                  <a:pt x="196" y="389"/>
                </a:moveTo>
                <a:cubicBezTo>
                  <a:pt x="178" y="409"/>
                  <a:pt x="146" y="411"/>
                  <a:pt x="126" y="392"/>
                </a:cubicBezTo>
                <a:cubicBezTo>
                  <a:pt x="106" y="374"/>
                  <a:pt x="104" y="342"/>
                  <a:pt x="123" y="322"/>
                </a:cubicBezTo>
                <a:cubicBezTo>
                  <a:pt x="164" y="276"/>
                  <a:pt x="215" y="239"/>
                  <a:pt x="272" y="214"/>
                </a:cubicBezTo>
                <a:cubicBezTo>
                  <a:pt x="327" y="190"/>
                  <a:pt x="388" y="176"/>
                  <a:pt x="451" y="177"/>
                </a:cubicBezTo>
                <a:cubicBezTo>
                  <a:pt x="517" y="177"/>
                  <a:pt x="580" y="192"/>
                  <a:pt x="636" y="219"/>
                </a:cubicBezTo>
                <a:cubicBezTo>
                  <a:pt x="695" y="246"/>
                  <a:pt x="746" y="287"/>
                  <a:pt x="787" y="336"/>
                </a:cubicBezTo>
                <a:cubicBezTo>
                  <a:pt x="804" y="357"/>
                  <a:pt x="801" y="388"/>
                  <a:pt x="781" y="406"/>
                </a:cubicBezTo>
                <a:cubicBezTo>
                  <a:pt x="760" y="424"/>
                  <a:pt x="728" y="421"/>
                  <a:pt x="711" y="400"/>
                </a:cubicBezTo>
                <a:cubicBezTo>
                  <a:pt x="679" y="362"/>
                  <a:pt x="639" y="330"/>
                  <a:pt x="594" y="309"/>
                </a:cubicBezTo>
                <a:cubicBezTo>
                  <a:pt x="551" y="289"/>
                  <a:pt x="502" y="277"/>
                  <a:pt x="450" y="277"/>
                </a:cubicBezTo>
                <a:cubicBezTo>
                  <a:pt x="401" y="276"/>
                  <a:pt x="354" y="286"/>
                  <a:pt x="312" y="305"/>
                </a:cubicBezTo>
                <a:cubicBezTo>
                  <a:pt x="268" y="324"/>
                  <a:pt x="228" y="353"/>
                  <a:pt x="196" y="389"/>
                </a:cubicBezTo>
                <a:moveTo>
                  <a:pt x="317" y="530"/>
                </a:moveTo>
                <a:cubicBezTo>
                  <a:pt x="301" y="553"/>
                  <a:pt x="271" y="559"/>
                  <a:pt x="248" y="544"/>
                </a:cubicBezTo>
                <a:cubicBezTo>
                  <a:pt x="225" y="529"/>
                  <a:pt x="220" y="497"/>
                  <a:pt x="235" y="474"/>
                </a:cubicBezTo>
                <a:cubicBezTo>
                  <a:pt x="259" y="439"/>
                  <a:pt x="291" y="411"/>
                  <a:pt x="328" y="391"/>
                </a:cubicBezTo>
                <a:cubicBezTo>
                  <a:pt x="365" y="371"/>
                  <a:pt x="407" y="360"/>
                  <a:pt x="450" y="360"/>
                </a:cubicBezTo>
                <a:cubicBezTo>
                  <a:pt x="495" y="360"/>
                  <a:pt x="538" y="373"/>
                  <a:pt x="576" y="394"/>
                </a:cubicBezTo>
                <a:cubicBezTo>
                  <a:pt x="614" y="416"/>
                  <a:pt x="646" y="447"/>
                  <a:pt x="669" y="485"/>
                </a:cubicBezTo>
                <a:cubicBezTo>
                  <a:pt x="683" y="508"/>
                  <a:pt x="676" y="539"/>
                  <a:pt x="653" y="553"/>
                </a:cubicBezTo>
                <a:cubicBezTo>
                  <a:pt x="630" y="568"/>
                  <a:pt x="599" y="561"/>
                  <a:pt x="585" y="537"/>
                </a:cubicBezTo>
                <a:cubicBezTo>
                  <a:pt x="571" y="513"/>
                  <a:pt x="551" y="494"/>
                  <a:pt x="527" y="481"/>
                </a:cubicBezTo>
                <a:cubicBezTo>
                  <a:pt x="504" y="468"/>
                  <a:pt x="478" y="460"/>
                  <a:pt x="450" y="460"/>
                </a:cubicBezTo>
                <a:cubicBezTo>
                  <a:pt x="422" y="460"/>
                  <a:pt x="397" y="466"/>
                  <a:pt x="375" y="478"/>
                </a:cubicBezTo>
                <a:cubicBezTo>
                  <a:pt x="352" y="491"/>
                  <a:pt x="332" y="509"/>
                  <a:pt x="317" y="530"/>
                </a:cubicBezTo>
                <a:moveTo>
                  <a:pt x="449" y="551"/>
                </a:moveTo>
                <a:cubicBezTo>
                  <a:pt x="488" y="551"/>
                  <a:pt x="519" y="583"/>
                  <a:pt x="518" y="621"/>
                </a:cubicBezTo>
                <a:cubicBezTo>
                  <a:pt x="518" y="660"/>
                  <a:pt x="487" y="691"/>
                  <a:pt x="448" y="691"/>
                </a:cubicBezTo>
                <a:cubicBezTo>
                  <a:pt x="410" y="691"/>
                  <a:pt x="379" y="659"/>
                  <a:pt x="379" y="620"/>
                </a:cubicBezTo>
                <a:cubicBezTo>
                  <a:pt x="379" y="582"/>
                  <a:pt x="411" y="550"/>
                  <a:pt x="449" y="5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8278150" y="898175"/>
            <a:ext cx="608400" cy="6084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443404" y="219691"/>
            <a:ext cx="856802" cy="982618"/>
            <a:chOff x="426045" y="300875"/>
            <a:chExt cx="838440" cy="961560"/>
          </a:xfrm>
        </p:grpSpPr>
        <p:sp>
          <p:nvSpPr>
            <p:cNvPr id="19" name="Google Shape;19;p2"/>
            <p:cNvSpPr/>
            <p:nvPr/>
          </p:nvSpPr>
          <p:spPr>
            <a:xfrm>
              <a:off x="426045" y="300875"/>
              <a:ext cx="838440" cy="961560"/>
            </a:xfrm>
            <a:custGeom>
              <a:avLst/>
              <a:gdLst/>
              <a:ahLst/>
              <a:cxnLst/>
              <a:rect l="l" t="t" r="r" b="b"/>
              <a:pathLst>
                <a:path w="2329" h="2671" extrusionOk="0">
                  <a:moveTo>
                    <a:pt x="2323" y="657"/>
                  </a:moveTo>
                  <a:cubicBezTo>
                    <a:pt x="2317" y="576"/>
                    <a:pt x="2269" y="505"/>
                    <a:pt x="2197" y="470"/>
                  </a:cubicBezTo>
                  <a:lnTo>
                    <a:pt x="1259" y="21"/>
                  </a:lnTo>
                  <a:cubicBezTo>
                    <a:pt x="1199" y="-7"/>
                    <a:pt x="1129" y="-7"/>
                    <a:pt x="1069" y="21"/>
                  </a:cubicBezTo>
                  <a:lnTo>
                    <a:pt x="132" y="470"/>
                  </a:lnTo>
                  <a:cubicBezTo>
                    <a:pt x="59" y="505"/>
                    <a:pt x="12" y="576"/>
                    <a:pt x="6" y="657"/>
                  </a:cubicBezTo>
                  <a:cubicBezTo>
                    <a:pt x="-82" y="2027"/>
                    <a:pt x="790" y="2526"/>
                    <a:pt x="1076" y="2652"/>
                  </a:cubicBezTo>
                  <a:cubicBezTo>
                    <a:pt x="1132" y="2678"/>
                    <a:pt x="1196" y="2678"/>
                    <a:pt x="1253" y="2652"/>
                  </a:cubicBezTo>
                  <a:cubicBezTo>
                    <a:pt x="1539" y="2526"/>
                    <a:pt x="2410" y="2027"/>
                    <a:pt x="2323" y="657"/>
                  </a:cubicBezTo>
                  <a:close/>
                </a:path>
              </a:pathLst>
            </a:custGeom>
            <a:solidFill>
              <a:srgbClr val="FFFFFF">
                <a:alpha val="1899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7685" y="382955"/>
              <a:ext cx="695160" cy="797400"/>
            </a:xfrm>
            <a:custGeom>
              <a:avLst/>
              <a:gdLst/>
              <a:ahLst/>
              <a:cxnLst/>
              <a:rect l="l" t="t" r="r" b="b"/>
              <a:pathLst>
                <a:path w="1931" h="2215" extrusionOk="0">
                  <a:moveTo>
                    <a:pt x="1926" y="545"/>
                  </a:moveTo>
                  <a:cubicBezTo>
                    <a:pt x="1921" y="478"/>
                    <a:pt x="1881" y="419"/>
                    <a:pt x="1821" y="390"/>
                  </a:cubicBezTo>
                  <a:lnTo>
                    <a:pt x="1044" y="18"/>
                  </a:lnTo>
                  <a:cubicBezTo>
                    <a:pt x="994" y="-6"/>
                    <a:pt x="937" y="-6"/>
                    <a:pt x="887" y="18"/>
                  </a:cubicBezTo>
                  <a:lnTo>
                    <a:pt x="109" y="390"/>
                  </a:lnTo>
                  <a:cubicBezTo>
                    <a:pt x="50" y="419"/>
                    <a:pt x="10" y="478"/>
                    <a:pt x="5" y="545"/>
                  </a:cubicBezTo>
                  <a:cubicBezTo>
                    <a:pt x="-68" y="1681"/>
                    <a:pt x="655" y="2095"/>
                    <a:pt x="892" y="2199"/>
                  </a:cubicBezTo>
                  <a:cubicBezTo>
                    <a:pt x="939" y="2220"/>
                    <a:pt x="992" y="2220"/>
                    <a:pt x="1039" y="2199"/>
                  </a:cubicBezTo>
                  <a:cubicBezTo>
                    <a:pt x="1276" y="2095"/>
                    <a:pt x="1998" y="1681"/>
                    <a:pt x="1926" y="5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66085" y="453875"/>
              <a:ext cx="558000" cy="655560"/>
            </a:xfrm>
            <a:custGeom>
              <a:avLst/>
              <a:gdLst/>
              <a:ahLst/>
              <a:cxnLst/>
              <a:rect l="l" t="t" r="r" b="b"/>
              <a:pathLst>
                <a:path w="1550" h="1821" extrusionOk="0">
                  <a:moveTo>
                    <a:pt x="1259" y="1443"/>
                  </a:moveTo>
                  <a:cubicBezTo>
                    <a:pt x="1096" y="1652"/>
                    <a:pt x="906" y="1764"/>
                    <a:pt x="794" y="1817"/>
                  </a:cubicBezTo>
                  <a:cubicBezTo>
                    <a:pt x="787" y="1820"/>
                    <a:pt x="780" y="1821"/>
                    <a:pt x="772" y="1821"/>
                  </a:cubicBezTo>
                  <a:cubicBezTo>
                    <a:pt x="767" y="1821"/>
                    <a:pt x="761" y="1819"/>
                    <a:pt x="756" y="1817"/>
                  </a:cubicBezTo>
                  <a:cubicBezTo>
                    <a:pt x="644" y="1764"/>
                    <a:pt x="455" y="1652"/>
                    <a:pt x="292" y="1443"/>
                  </a:cubicBezTo>
                  <a:cubicBezTo>
                    <a:pt x="79" y="1169"/>
                    <a:pt x="-18" y="816"/>
                    <a:pt x="3" y="392"/>
                  </a:cubicBezTo>
                  <a:cubicBezTo>
                    <a:pt x="4" y="375"/>
                    <a:pt x="14" y="360"/>
                    <a:pt x="29" y="353"/>
                  </a:cubicBezTo>
                  <a:lnTo>
                    <a:pt x="756" y="5"/>
                  </a:lnTo>
                  <a:cubicBezTo>
                    <a:pt x="761" y="2"/>
                    <a:pt x="767" y="1"/>
                    <a:pt x="772" y="0"/>
                  </a:cubicBezTo>
                  <a:cubicBezTo>
                    <a:pt x="780" y="0"/>
                    <a:pt x="788" y="1"/>
                    <a:pt x="795" y="5"/>
                  </a:cubicBezTo>
                  <a:lnTo>
                    <a:pt x="1521" y="353"/>
                  </a:lnTo>
                  <a:cubicBezTo>
                    <a:pt x="1537" y="360"/>
                    <a:pt x="1547" y="375"/>
                    <a:pt x="1547" y="392"/>
                  </a:cubicBezTo>
                  <a:cubicBezTo>
                    <a:pt x="1569" y="816"/>
                    <a:pt x="1472" y="1169"/>
                    <a:pt x="1259" y="1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44005" y="453875"/>
              <a:ext cx="280080" cy="655560"/>
            </a:xfrm>
            <a:custGeom>
              <a:avLst/>
              <a:gdLst/>
              <a:ahLst/>
              <a:cxnLst/>
              <a:rect l="l" t="t" r="r" b="b"/>
              <a:pathLst>
                <a:path w="778" h="1821" extrusionOk="0">
                  <a:moveTo>
                    <a:pt x="487" y="1443"/>
                  </a:moveTo>
                  <a:cubicBezTo>
                    <a:pt x="324" y="1652"/>
                    <a:pt x="134" y="1764"/>
                    <a:pt x="22" y="1817"/>
                  </a:cubicBezTo>
                  <a:cubicBezTo>
                    <a:pt x="15" y="1820"/>
                    <a:pt x="8" y="1821"/>
                    <a:pt x="0" y="1821"/>
                  </a:cubicBezTo>
                  <a:lnTo>
                    <a:pt x="0" y="0"/>
                  </a:lnTo>
                  <a:cubicBezTo>
                    <a:pt x="8" y="0"/>
                    <a:pt x="16" y="1"/>
                    <a:pt x="23" y="5"/>
                  </a:cubicBezTo>
                  <a:lnTo>
                    <a:pt x="749" y="353"/>
                  </a:lnTo>
                  <a:cubicBezTo>
                    <a:pt x="765" y="360"/>
                    <a:pt x="775" y="375"/>
                    <a:pt x="775" y="392"/>
                  </a:cubicBezTo>
                  <a:cubicBezTo>
                    <a:pt x="797" y="816"/>
                    <a:pt x="700" y="1169"/>
                    <a:pt x="487" y="1443"/>
                  </a:cubicBezTo>
                  <a:close/>
                </a:path>
              </a:pathLst>
            </a:custGeom>
            <a:solidFill>
              <a:srgbClr val="FFFFFF">
                <a:alpha val="1899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9325" y="631355"/>
              <a:ext cx="191880" cy="105120"/>
            </a:xfrm>
            <a:custGeom>
              <a:avLst/>
              <a:gdLst/>
              <a:ahLst/>
              <a:cxnLst/>
              <a:rect l="l" t="t" r="r" b="b"/>
              <a:pathLst>
                <a:path w="533" h="292" extrusionOk="0">
                  <a:moveTo>
                    <a:pt x="266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292"/>
                  </a:lnTo>
                  <a:lnTo>
                    <a:pt x="97" y="292"/>
                  </a:lnTo>
                  <a:lnTo>
                    <a:pt x="97" y="268"/>
                  </a:lnTo>
                  <a:cubicBezTo>
                    <a:pt x="97" y="173"/>
                    <a:pt x="173" y="97"/>
                    <a:pt x="266" y="97"/>
                  </a:cubicBezTo>
                  <a:cubicBezTo>
                    <a:pt x="360" y="97"/>
                    <a:pt x="436" y="173"/>
                    <a:pt x="436" y="268"/>
                  </a:cubicBezTo>
                  <a:lnTo>
                    <a:pt x="436" y="292"/>
                  </a:lnTo>
                  <a:lnTo>
                    <a:pt x="533" y="292"/>
                  </a:lnTo>
                  <a:lnTo>
                    <a:pt x="533" y="268"/>
                  </a:lnTo>
                  <a:cubicBezTo>
                    <a:pt x="533" y="120"/>
                    <a:pt x="413" y="0"/>
                    <a:pt x="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4845" y="753035"/>
              <a:ext cx="240840" cy="179280"/>
            </a:xfrm>
            <a:custGeom>
              <a:avLst/>
              <a:gdLst/>
              <a:ahLst/>
              <a:cxnLst/>
              <a:rect l="l" t="t" r="r" b="b"/>
              <a:pathLst>
                <a:path w="669" h="498" extrusionOk="0">
                  <a:moveTo>
                    <a:pt x="358" y="269"/>
                  </a:moveTo>
                  <a:lnTo>
                    <a:pt x="369" y="376"/>
                  </a:lnTo>
                  <a:lnTo>
                    <a:pt x="299" y="376"/>
                  </a:lnTo>
                  <a:lnTo>
                    <a:pt x="310" y="269"/>
                  </a:lnTo>
                  <a:cubicBezTo>
                    <a:pt x="283" y="259"/>
                    <a:pt x="263" y="233"/>
                    <a:pt x="263" y="201"/>
                  </a:cubicBezTo>
                  <a:cubicBezTo>
                    <a:pt x="263" y="161"/>
                    <a:pt x="295" y="129"/>
                    <a:pt x="334" y="129"/>
                  </a:cubicBezTo>
                  <a:cubicBezTo>
                    <a:pt x="374" y="129"/>
                    <a:pt x="406" y="161"/>
                    <a:pt x="406" y="201"/>
                  </a:cubicBezTo>
                  <a:cubicBezTo>
                    <a:pt x="406" y="233"/>
                    <a:pt x="386" y="259"/>
                    <a:pt x="358" y="269"/>
                  </a:cubicBezTo>
                  <a:moveTo>
                    <a:pt x="636" y="0"/>
                  </a:moveTo>
                  <a:lnTo>
                    <a:pt x="33" y="0"/>
                  </a:lnTo>
                  <a:cubicBezTo>
                    <a:pt x="14" y="0"/>
                    <a:pt x="0" y="14"/>
                    <a:pt x="0" y="33"/>
                  </a:cubicBezTo>
                  <a:lnTo>
                    <a:pt x="0" y="464"/>
                  </a:lnTo>
                  <a:cubicBezTo>
                    <a:pt x="0" y="483"/>
                    <a:pt x="14" y="498"/>
                    <a:pt x="33" y="498"/>
                  </a:cubicBezTo>
                  <a:lnTo>
                    <a:pt x="636" y="498"/>
                  </a:lnTo>
                  <a:cubicBezTo>
                    <a:pt x="654" y="498"/>
                    <a:pt x="669" y="483"/>
                    <a:pt x="669" y="464"/>
                  </a:cubicBezTo>
                  <a:lnTo>
                    <a:pt x="669" y="33"/>
                  </a:lnTo>
                  <a:cubicBezTo>
                    <a:pt x="669" y="14"/>
                    <a:pt x="654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122617" y="3847859"/>
            <a:ext cx="750948" cy="982622"/>
            <a:chOff x="8202174" y="3933452"/>
            <a:chExt cx="608400" cy="796097"/>
          </a:xfrm>
        </p:grpSpPr>
        <p:sp>
          <p:nvSpPr>
            <p:cNvPr id="26" name="Google Shape;26;p2"/>
            <p:cNvSpPr/>
            <p:nvPr/>
          </p:nvSpPr>
          <p:spPr>
            <a:xfrm>
              <a:off x="8264498" y="3933452"/>
              <a:ext cx="517139" cy="664034"/>
            </a:xfrm>
            <a:custGeom>
              <a:avLst/>
              <a:gdLst/>
              <a:ahLst/>
              <a:cxnLst/>
              <a:rect l="l" t="t" r="r" b="b"/>
              <a:pathLst>
                <a:path w="697" h="895" extrusionOk="0">
                  <a:moveTo>
                    <a:pt x="697" y="895"/>
                  </a:moveTo>
                  <a:lnTo>
                    <a:pt x="0" y="895"/>
                  </a:lnTo>
                  <a:lnTo>
                    <a:pt x="0" y="0"/>
                  </a:lnTo>
                  <a:lnTo>
                    <a:pt x="697" y="0"/>
                  </a:lnTo>
                  <a:lnTo>
                    <a:pt x="697" y="895"/>
                  </a:lnTo>
                  <a:close/>
                </a:path>
              </a:pathLst>
            </a:custGeom>
            <a:solidFill>
              <a:srgbClr val="FFFFFF">
                <a:alpha val="1899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202174" y="3989097"/>
              <a:ext cx="517139" cy="663292"/>
            </a:xfrm>
            <a:custGeom>
              <a:avLst/>
              <a:gdLst/>
              <a:ahLst/>
              <a:cxnLst/>
              <a:rect l="l" t="t" r="r" b="b"/>
              <a:pathLst>
                <a:path w="697" h="894" extrusionOk="0">
                  <a:moveTo>
                    <a:pt x="697" y="894"/>
                  </a:moveTo>
                  <a:lnTo>
                    <a:pt x="0" y="894"/>
                  </a:lnTo>
                  <a:lnTo>
                    <a:pt x="0" y="0"/>
                  </a:lnTo>
                  <a:lnTo>
                    <a:pt x="697" y="0"/>
                  </a:lnTo>
                  <a:lnTo>
                    <a:pt x="697" y="8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249659" y="4062548"/>
              <a:ext cx="274521" cy="17807"/>
            </a:xfrm>
            <a:custGeom>
              <a:avLst/>
              <a:gdLst/>
              <a:ahLst/>
              <a:cxnLst/>
              <a:rect l="l" t="t" r="r" b="b"/>
              <a:pathLst>
                <a:path w="370" h="24" extrusionOk="0">
                  <a:moveTo>
                    <a:pt x="358" y="24"/>
                  </a:moveTo>
                  <a:lnTo>
                    <a:pt x="12" y="24"/>
                  </a:lnTo>
                  <a:cubicBezTo>
                    <a:pt x="6" y="24"/>
                    <a:pt x="0" y="19"/>
                    <a:pt x="0" y="13"/>
                  </a:cubicBezTo>
                  <a:lnTo>
                    <a:pt x="0" y="11"/>
                  </a:lnTo>
                  <a:cubicBezTo>
                    <a:pt x="0" y="5"/>
                    <a:pt x="6" y="0"/>
                    <a:pt x="12" y="0"/>
                  </a:cubicBezTo>
                  <a:lnTo>
                    <a:pt x="358" y="0"/>
                  </a:lnTo>
                  <a:cubicBezTo>
                    <a:pt x="364" y="0"/>
                    <a:pt x="370" y="5"/>
                    <a:pt x="370" y="11"/>
                  </a:cubicBezTo>
                  <a:lnTo>
                    <a:pt x="370" y="13"/>
                  </a:lnTo>
                  <a:cubicBezTo>
                    <a:pt x="370" y="19"/>
                    <a:pt x="364" y="24"/>
                    <a:pt x="358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249659" y="4561128"/>
              <a:ext cx="274521" cy="17807"/>
            </a:xfrm>
            <a:custGeom>
              <a:avLst/>
              <a:gdLst/>
              <a:ahLst/>
              <a:cxnLst/>
              <a:rect l="l" t="t" r="r" b="b"/>
              <a:pathLst>
                <a:path w="370" h="24" extrusionOk="0">
                  <a:moveTo>
                    <a:pt x="358" y="24"/>
                  </a:moveTo>
                  <a:lnTo>
                    <a:pt x="12" y="24"/>
                  </a:lnTo>
                  <a:cubicBezTo>
                    <a:pt x="6" y="24"/>
                    <a:pt x="0" y="19"/>
                    <a:pt x="0" y="13"/>
                  </a:cubicBezTo>
                  <a:lnTo>
                    <a:pt x="0" y="11"/>
                  </a:lnTo>
                  <a:cubicBezTo>
                    <a:pt x="0" y="5"/>
                    <a:pt x="6" y="0"/>
                    <a:pt x="12" y="0"/>
                  </a:cubicBezTo>
                  <a:lnTo>
                    <a:pt x="358" y="0"/>
                  </a:lnTo>
                  <a:cubicBezTo>
                    <a:pt x="364" y="0"/>
                    <a:pt x="370" y="5"/>
                    <a:pt x="370" y="11"/>
                  </a:cubicBezTo>
                  <a:lnTo>
                    <a:pt x="370" y="13"/>
                  </a:lnTo>
                  <a:cubicBezTo>
                    <a:pt x="370" y="19"/>
                    <a:pt x="364" y="24"/>
                    <a:pt x="358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249659" y="4117451"/>
              <a:ext cx="421428" cy="18548"/>
            </a:xfrm>
            <a:custGeom>
              <a:avLst/>
              <a:gdLst/>
              <a:ahLst/>
              <a:cxnLst/>
              <a:rect l="l" t="t" r="r" b="b"/>
              <a:pathLst>
                <a:path w="568" h="25" extrusionOk="0">
                  <a:moveTo>
                    <a:pt x="556" y="25"/>
                  </a:moveTo>
                  <a:lnTo>
                    <a:pt x="13" y="25"/>
                  </a:ln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6"/>
                    <a:pt x="568" y="13"/>
                  </a:cubicBezTo>
                  <a:cubicBezTo>
                    <a:pt x="568" y="20"/>
                    <a:pt x="563" y="25"/>
                    <a:pt x="556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249659" y="4173096"/>
              <a:ext cx="421428" cy="18548"/>
            </a:xfrm>
            <a:custGeom>
              <a:avLst/>
              <a:gdLst/>
              <a:ahLst/>
              <a:cxnLst/>
              <a:rect l="l" t="t" r="r" b="b"/>
              <a:pathLst>
                <a:path w="568" h="25" extrusionOk="0">
                  <a:moveTo>
                    <a:pt x="556" y="25"/>
                  </a:moveTo>
                  <a:lnTo>
                    <a:pt x="13" y="25"/>
                  </a:lnTo>
                  <a:cubicBezTo>
                    <a:pt x="6" y="25"/>
                    <a:pt x="0" y="19"/>
                    <a:pt x="0" y="12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6"/>
                    <a:pt x="568" y="12"/>
                  </a:cubicBezTo>
                  <a:cubicBezTo>
                    <a:pt x="568" y="19"/>
                    <a:pt x="563" y="25"/>
                    <a:pt x="556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249659" y="4228742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249659" y="4284387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49659" y="4339290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6"/>
                    <a:pt x="568" y="13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249659" y="4394935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49659" y="4450580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249659" y="4505483"/>
              <a:ext cx="421428" cy="18548"/>
            </a:xfrm>
            <a:custGeom>
              <a:avLst/>
              <a:gdLst/>
              <a:ahLst/>
              <a:cxnLst/>
              <a:rect l="l" t="t" r="r" b="b"/>
              <a:pathLst>
                <a:path w="568" h="25" extrusionOk="0">
                  <a:moveTo>
                    <a:pt x="556" y="25"/>
                  </a:moveTo>
                  <a:lnTo>
                    <a:pt x="13" y="25"/>
                  </a:lnTo>
                  <a:cubicBezTo>
                    <a:pt x="6" y="25"/>
                    <a:pt x="0" y="19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6"/>
                    <a:pt x="568" y="13"/>
                  </a:cubicBezTo>
                  <a:cubicBezTo>
                    <a:pt x="568" y="19"/>
                    <a:pt x="563" y="25"/>
                    <a:pt x="556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87247" y="4503999"/>
              <a:ext cx="223327" cy="225549"/>
            </a:xfrm>
            <a:custGeom>
              <a:avLst/>
              <a:gdLst/>
              <a:ahLst/>
              <a:cxnLst/>
              <a:rect l="l" t="t" r="r" b="b"/>
              <a:pathLst>
                <a:path w="301" h="304" extrusionOk="0">
                  <a:moveTo>
                    <a:pt x="301" y="152"/>
                  </a:moveTo>
                  <a:cubicBezTo>
                    <a:pt x="301" y="236"/>
                    <a:pt x="233" y="304"/>
                    <a:pt x="150" y="304"/>
                  </a:cubicBezTo>
                  <a:cubicBezTo>
                    <a:pt x="67" y="304"/>
                    <a:pt x="0" y="236"/>
                    <a:pt x="0" y="152"/>
                  </a:cubicBezTo>
                  <a:cubicBezTo>
                    <a:pt x="0" y="68"/>
                    <a:pt x="67" y="0"/>
                    <a:pt x="150" y="0"/>
                  </a:cubicBezTo>
                  <a:cubicBezTo>
                    <a:pt x="233" y="0"/>
                    <a:pt x="301" y="68"/>
                    <a:pt x="301" y="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630281" y="4561128"/>
              <a:ext cx="135035" cy="122420"/>
            </a:xfrm>
            <a:custGeom>
              <a:avLst/>
              <a:gdLst/>
              <a:ahLst/>
              <a:cxnLst/>
              <a:rect l="l" t="t" r="r" b="b"/>
              <a:pathLst>
                <a:path w="182" h="165" extrusionOk="0">
                  <a:moveTo>
                    <a:pt x="74" y="165"/>
                  </a:moveTo>
                  <a:cubicBezTo>
                    <a:pt x="67" y="165"/>
                    <a:pt x="61" y="162"/>
                    <a:pt x="57" y="156"/>
                  </a:cubicBezTo>
                  <a:lnTo>
                    <a:pt x="4" y="86"/>
                  </a:lnTo>
                  <a:cubicBezTo>
                    <a:pt x="-2" y="76"/>
                    <a:pt x="0" y="63"/>
                    <a:pt x="9" y="56"/>
                  </a:cubicBezTo>
                  <a:cubicBezTo>
                    <a:pt x="18" y="49"/>
                    <a:pt x="31" y="51"/>
                    <a:pt x="38" y="60"/>
                  </a:cubicBezTo>
                  <a:lnTo>
                    <a:pt x="74" y="108"/>
                  </a:lnTo>
                  <a:lnTo>
                    <a:pt x="145" y="9"/>
                  </a:lnTo>
                  <a:cubicBezTo>
                    <a:pt x="151" y="-1"/>
                    <a:pt x="164" y="-3"/>
                    <a:pt x="173" y="4"/>
                  </a:cubicBezTo>
                  <a:cubicBezTo>
                    <a:pt x="183" y="10"/>
                    <a:pt x="185" y="24"/>
                    <a:pt x="178" y="33"/>
                  </a:cubicBezTo>
                  <a:lnTo>
                    <a:pt x="90" y="156"/>
                  </a:lnTo>
                  <a:cubicBezTo>
                    <a:pt x="87" y="162"/>
                    <a:pt x="81" y="165"/>
                    <a:pt x="74" y="1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4400" rIns="90000" bIns="14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1706099" y="4830472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7">
    <p:bg>
      <p:bgPr>
        <a:solidFill>
          <a:schemeClr val="dk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713050" y="53646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subTitle" idx="1"/>
          </p:nvPr>
        </p:nvSpPr>
        <p:spPr>
          <a:xfrm>
            <a:off x="870050" y="2661600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subTitle" idx="2"/>
          </p:nvPr>
        </p:nvSpPr>
        <p:spPr>
          <a:xfrm>
            <a:off x="870050" y="3036500"/>
            <a:ext cx="2305500" cy="12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3"/>
          </p:nvPr>
        </p:nvSpPr>
        <p:spPr>
          <a:xfrm>
            <a:off x="3419200" y="2661600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subTitle" idx="4"/>
          </p:nvPr>
        </p:nvSpPr>
        <p:spPr>
          <a:xfrm>
            <a:off x="3419200" y="3036500"/>
            <a:ext cx="2305500" cy="12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subTitle" idx="5"/>
          </p:nvPr>
        </p:nvSpPr>
        <p:spPr>
          <a:xfrm>
            <a:off x="5968350" y="2661600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6"/>
          </p:nvPr>
        </p:nvSpPr>
        <p:spPr>
          <a:xfrm>
            <a:off x="5968350" y="3036500"/>
            <a:ext cx="2305500" cy="12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8"/>
          <p:cNvSpPr/>
          <p:nvPr/>
        </p:nvSpPr>
        <p:spPr>
          <a:xfrm rot="10800000">
            <a:off x="7248529" y="4660495"/>
            <a:ext cx="1182240" cy="119196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 rot="10800000">
            <a:off x="-745851" y="-770470"/>
            <a:ext cx="1626120" cy="1639440"/>
          </a:xfrm>
          <a:custGeom>
            <a:avLst/>
            <a:gdLst/>
            <a:ahLst/>
            <a:cxnLst/>
            <a:rect l="l" t="t" r="r" b="b"/>
            <a:pathLst>
              <a:path w="4517" h="4554" extrusionOk="0">
                <a:moveTo>
                  <a:pt x="2259" y="719"/>
                </a:moveTo>
                <a:cubicBezTo>
                  <a:pt x="1406" y="719"/>
                  <a:pt x="713" y="1418"/>
                  <a:pt x="713" y="2277"/>
                </a:cubicBezTo>
                <a:cubicBezTo>
                  <a:pt x="713" y="3136"/>
                  <a:pt x="1406" y="3835"/>
                  <a:pt x="2259" y="3835"/>
                </a:cubicBezTo>
                <a:cubicBezTo>
                  <a:pt x="3111" y="3835"/>
                  <a:pt x="3804" y="3136"/>
                  <a:pt x="3804" y="2277"/>
                </a:cubicBezTo>
                <a:cubicBezTo>
                  <a:pt x="3804" y="1418"/>
                  <a:pt x="3111" y="719"/>
                  <a:pt x="2259" y="719"/>
                </a:cubicBezTo>
                <a:moveTo>
                  <a:pt x="2259" y="4554"/>
                </a:moveTo>
                <a:cubicBezTo>
                  <a:pt x="1013" y="4554"/>
                  <a:pt x="0" y="3533"/>
                  <a:pt x="0" y="2277"/>
                </a:cubicBezTo>
                <a:cubicBezTo>
                  <a:pt x="0" y="1021"/>
                  <a:pt x="1013" y="0"/>
                  <a:pt x="2259" y="0"/>
                </a:cubicBezTo>
                <a:cubicBezTo>
                  <a:pt x="3504" y="0"/>
                  <a:pt x="4517" y="1021"/>
                  <a:pt x="4517" y="2277"/>
                </a:cubicBezTo>
                <a:cubicBezTo>
                  <a:pt x="4517" y="3533"/>
                  <a:pt x="3504" y="4554"/>
                  <a:pt x="2259" y="455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/>
          <p:nvPr/>
        </p:nvSpPr>
        <p:spPr>
          <a:xfrm rot="10800000">
            <a:off x="-279342" y="2129312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/>
          <p:nvPr/>
        </p:nvSpPr>
        <p:spPr>
          <a:xfrm flipH="1">
            <a:off x="8271993" y="237000"/>
            <a:ext cx="457201" cy="345662"/>
          </a:xfrm>
          <a:custGeom>
            <a:avLst/>
            <a:gdLst/>
            <a:ahLst/>
            <a:cxnLst/>
            <a:rect l="l" t="t" r="r" b="b"/>
            <a:pathLst>
              <a:path w="914" h="691" extrusionOk="0">
                <a:moveTo>
                  <a:pt x="84" y="251"/>
                </a:moveTo>
                <a:cubicBezTo>
                  <a:pt x="65" y="270"/>
                  <a:pt x="33" y="270"/>
                  <a:pt x="14" y="251"/>
                </a:cubicBezTo>
                <a:cubicBezTo>
                  <a:pt x="-5" y="231"/>
                  <a:pt x="-5" y="200"/>
                  <a:pt x="14" y="181"/>
                </a:cubicBezTo>
                <a:cubicBezTo>
                  <a:pt x="72" y="123"/>
                  <a:pt x="140" y="77"/>
                  <a:pt x="216" y="46"/>
                </a:cubicBezTo>
                <a:cubicBezTo>
                  <a:pt x="288" y="16"/>
                  <a:pt x="369" y="-1"/>
                  <a:pt x="452" y="0"/>
                </a:cubicBezTo>
                <a:cubicBezTo>
                  <a:pt x="539" y="0"/>
                  <a:pt x="621" y="19"/>
                  <a:pt x="696" y="52"/>
                </a:cubicBezTo>
                <a:cubicBezTo>
                  <a:pt x="774" y="87"/>
                  <a:pt x="844" y="137"/>
                  <a:pt x="900" y="198"/>
                </a:cubicBezTo>
                <a:cubicBezTo>
                  <a:pt x="919" y="219"/>
                  <a:pt x="918" y="250"/>
                  <a:pt x="898" y="269"/>
                </a:cubicBezTo>
                <a:cubicBezTo>
                  <a:pt x="878" y="288"/>
                  <a:pt x="847" y="286"/>
                  <a:pt x="828" y="266"/>
                </a:cubicBezTo>
                <a:cubicBezTo>
                  <a:pt x="780" y="214"/>
                  <a:pt x="722" y="172"/>
                  <a:pt x="657" y="143"/>
                </a:cubicBezTo>
                <a:cubicBezTo>
                  <a:pt x="594" y="115"/>
                  <a:pt x="525" y="100"/>
                  <a:pt x="452" y="99"/>
                </a:cubicBezTo>
                <a:cubicBezTo>
                  <a:pt x="381" y="99"/>
                  <a:pt x="314" y="113"/>
                  <a:pt x="253" y="138"/>
                </a:cubicBezTo>
                <a:cubicBezTo>
                  <a:pt x="190" y="164"/>
                  <a:pt x="132" y="203"/>
                  <a:pt x="84" y="251"/>
                </a:cubicBezTo>
                <a:moveTo>
                  <a:pt x="196" y="389"/>
                </a:moveTo>
                <a:cubicBezTo>
                  <a:pt x="178" y="409"/>
                  <a:pt x="146" y="411"/>
                  <a:pt x="126" y="392"/>
                </a:cubicBezTo>
                <a:cubicBezTo>
                  <a:pt x="106" y="374"/>
                  <a:pt x="104" y="342"/>
                  <a:pt x="123" y="322"/>
                </a:cubicBezTo>
                <a:cubicBezTo>
                  <a:pt x="164" y="276"/>
                  <a:pt x="215" y="239"/>
                  <a:pt x="272" y="214"/>
                </a:cubicBezTo>
                <a:cubicBezTo>
                  <a:pt x="327" y="190"/>
                  <a:pt x="388" y="176"/>
                  <a:pt x="451" y="177"/>
                </a:cubicBezTo>
                <a:cubicBezTo>
                  <a:pt x="517" y="177"/>
                  <a:pt x="580" y="192"/>
                  <a:pt x="636" y="219"/>
                </a:cubicBezTo>
                <a:cubicBezTo>
                  <a:pt x="695" y="246"/>
                  <a:pt x="746" y="287"/>
                  <a:pt x="787" y="336"/>
                </a:cubicBezTo>
                <a:cubicBezTo>
                  <a:pt x="804" y="357"/>
                  <a:pt x="801" y="388"/>
                  <a:pt x="781" y="406"/>
                </a:cubicBezTo>
                <a:cubicBezTo>
                  <a:pt x="760" y="424"/>
                  <a:pt x="728" y="421"/>
                  <a:pt x="711" y="400"/>
                </a:cubicBezTo>
                <a:cubicBezTo>
                  <a:pt x="679" y="362"/>
                  <a:pt x="639" y="330"/>
                  <a:pt x="594" y="309"/>
                </a:cubicBezTo>
                <a:cubicBezTo>
                  <a:pt x="551" y="289"/>
                  <a:pt x="502" y="277"/>
                  <a:pt x="450" y="277"/>
                </a:cubicBezTo>
                <a:cubicBezTo>
                  <a:pt x="401" y="276"/>
                  <a:pt x="354" y="286"/>
                  <a:pt x="312" y="305"/>
                </a:cubicBezTo>
                <a:cubicBezTo>
                  <a:pt x="268" y="324"/>
                  <a:pt x="228" y="353"/>
                  <a:pt x="196" y="389"/>
                </a:cubicBezTo>
                <a:moveTo>
                  <a:pt x="317" y="530"/>
                </a:moveTo>
                <a:cubicBezTo>
                  <a:pt x="301" y="553"/>
                  <a:pt x="271" y="559"/>
                  <a:pt x="248" y="544"/>
                </a:cubicBezTo>
                <a:cubicBezTo>
                  <a:pt x="225" y="529"/>
                  <a:pt x="220" y="497"/>
                  <a:pt x="235" y="474"/>
                </a:cubicBezTo>
                <a:cubicBezTo>
                  <a:pt x="259" y="439"/>
                  <a:pt x="291" y="411"/>
                  <a:pt x="328" y="391"/>
                </a:cubicBezTo>
                <a:cubicBezTo>
                  <a:pt x="365" y="371"/>
                  <a:pt x="407" y="360"/>
                  <a:pt x="450" y="360"/>
                </a:cubicBezTo>
                <a:cubicBezTo>
                  <a:pt x="495" y="360"/>
                  <a:pt x="538" y="373"/>
                  <a:pt x="576" y="394"/>
                </a:cubicBezTo>
                <a:cubicBezTo>
                  <a:pt x="614" y="416"/>
                  <a:pt x="646" y="447"/>
                  <a:pt x="669" y="485"/>
                </a:cubicBezTo>
                <a:cubicBezTo>
                  <a:pt x="683" y="508"/>
                  <a:pt x="676" y="539"/>
                  <a:pt x="653" y="553"/>
                </a:cubicBezTo>
                <a:cubicBezTo>
                  <a:pt x="630" y="568"/>
                  <a:pt x="599" y="561"/>
                  <a:pt x="585" y="537"/>
                </a:cubicBezTo>
                <a:cubicBezTo>
                  <a:pt x="571" y="513"/>
                  <a:pt x="551" y="494"/>
                  <a:pt x="527" y="481"/>
                </a:cubicBezTo>
                <a:cubicBezTo>
                  <a:pt x="504" y="468"/>
                  <a:pt x="478" y="460"/>
                  <a:pt x="450" y="460"/>
                </a:cubicBezTo>
                <a:cubicBezTo>
                  <a:pt x="422" y="460"/>
                  <a:pt x="397" y="466"/>
                  <a:pt x="375" y="478"/>
                </a:cubicBezTo>
                <a:cubicBezTo>
                  <a:pt x="352" y="491"/>
                  <a:pt x="332" y="509"/>
                  <a:pt x="317" y="530"/>
                </a:cubicBezTo>
                <a:moveTo>
                  <a:pt x="449" y="551"/>
                </a:moveTo>
                <a:cubicBezTo>
                  <a:pt x="488" y="551"/>
                  <a:pt x="519" y="583"/>
                  <a:pt x="518" y="621"/>
                </a:cubicBezTo>
                <a:cubicBezTo>
                  <a:pt x="518" y="660"/>
                  <a:pt x="487" y="691"/>
                  <a:pt x="448" y="691"/>
                </a:cubicBezTo>
                <a:cubicBezTo>
                  <a:pt x="410" y="691"/>
                  <a:pt x="379" y="659"/>
                  <a:pt x="379" y="620"/>
                </a:cubicBezTo>
                <a:cubicBezTo>
                  <a:pt x="379" y="582"/>
                  <a:pt x="411" y="550"/>
                  <a:pt x="449" y="5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/>
          <p:nvPr/>
        </p:nvSpPr>
        <p:spPr>
          <a:xfrm rot="10800000">
            <a:off x="8567324" y="3409560"/>
            <a:ext cx="498900" cy="4989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"/>
          <p:cNvSpPr/>
          <p:nvPr/>
        </p:nvSpPr>
        <p:spPr>
          <a:xfrm rot="10800000">
            <a:off x="810270" y="4739849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/>
          <p:nvPr/>
        </p:nvSpPr>
        <p:spPr>
          <a:xfrm rot="10800000">
            <a:off x="4282419" y="54685"/>
            <a:ext cx="423300" cy="4233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bg>
      <p:bgPr>
        <a:solidFill>
          <a:schemeClr val="dk2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"/>
          <p:cNvSpPr/>
          <p:nvPr/>
        </p:nvSpPr>
        <p:spPr>
          <a:xfrm flipH="1">
            <a:off x="6662754" y="4738905"/>
            <a:ext cx="1182240" cy="119196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2"/>
          <p:cNvSpPr/>
          <p:nvPr/>
        </p:nvSpPr>
        <p:spPr>
          <a:xfrm flipH="1">
            <a:off x="8793495" y="4297160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2"/>
          <p:cNvSpPr/>
          <p:nvPr/>
        </p:nvSpPr>
        <p:spPr>
          <a:xfrm flipH="1">
            <a:off x="330868" y="4565198"/>
            <a:ext cx="457201" cy="345662"/>
          </a:xfrm>
          <a:custGeom>
            <a:avLst/>
            <a:gdLst/>
            <a:ahLst/>
            <a:cxnLst/>
            <a:rect l="l" t="t" r="r" b="b"/>
            <a:pathLst>
              <a:path w="914" h="691" extrusionOk="0">
                <a:moveTo>
                  <a:pt x="84" y="251"/>
                </a:moveTo>
                <a:cubicBezTo>
                  <a:pt x="65" y="270"/>
                  <a:pt x="33" y="270"/>
                  <a:pt x="14" y="251"/>
                </a:cubicBezTo>
                <a:cubicBezTo>
                  <a:pt x="-5" y="231"/>
                  <a:pt x="-5" y="200"/>
                  <a:pt x="14" y="181"/>
                </a:cubicBezTo>
                <a:cubicBezTo>
                  <a:pt x="72" y="123"/>
                  <a:pt x="140" y="77"/>
                  <a:pt x="216" y="46"/>
                </a:cubicBezTo>
                <a:cubicBezTo>
                  <a:pt x="288" y="16"/>
                  <a:pt x="369" y="-1"/>
                  <a:pt x="452" y="0"/>
                </a:cubicBezTo>
                <a:cubicBezTo>
                  <a:pt x="539" y="0"/>
                  <a:pt x="621" y="19"/>
                  <a:pt x="696" y="52"/>
                </a:cubicBezTo>
                <a:cubicBezTo>
                  <a:pt x="774" y="87"/>
                  <a:pt x="844" y="137"/>
                  <a:pt x="900" y="198"/>
                </a:cubicBezTo>
                <a:cubicBezTo>
                  <a:pt x="919" y="219"/>
                  <a:pt x="918" y="250"/>
                  <a:pt x="898" y="269"/>
                </a:cubicBezTo>
                <a:cubicBezTo>
                  <a:pt x="878" y="288"/>
                  <a:pt x="847" y="286"/>
                  <a:pt x="828" y="266"/>
                </a:cubicBezTo>
                <a:cubicBezTo>
                  <a:pt x="780" y="214"/>
                  <a:pt x="722" y="172"/>
                  <a:pt x="657" y="143"/>
                </a:cubicBezTo>
                <a:cubicBezTo>
                  <a:pt x="594" y="115"/>
                  <a:pt x="525" y="100"/>
                  <a:pt x="452" y="99"/>
                </a:cubicBezTo>
                <a:cubicBezTo>
                  <a:pt x="381" y="99"/>
                  <a:pt x="314" y="113"/>
                  <a:pt x="253" y="138"/>
                </a:cubicBezTo>
                <a:cubicBezTo>
                  <a:pt x="190" y="164"/>
                  <a:pt x="132" y="203"/>
                  <a:pt x="84" y="251"/>
                </a:cubicBezTo>
                <a:moveTo>
                  <a:pt x="196" y="389"/>
                </a:moveTo>
                <a:cubicBezTo>
                  <a:pt x="178" y="409"/>
                  <a:pt x="146" y="411"/>
                  <a:pt x="126" y="392"/>
                </a:cubicBezTo>
                <a:cubicBezTo>
                  <a:pt x="106" y="374"/>
                  <a:pt x="104" y="342"/>
                  <a:pt x="123" y="322"/>
                </a:cubicBezTo>
                <a:cubicBezTo>
                  <a:pt x="164" y="276"/>
                  <a:pt x="215" y="239"/>
                  <a:pt x="272" y="214"/>
                </a:cubicBezTo>
                <a:cubicBezTo>
                  <a:pt x="327" y="190"/>
                  <a:pt x="388" y="176"/>
                  <a:pt x="451" y="177"/>
                </a:cubicBezTo>
                <a:cubicBezTo>
                  <a:pt x="517" y="177"/>
                  <a:pt x="580" y="192"/>
                  <a:pt x="636" y="219"/>
                </a:cubicBezTo>
                <a:cubicBezTo>
                  <a:pt x="695" y="246"/>
                  <a:pt x="746" y="287"/>
                  <a:pt x="787" y="336"/>
                </a:cubicBezTo>
                <a:cubicBezTo>
                  <a:pt x="804" y="357"/>
                  <a:pt x="801" y="388"/>
                  <a:pt x="781" y="406"/>
                </a:cubicBezTo>
                <a:cubicBezTo>
                  <a:pt x="760" y="424"/>
                  <a:pt x="728" y="421"/>
                  <a:pt x="711" y="400"/>
                </a:cubicBezTo>
                <a:cubicBezTo>
                  <a:pt x="679" y="362"/>
                  <a:pt x="639" y="330"/>
                  <a:pt x="594" y="309"/>
                </a:cubicBezTo>
                <a:cubicBezTo>
                  <a:pt x="551" y="289"/>
                  <a:pt x="502" y="277"/>
                  <a:pt x="450" y="277"/>
                </a:cubicBezTo>
                <a:cubicBezTo>
                  <a:pt x="401" y="276"/>
                  <a:pt x="354" y="286"/>
                  <a:pt x="312" y="305"/>
                </a:cubicBezTo>
                <a:cubicBezTo>
                  <a:pt x="268" y="324"/>
                  <a:pt x="228" y="353"/>
                  <a:pt x="196" y="389"/>
                </a:cubicBezTo>
                <a:moveTo>
                  <a:pt x="317" y="530"/>
                </a:moveTo>
                <a:cubicBezTo>
                  <a:pt x="301" y="553"/>
                  <a:pt x="271" y="559"/>
                  <a:pt x="248" y="544"/>
                </a:cubicBezTo>
                <a:cubicBezTo>
                  <a:pt x="225" y="529"/>
                  <a:pt x="220" y="497"/>
                  <a:pt x="235" y="474"/>
                </a:cubicBezTo>
                <a:cubicBezTo>
                  <a:pt x="259" y="439"/>
                  <a:pt x="291" y="411"/>
                  <a:pt x="328" y="391"/>
                </a:cubicBezTo>
                <a:cubicBezTo>
                  <a:pt x="365" y="371"/>
                  <a:pt x="407" y="360"/>
                  <a:pt x="450" y="360"/>
                </a:cubicBezTo>
                <a:cubicBezTo>
                  <a:pt x="495" y="360"/>
                  <a:pt x="538" y="373"/>
                  <a:pt x="576" y="394"/>
                </a:cubicBezTo>
                <a:cubicBezTo>
                  <a:pt x="614" y="416"/>
                  <a:pt x="646" y="447"/>
                  <a:pt x="669" y="485"/>
                </a:cubicBezTo>
                <a:cubicBezTo>
                  <a:pt x="683" y="508"/>
                  <a:pt x="676" y="539"/>
                  <a:pt x="653" y="553"/>
                </a:cubicBezTo>
                <a:cubicBezTo>
                  <a:pt x="630" y="568"/>
                  <a:pt x="599" y="561"/>
                  <a:pt x="585" y="537"/>
                </a:cubicBezTo>
                <a:cubicBezTo>
                  <a:pt x="571" y="513"/>
                  <a:pt x="551" y="494"/>
                  <a:pt x="527" y="481"/>
                </a:cubicBezTo>
                <a:cubicBezTo>
                  <a:pt x="504" y="468"/>
                  <a:pt x="478" y="460"/>
                  <a:pt x="450" y="460"/>
                </a:cubicBezTo>
                <a:cubicBezTo>
                  <a:pt x="422" y="460"/>
                  <a:pt x="397" y="466"/>
                  <a:pt x="375" y="478"/>
                </a:cubicBezTo>
                <a:cubicBezTo>
                  <a:pt x="352" y="491"/>
                  <a:pt x="332" y="509"/>
                  <a:pt x="317" y="530"/>
                </a:cubicBezTo>
                <a:moveTo>
                  <a:pt x="449" y="551"/>
                </a:moveTo>
                <a:cubicBezTo>
                  <a:pt x="488" y="551"/>
                  <a:pt x="519" y="583"/>
                  <a:pt x="518" y="621"/>
                </a:cubicBezTo>
                <a:cubicBezTo>
                  <a:pt x="518" y="660"/>
                  <a:pt x="487" y="691"/>
                  <a:pt x="448" y="691"/>
                </a:cubicBezTo>
                <a:cubicBezTo>
                  <a:pt x="410" y="691"/>
                  <a:pt x="379" y="659"/>
                  <a:pt x="379" y="620"/>
                </a:cubicBezTo>
                <a:cubicBezTo>
                  <a:pt x="379" y="582"/>
                  <a:pt x="411" y="550"/>
                  <a:pt x="449" y="5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2"/>
          <p:cNvSpPr/>
          <p:nvPr/>
        </p:nvSpPr>
        <p:spPr>
          <a:xfrm flipH="1">
            <a:off x="8430774" y="197025"/>
            <a:ext cx="498900" cy="498900"/>
          </a:xfrm>
          <a:prstGeom prst="mathPlus">
            <a:avLst>
              <a:gd name="adj1" fmla="val 2410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2"/>
          <p:cNvSpPr/>
          <p:nvPr/>
        </p:nvSpPr>
        <p:spPr>
          <a:xfrm flipH="1">
            <a:off x="255270" y="-295903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2"/>
          <p:cNvSpPr/>
          <p:nvPr/>
        </p:nvSpPr>
        <p:spPr>
          <a:xfrm flipH="1">
            <a:off x="272794" y="1988100"/>
            <a:ext cx="423300" cy="423300"/>
          </a:xfrm>
          <a:prstGeom prst="mathPlus">
            <a:avLst>
              <a:gd name="adj1" fmla="val 2410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2"/>
          <p:cNvSpPr/>
          <p:nvPr/>
        </p:nvSpPr>
        <p:spPr>
          <a:xfrm flipH="1">
            <a:off x="3875904" y="-704095"/>
            <a:ext cx="1182240" cy="119196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bg>
      <p:bgPr>
        <a:solidFill>
          <a:schemeClr val="dk2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"/>
          <p:cNvSpPr/>
          <p:nvPr/>
        </p:nvSpPr>
        <p:spPr>
          <a:xfrm flipH="1">
            <a:off x="5594404" y="-757270"/>
            <a:ext cx="1182240" cy="119196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3"/>
          <p:cNvSpPr/>
          <p:nvPr/>
        </p:nvSpPr>
        <p:spPr>
          <a:xfrm flipH="1">
            <a:off x="8870720" y="1627360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3"/>
          <p:cNvSpPr/>
          <p:nvPr/>
        </p:nvSpPr>
        <p:spPr>
          <a:xfrm flipH="1">
            <a:off x="8371824" y="4354550"/>
            <a:ext cx="498900" cy="498900"/>
          </a:xfrm>
          <a:prstGeom prst="mathPlus">
            <a:avLst>
              <a:gd name="adj1" fmla="val 2410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3"/>
          <p:cNvSpPr/>
          <p:nvPr/>
        </p:nvSpPr>
        <p:spPr>
          <a:xfrm flipH="1">
            <a:off x="1322720" y="-283053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3"/>
          <p:cNvSpPr/>
          <p:nvPr/>
        </p:nvSpPr>
        <p:spPr>
          <a:xfrm flipH="1">
            <a:off x="289744" y="3931250"/>
            <a:ext cx="423300" cy="4233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3"/>
          <p:cNvSpPr/>
          <p:nvPr/>
        </p:nvSpPr>
        <p:spPr>
          <a:xfrm flipH="1">
            <a:off x="3914504" y="4604005"/>
            <a:ext cx="1182240" cy="119196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3"/>
          <p:cNvSpPr/>
          <p:nvPr/>
        </p:nvSpPr>
        <p:spPr>
          <a:xfrm flipH="1">
            <a:off x="-674071" y="1975767"/>
            <a:ext cx="1182240" cy="119196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1932300" y="2601097"/>
            <a:ext cx="5279400" cy="9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3761700" y="1381479"/>
            <a:ext cx="1620600" cy="9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4" name="Google Shape;44;p3"/>
          <p:cNvSpPr/>
          <p:nvPr/>
        </p:nvSpPr>
        <p:spPr>
          <a:xfrm>
            <a:off x="1866975" y="-652595"/>
            <a:ext cx="1182240" cy="119196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8638273" y="2093668"/>
            <a:ext cx="1070280" cy="1079280"/>
          </a:xfrm>
          <a:custGeom>
            <a:avLst/>
            <a:gdLst/>
            <a:ahLst/>
            <a:cxnLst/>
            <a:rect l="l" t="t" r="r" b="b"/>
            <a:pathLst>
              <a:path w="2973" h="2998" extrusionOk="0">
                <a:moveTo>
                  <a:pt x="1487" y="474"/>
                </a:moveTo>
                <a:cubicBezTo>
                  <a:pt x="926" y="474"/>
                  <a:pt x="470" y="933"/>
                  <a:pt x="470" y="1499"/>
                </a:cubicBezTo>
                <a:cubicBezTo>
                  <a:pt x="470" y="2064"/>
                  <a:pt x="926" y="2524"/>
                  <a:pt x="1487" y="2524"/>
                </a:cubicBezTo>
                <a:cubicBezTo>
                  <a:pt x="2047" y="2524"/>
                  <a:pt x="2504" y="2064"/>
                  <a:pt x="2504" y="1499"/>
                </a:cubicBezTo>
                <a:cubicBezTo>
                  <a:pt x="2504" y="933"/>
                  <a:pt x="2047" y="474"/>
                  <a:pt x="1487" y="474"/>
                </a:cubicBezTo>
                <a:moveTo>
                  <a:pt x="1487" y="2998"/>
                </a:moveTo>
                <a:cubicBezTo>
                  <a:pt x="667" y="2998"/>
                  <a:pt x="0" y="2325"/>
                  <a:pt x="0" y="1499"/>
                </a:cubicBezTo>
                <a:cubicBezTo>
                  <a:pt x="0" y="673"/>
                  <a:pt x="667" y="0"/>
                  <a:pt x="1487" y="0"/>
                </a:cubicBezTo>
                <a:cubicBezTo>
                  <a:pt x="2306" y="0"/>
                  <a:pt x="2973" y="673"/>
                  <a:pt x="2973" y="1499"/>
                </a:cubicBezTo>
                <a:cubicBezTo>
                  <a:pt x="2973" y="2325"/>
                  <a:pt x="2306" y="2998"/>
                  <a:pt x="1487" y="299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3584175" y="4603990"/>
            <a:ext cx="1626120" cy="1639440"/>
          </a:xfrm>
          <a:custGeom>
            <a:avLst/>
            <a:gdLst/>
            <a:ahLst/>
            <a:cxnLst/>
            <a:rect l="l" t="t" r="r" b="b"/>
            <a:pathLst>
              <a:path w="4517" h="4554" extrusionOk="0">
                <a:moveTo>
                  <a:pt x="2259" y="719"/>
                </a:moveTo>
                <a:cubicBezTo>
                  <a:pt x="1406" y="719"/>
                  <a:pt x="713" y="1418"/>
                  <a:pt x="713" y="2277"/>
                </a:cubicBezTo>
                <a:cubicBezTo>
                  <a:pt x="713" y="3136"/>
                  <a:pt x="1406" y="3835"/>
                  <a:pt x="2259" y="3835"/>
                </a:cubicBezTo>
                <a:cubicBezTo>
                  <a:pt x="3111" y="3835"/>
                  <a:pt x="3804" y="3136"/>
                  <a:pt x="3804" y="2277"/>
                </a:cubicBezTo>
                <a:cubicBezTo>
                  <a:pt x="3804" y="1418"/>
                  <a:pt x="3111" y="719"/>
                  <a:pt x="2259" y="719"/>
                </a:cubicBezTo>
                <a:moveTo>
                  <a:pt x="2259" y="4554"/>
                </a:moveTo>
                <a:cubicBezTo>
                  <a:pt x="1013" y="4554"/>
                  <a:pt x="0" y="3533"/>
                  <a:pt x="0" y="2277"/>
                </a:cubicBezTo>
                <a:cubicBezTo>
                  <a:pt x="0" y="1021"/>
                  <a:pt x="1013" y="0"/>
                  <a:pt x="2259" y="0"/>
                </a:cubicBezTo>
                <a:cubicBezTo>
                  <a:pt x="3504" y="0"/>
                  <a:pt x="4517" y="1021"/>
                  <a:pt x="4517" y="2277"/>
                </a:cubicBezTo>
                <a:cubicBezTo>
                  <a:pt x="4517" y="3533"/>
                  <a:pt x="3504" y="4554"/>
                  <a:pt x="2259" y="455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258225" y="2146138"/>
            <a:ext cx="608400" cy="6084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512699" y="4805297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5448450" y="116075"/>
            <a:ext cx="423300" cy="4233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37567" y="3902059"/>
            <a:ext cx="750948" cy="982622"/>
            <a:chOff x="8202174" y="3933452"/>
            <a:chExt cx="608400" cy="796097"/>
          </a:xfrm>
        </p:grpSpPr>
        <p:sp>
          <p:nvSpPr>
            <p:cNvPr id="51" name="Google Shape;51;p3"/>
            <p:cNvSpPr/>
            <p:nvPr/>
          </p:nvSpPr>
          <p:spPr>
            <a:xfrm>
              <a:off x="8264498" y="3933452"/>
              <a:ext cx="517139" cy="664034"/>
            </a:xfrm>
            <a:custGeom>
              <a:avLst/>
              <a:gdLst/>
              <a:ahLst/>
              <a:cxnLst/>
              <a:rect l="l" t="t" r="r" b="b"/>
              <a:pathLst>
                <a:path w="697" h="895" extrusionOk="0">
                  <a:moveTo>
                    <a:pt x="697" y="895"/>
                  </a:moveTo>
                  <a:lnTo>
                    <a:pt x="0" y="895"/>
                  </a:lnTo>
                  <a:lnTo>
                    <a:pt x="0" y="0"/>
                  </a:lnTo>
                  <a:lnTo>
                    <a:pt x="697" y="0"/>
                  </a:lnTo>
                  <a:lnTo>
                    <a:pt x="697" y="895"/>
                  </a:lnTo>
                  <a:close/>
                </a:path>
              </a:pathLst>
            </a:custGeom>
            <a:solidFill>
              <a:srgbClr val="FFFFFF">
                <a:alpha val="1899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202174" y="3989097"/>
              <a:ext cx="517139" cy="663292"/>
            </a:xfrm>
            <a:custGeom>
              <a:avLst/>
              <a:gdLst/>
              <a:ahLst/>
              <a:cxnLst/>
              <a:rect l="l" t="t" r="r" b="b"/>
              <a:pathLst>
                <a:path w="697" h="894" extrusionOk="0">
                  <a:moveTo>
                    <a:pt x="697" y="894"/>
                  </a:moveTo>
                  <a:lnTo>
                    <a:pt x="0" y="894"/>
                  </a:lnTo>
                  <a:lnTo>
                    <a:pt x="0" y="0"/>
                  </a:lnTo>
                  <a:lnTo>
                    <a:pt x="697" y="0"/>
                  </a:lnTo>
                  <a:lnTo>
                    <a:pt x="697" y="8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249659" y="4062548"/>
              <a:ext cx="274521" cy="17807"/>
            </a:xfrm>
            <a:custGeom>
              <a:avLst/>
              <a:gdLst/>
              <a:ahLst/>
              <a:cxnLst/>
              <a:rect l="l" t="t" r="r" b="b"/>
              <a:pathLst>
                <a:path w="370" h="24" extrusionOk="0">
                  <a:moveTo>
                    <a:pt x="358" y="24"/>
                  </a:moveTo>
                  <a:lnTo>
                    <a:pt x="12" y="24"/>
                  </a:lnTo>
                  <a:cubicBezTo>
                    <a:pt x="6" y="24"/>
                    <a:pt x="0" y="19"/>
                    <a:pt x="0" y="13"/>
                  </a:cubicBezTo>
                  <a:lnTo>
                    <a:pt x="0" y="11"/>
                  </a:lnTo>
                  <a:cubicBezTo>
                    <a:pt x="0" y="5"/>
                    <a:pt x="6" y="0"/>
                    <a:pt x="12" y="0"/>
                  </a:cubicBezTo>
                  <a:lnTo>
                    <a:pt x="358" y="0"/>
                  </a:lnTo>
                  <a:cubicBezTo>
                    <a:pt x="364" y="0"/>
                    <a:pt x="370" y="5"/>
                    <a:pt x="370" y="11"/>
                  </a:cubicBezTo>
                  <a:lnTo>
                    <a:pt x="370" y="13"/>
                  </a:lnTo>
                  <a:cubicBezTo>
                    <a:pt x="370" y="19"/>
                    <a:pt x="364" y="24"/>
                    <a:pt x="358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249659" y="4561128"/>
              <a:ext cx="274521" cy="17807"/>
            </a:xfrm>
            <a:custGeom>
              <a:avLst/>
              <a:gdLst/>
              <a:ahLst/>
              <a:cxnLst/>
              <a:rect l="l" t="t" r="r" b="b"/>
              <a:pathLst>
                <a:path w="370" h="24" extrusionOk="0">
                  <a:moveTo>
                    <a:pt x="358" y="24"/>
                  </a:moveTo>
                  <a:lnTo>
                    <a:pt x="12" y="24"/>
                  </a:lnTo>
                  <a:cubicBezTo>
                    <a:pt x="6" y="24"/>
                    <a:pt x="0" y="19"/>
                    <a:pt x="0" y="13"/>
                  </a:cubicBezTo>
                  <a:lnTo>
                    <a:pt x="0" y="11"/>
                  </a:lnTo>
                  <a:cubicBezTo>
                    <a:pt x="0" y="5"/>
                    <a:pt x="6" y="0"/>
                    <a:pt x="12" y="0"/>
                  </a:cubicBezTo>
                  <a:lnTo>
                    <a:pt x="358" y="0"/>
                  </a:lnTo>
                  <a:cubicBezTo>
                    <a:pt x="364" y="0"/>
                    <a:pt x="370" y="5"/>
                    <a:pt x="370" y="11"/>
                  </a:cubicBezTo>
                  <a:lnTo>
                    <a:pt x="370" y="13"/>
                  </a:lnTo>
                  <a:cubicBezTo>
                    <a:pt x="370" y="19"/>
                    <a:pt x="364" y="24"/>
                    <a:pt x="358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249659" y="4117451"/>
              <a:ext cx="421428" cy="18548"/>
            </a:xfrm>
            <a:custGeom>
              <a:avLst/>
              <a:gdLst/>
              <a:ahLst/>
              <a:cxnLst/>
              <a:rect l="l" t="t" r="r" b="b"/>
              <a:pathLst>
                <a:path w="568" h="25" extrusionOk="0">
                  <a:moveTo>
                    <a:pt x="556" y="25"/>
                  </a:moveTo>
                  <a:lnTo>
                    <a:pt x="13" y="25"/>
                  </a:ln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6"/>
                    <a:pt x="568" y="13"/>
                  </a:cubicBezTo>
                  <a:cubicBezTo>
                    <a:pt x="568" y="20"/>
                    <a:pt x="563" y="25"/>
                    <a:pt x="556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249659" y="4173096"/>
              <a:ext cx="421428" cy="18548"/>
            </a:xfrm>
            <a:custGeom>
              <a:avLst/>
              <a:gdLst/>
              <a:ahLst/>
              <a:cxnLst/>
              <a:rect l="l" t="t" r="r" b="b"/>
              <a:pathLst>
                <a:path w="568" h="25" extrusionOk="0">
                  <a:moveTo>
                    <a:pt x="556" y="25"/>
                  </a:moveTo>
                  <a:lnTo>
                    <a:pt x="13" y="25"/>
                  </a:lnTo>
                  <a:cubicBezTo>
                    <a:pt x="6" y="25"/>
                    <a:pt x="0" y="19"/>
                    <a:pt x="0" y="12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6"/>
                    <a:pt x="568" y="12"/>
                  </a:cubicBezTo>
                  <a:cubicBezTo>
                    <a:pt x="568" y="19"/>
                    <a:pt x="563" y="25"/>
                    <a:pt x="556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8249659" y="4228742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49659" y="4284387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249659" y="4339290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6"/>
                    <a:pt x="568" y="13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249659" y="4394935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249659" y="4450580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249659" y="4505483"/>
              <a:ext cx="421428" cy="18548"/>
            </a:xfrm>
            <a:custGeom>
              <a:avLst/>
              <a:gdLst/>
              <a:ahLst/>
              <a:cxnLst/>
              <a:rect l="l" t="t" r="r" b="b"/>
              <a:pathLst>
                <a:path w="568" h="25" extrusionOk="0">
                  <a:moveTo>
                    <a:pt x="556" y="25"/>
                  </a:moveTo>
                  <a:lnTo>
                    <a:pt x="13" y="25"/>
                  </a:lnTo>
                  <a:cubicBezTo>
                    <a:pt x="6" y="25"/>
                    <a:pt x="0" y="19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6"/>
                    <a:pt x="568" y="13"/>
                  </a:cubicBezTo>
                  <a:cubicBezTo>
                    <a:pt x="568" y="19"/>
                    <a:pt x="563" y="25"/>
                    <a:pt x="556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8587247" y="4503999"/>
              <a:ext cx="223327" cy="225549"/>
            </a:xfrm>
            <a:custGeom>
              <a:avLst/>
              <a:gdLst/>
              <a:ahLst/>
              <a:cxnLst/>
              <a:rect l="l" t="t" r="r" b="b"/>
              <a:pathLst>
                <a:path w="301" h="304" extrusionOk="0">
                  <a:moveTo>
                    <a:pt x="301" y="152"/>
                  </a:moveTo>
                  <a:cubicBezTo>
                    <a:pt x="301" y="236"/>
                    <a:pt x="233" y="304"/>
                    <a:pt x="150" y="304"/>
                  </a:cubicBezTo>
                  <a:cubicBezTo>
                    <a:pt x="67" y="304"/>
                    <a:pt x="0" y="236"/>
                    <a:pt x="0" y="152"/>
                  </a:cubicBezTo>
                  <a:cubicBezTo>
                    <a:pt x="0" y="68"/>
                    <a:pt x="67" y="0"/>
                    <a:pt x="150" y="0"/>
                  </a:cubicBezTo>
                  <a:cubicBezTo>
                    <a:pt x="233" y="0"/>
                    <a:pt x="301" y="68"/>
                    <a:pt x="301" y="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630281" y="4561128"/>
              <a:ext cx="135035" cy="122420"/>
            </a:xfrm>
            <a:custGeom>
              <a:avLst/>
              <a:gdLst/>
              <a:ahLst/>
              <a:cxnLst/>
              <a:rect l="l" t="t" r="r" b="b"/>
              <a:pathLst>
                <a:path w="182" h="165" extrusionOk="0">
                  <a:moveTo>
                    <a:pt x="74" y="165"/>
                  </a:moveTo>
                  <a:cubicBezTo>
                    <a:pt x="67" y="165"/>
                    <a:pt x="61" y="162"/>
                    <a:pt x="57" y="156"/>
                  </a:cubicBezTo>
                  <a:lnTo>
                    <a:pt x="4" y="86"/>
                  </a:lnTo>
                  <a:cubicBezTo>
                    <a:pt x="-2" y="76"/>
                    <a:pt x="0" y="63"/>
                    <a:pt x="9" y="56"/>
                  </a:cubicBezTo>
                  <a:cubicBezTo>
                    <a:pt x="18" y="49"/>
                    <a:pt x="31" y="51"/>
                    <a:pt x="38" y="60"/>
                  </a:cubicBezTo>
                  <a:lnTo>
                    <a:pt x="74" y="108"/>
                  </a:lnTo>
                  <a:lnTo>
                    <a:pt x="145" y="9"/>
                  </a:lnTo>
                  <a:cubicBezTo>
                    <a:pt x="151" y="-1"/>
                    <a:pt x="164" y="-3"/>
                    <a:pt x="173" y="4"/>
                  </a:cubicBezTo>
                  <a:cubicBezTo>
                    <a:pt x="183" y="10"/>
                    <a:pt x="185" y="24"/>
                    <a:pt x="178" y="33"/>
                  </a:cubicBezTo>
                  <a:lnTo>
                    <a:pt x="90" y="156"/>
                  </a:lnTo>
                  <a:cubicBezTo>
                    <a:pt x="87" y="162"/>
                    <a:pt x="81" y="165"/>
                    <a:pt x="74" y="1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4400" rIns="90000" bIns="14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3"/>
          <p:cNvSpPr/>
          <p:nvPr/>
        </p:nvSpPr>
        <p:spPr>
          <a:xfrm>
            <a:off x="8126575" y="4057075"/>
            <a:ext cx="608400" cy="608400"/>
          </a:xfrm>
          <a:prstGeom prst="mathPlus">
            <a:avLst>
              <a:gd name="adj1" fmla="val 2410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-270826" y="384935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3"/>
          <p:cNvGrpSpPr/>
          <p:nvPr/>
        </p:nvGrpSpPr>
        <p:grpSpPr>
          <a:xfrm>
            <a:off x="8157646" y="221866"/>
            <a:ext cx="698650" cy="984875"/>
            <a:chOff x="8000746" y="383154"/>
            <a:chExt cx="698650" cy="984875"/>
          </a:xfrm>
        </p:grpSpPr>
        <p:sp>
          <p:nvSpPr>
            <p:cNvPr id="68" name="Google Shape;68;p3"/>
            <p:cNvSpPr/>
            <p:nvPr/>
          </p:nvSpPr>
          <p:spPr>
            <a:xfrm>
              <a:off x="8003775" y="1121684"/>
              <a:ext cx="666343" cy="246345"/>
            </a:xfrm>
            <a:custGeom>
              <a:avLst/>
              <a:gdLst/>
              <a:ahLst/>
              <a:cxnLst/>
              <a:rect l="l" t="t" r="r" b="b"/>
              <a:pathLst>
                <a:path w="1320" h="488" extrusionOk="0">
                  <a:moveTo>
                    <a:pt x="1232" y="488"/>
                  </a:moveTo>
                  <a:lnTo>
                    <a:pt x="87" y="488"/>
                  </a:lnTo>
                  <a:cubicBezTo>
                    <a:pt x="39" y="488"/>
                    <a:pt x="0" y="449"/>
                    <a:pt x="0" y="401"/>
                  </a:cubicBezTo>
                  <a:lnTo>
                    <a:pt x="0" y="87"/>
                  </a:lnTo>
                  <a:cubicBezTo>
                    <a:pt x="0" y="39"/>
                    <a:pt x="39" y="0"/>
                    <a:pt x="87" y="0"/>
                  </a:cubicBezTo>
                  <a:lnTo>
                    <a:pt x="1232" y="0"/>
                  </a:lnTo>
                  <a:cubicBezTo>
                    <a:pt x="1280" y="0"/>
                    <a:pt x="1320" y="39"/>
                    <a:pt x="1320" y="87"/>
                  </a:cubicBezTo>
                  <a:lnTo>
                    <a:pt x="1320" y="401"/>
                  </a:lnTo>
                  <a:cubicBezTo>
                    <a:pt x="1320" y="449"/>
                    <a:pt x="1280" y="488"/>
                    <a:pt x="1232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8076467" y="1204472"/>
              <a:ext cx="105504" cy="102980"/>
            </a:xfrm>
            <a:custGeom>
              <a:avLst/>
              <a:gdLst/>
              <a:ahLst/>
              <a:cxnLst/>
              <a:rect l="l" t="t" r="r" b="b"/>
              <a:pathLst>
                <a:path w="209" h="204" extrusionOk="0">
                  <a:moveTo>
                    <a:pt x="123" y="71"/>
                  </a:moveTo>
                  <a:lnTo>
                    <a:pt x="179" y="24"/>
                  </a:lnTo>
                  <a:lnTo>
                    <a:pt x="209" y="79"/>
                  </a:lnTo>
                  <a:lnTo>
                    <a:pt x="143" y="102"/>
                  </a:lnTo>
                  <a:lnTo>
                    <a:pt x="209" y="125"/>
                  </a:lnTo>
                  <a:lnTo>
                    <a:pt x="177" y="182"/>
                  </a:lnTo>
                  <a:lnTo>
                    <a:pt x="123" y="134"/>
                  </a:lnTo>
                  <a:lnTo>
                    <a:pt x="136" y="204"/>
                  </a:lnTo>
                  <a:lnTo>
                    <a:pt x="73" y="204"/>
                  </a:lnTo>
                  <a:lnTo>
                    <a:pt x="86" y="134"/>
                  </a:lnTo>
                  <a:lnTo>
                    <a:pt x="33" y="182"/>
                  </a:lnTo>
                  <a:lnTo>
                    <a:pt x="0" y="124"/>
                  </a:lnTo>
                  <a:lnTo>
                    <a:pt x="66" y="101"/>
                  </a:lnTo>
                  <a:lnTo>
                    <a:pt x="0" y="79"/>
                  </a:lnTo>
                  <a:lnTo>
                    <a:pt x="31" y="24"/>
                  </a:lnTo>
                  <a:lnTo>
                    <a:pt x="87" y="71"/>
                  </a:lnTo>
                  <a:lnTo>
                    <a:pt x="73" y="0"/>
                  </a:lnTo>
                  <a:lnTo>
                    <a:pt x="137" y="0"/>
                  </a:lnTo>
                  <a:lnTo>
                    <a:pt x="123" y="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214783" y="1204472"/>
              <a:ext cx="105504" cy="102980"/>
            </a:xfrm>
            <a:custGeom>
              <a:avLst/>
              <a:gdLst/>
              <a:ahLst/>
              <a:cxnLst/>
              <a:rect l="l" t="t" r="r" b="b"/>
              <a:pathLst>
                <a:path w="209" h="204" extrusionOk="0">
                  <a:moveTo>
                    <a:pt x="123" y="71"/>
                  </a:moveTo>
                  <a:lnTo>
                    <a:pt x="179" y="24"/>
                  </a:lnTo>
                  <a:lnTo>
                    <a:pt x="209" y="79"/>
                  </a:lnTo>
                  <a:lnTo>
                    <a:pt x="143" y="102"/>
                  </a:lnTo>
                  <a:lnTo>
                    <a:pt x="209" y="125"/>
                  </a:lnTo>
                  <a:lnTo>
                    <a:pt x="177" y="182"/>
                  </a:lnTo>
                  <a:lnTo>
                    <a:pt x="123" y="134"/>
                  </a:lnTo>
                  <a:lnTo>
                    <a:pt x="137" y="204"/>
                  </a:lnTo>
                  <a:lnTo>
                    <a:pt x="74" y="204"/>
                  </a:lnTo>
                  <a:lnTo>
                    <a:pt x="87" y="134"/>
                  </a:lnTo>
                  <a:lnTo>
                    <a:pt x="33" y="182"/>
                  </a:lnTo>
                  <a:lnTo>
                    <a:pt x="0" y="124"/>
                  </a:lnTo>
                  <a:lnTo>
                    <a:pt x="66" y="101"/>
                  </a:lnTo>
                  <a:lnTo>
                    <a:pt x="0" y="79"/>
                  </a:lnTo>
                  <a:lnTo>
                    <a:pt x="31" y="24"/>
                  </a:lnTo>
                  <a:lnTo>
                    <a:pt x="87" y="71"/>
                  </a:lnTo>
                  <a:lnTo>
                    <a:pt x="73" y="0"/>
                  </a:lnTo>
                  <a:lnTo>
                    <a:pt x="137" y="0"/>
                  </a:lnTo>
                  <a:lnTo>
                    <a:pt x="123" y="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353100" y="1204472"/>
              <a:ext cx="106009" cy="102980"/>
            </a:xfrm>
            <a:custGeom>
              <a:avLst/>
              <a:gdLst/>
              <a:ahLst/>
              <a:cxnLst/>
              <a:rect l="l" t="t" r="r" b="b"/>
              <a:pathLst>
                <a:path w="210" h="204" extrusionOk="0">
                  <a:moveTo>
                    <a:pt x="123" y="71"/>
                  </a:moveTo>
                  <a:lnTo>
                    <a:pt x="179" y="24"/>
                  </a:lnTo>
                  <a:lnTo>
                    <a:pt x="210" y="79"/>
                  </a:lnTo>
                  <a:lnTo>
                    <a:pt x="143" y="102"/>
                  </a:lnTo>
                  <a:lnTo>
                    <a:pt x="210" y="125"/>
                  </a:lnTo>
                  <a:lnTo>
                    <a:pt x="177" y="182"/>
                  </a:lnTo>
                  <a:lnTo>
                    <a:pt x="123" y="134"/>
                  </a:lnTo>
                  <a:lnTo>
                    <a:pt x="137" y="204"/>
                  </a:lnTo>
                  <a:lnTo>
                    <a:pt x="74" y="204"/>
                  </a:lnTo>
                  <a:lnTo>
                    <a:pt x="87" y="134"/>
                  </a:lnTo>
                  <a:lnTo>
                    <a:pt x="33" y="182"/>
                  </a:lnTo>
                  <a:lnTo>
                    <a:pt x="0" y="124"/>
                  </a:lnTo>
                  <a:lnTo>
                    <a:pt x="66" y="101"/>
                  </a:lnTo>
                  <a:lnTo>
                    <a:pt x="0" y="79"/>
                  </a:lnTo>
                  <a:lnTo>
                    <a:pt x="31" y="24"/>
                  </a:lnTo>
                  <a:lnTo>
                    <a:pt x="87" y="71"/>
                  </a:lnTo>
                  <a:lnTo>
                    <a:pt x="73" y="0"/>
                  </a:lnTo>
                  <a:lnTo>
                    <a:pt x="137" y="0"/>
                  </a:lnTo>
                  <a:lnTo>
                    <a:pt x="123" y="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8491416" y="1204472"/>
              <a:ext cx="106009" cy="102980"/>
            </a:xfrm>
            <a:custGeom>
              <a:avLst/>
              <a:gdLst/>
              <a:ahLst/>
              <a:cxnLst/>
              <a:rect l="l" t="t" r="r" b="b"/>
              <a:pathLst>
                <a:path w="210" h="204" extrusionOk="0">
                  <a:moveTo>
                    <a:pt x="123" y="71"/>
                  </a:moveTo>
                  <a:lnTo>
                    <a:pt x="180" y="24"/>
                  </a:lnTo>
                  <a:lnTo>
                    <a:pt x="210" y="79"/>
                  </a:lnTo>
                  <a:lnTo>
                    <a:pt x="143" y="102"/>
                  </a:lnTo>
                  <a:lnTo>
                    <a:pt x="210" y="125"/>
                  </a:lnTo>
                  <a:lnTo>
                    <a:pt x="177" y="182"/>
                  </a:lnTo>
                  <a:lnTo>
                    <a:pt x="123" y="134"/>
                  </a:lnTo>
                  <a:lnTo>
                    <a:pt x="137" y="204"/>
                  </a:lnTo>
                  <a:lnTo>
                    <a:pt x="74" y="204"/>
                  </a:lnTo>
                  <a:lnTo>
                    <a:pt x="87" y="134"/>
                  </a:lnTo>
                  <a:lnTo>
                    <a:pt x="34" y="182"/>
                  </a:lnTo>
                  <a:lnTo>
                    <a:pt x="0" y="124"/>
                  </a:lnTo>
                  <a:lnTo>
                    <a:pt x="66" y="101"/>
                  </a:lnTo>
                  <a:lnTo>
                    <a:pt x="1" y="79"/>
                  </a:lnTo>
                  <a:lnTo>
                    <a:pt x="31" y="24"/>
                  </a:lnTo>
                  <a:lnTo>
                    <a:pt x="87" y="71"/>
                  </a:lnTo>
                  <a:lnTo>
                    <a:pt x="73" y="0"/>
                  </a:lnTo>
                  <a:lnTo>
                    <a:pt x="137" y="0"/>
                  </a:lnTo>
                  <a:lnTo>
                    <a:pt x="123" y="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8000746" y="383154"/>
              <a:ext cx="671895" cy="671895"/>
            </a:xfrm>
            <a:custGeom>
              <a:avLst/>
              <a:gdLst/>
              <a:ahLst/>
              <a:cxnLst/>
              <a:rect l="l" t="t" r="r" b="b"/>
              <a:pathLst>
                <a:path w="1331" h="1331" extrusionOk="0">
                  <a:moveTo>
                    <a:pt x="1331" y="665"/>
                  </a:moveTo>
                  <a:cubicBezTo>
                    <a:pt x="1331" y="1033"/>
                    <a:pt x="1033" y="1331"/>
                    <a:pt x="666" y="1331"/>
                  </a:cubicBezTo>
                  <a:cubicBezTo>
                    <a:pt x="298" y="1331"/>
                    <a:pt x="0" y="1033"/>
                    <a:pt x="0" y="665"/>
                  </a:cubicBezTo>
                  <a:cubicBezTo>
                    <a:pt x="0" y="298"/>
                    <a:pt x="298" y="0"/>
                    <a:pt x="666" y="0"/>
                  </a:cubicBezTo>
                  <a:cubicBezTo>
                    <a:pt x="1033" y="0"/>
                    <a:pt x="1331" y="298"/>
                    <a:pt x="1331" y="6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000746" y="383154"/>
              <a:ext cx="671895" cy="672400"/>
            </a:xfrm>
            <a:custGeom>
              <a:avLst/>
              <a:gdLst/>
              <a:ahLst/>
              <a:cxnLst/>
              <a:rect l="l" t="t" r="r" b="b"/>
              <a:pathLst>
                <a:path w="1331" h="1332" extrusionOk="0">
                  <a:moveTo>
                    <a:pt x="666" y="1157"/>
                  </a:moveTo>
                  <a:cubicBezTo>
                    <a:pt x="544" y="1157"/>
                    <a:pt x="433" y="1113"/>
                    <a:pt x="347" y="1040"/>
                  </a:cubicBezTo>
                  <a:cubicBezTo>
                    <a:pt x="326" y="1022"/>
                    <a:pt x="314" y="996"/>
                    <a:pt x="314" y="969"/>
                  </a:cubicBezTo>
                  <a:cubicBezTo>
                    <a:pt x="314" y="845"/>
                    <a:pt x="414" y="746"/>
                    <a:pt x="538" y="746"/>
                  </a:cubicBezTo>
                  <a:lnTo>
                    <a:pt x="794" y="746"/>
                  </a:lnTo>
                  <a:cubicBezTo>
                    <a:pt x="917" y="746"/>
                    <a:pt x="1017" y="845"/>
                    <a:pt x="1017" y="969"/>
                  </a:cubicBezTo>
                  <a:cubicBezTo>
                    <a:pt x="1017" y="996"/>
                    <a:pt x="1005" y="1022"/>
                    <a:pt x="984" y="1040"/>
                  </a:cubicBezTo>
                  <a:cubicBezTo>
                    <a:pt x="898" y="1113"/>
                    <a:pt x="787" y="1157"/>
                    <a:pt x="666" y="1157"/>
                  </a:cubicBezTo>
                  <a:moveTo>
                    <a:pt x="666" y="199"/>
                  </a:moveTo>
                  <a:cubicBezTo>
                    <a:pt x="787" y="199"/>
                    <a:pt x="886" y="298"/>
                    <a:pt x="886" y="420"/>
                  </a:cubicBezTo>
                  <a:cubicBezTo>
                    <a:pt x="886" y="540"/>
                    <a:pt x="787" y="639"/>
                    <a:pt x="666" y="639"/>
                  </a:cubicBezTo>
                  <a:cubicBezTo>
                    <a:pt x="544" y="639"/>
                    <a:pt x="445" y="540"/>
                    <a:pt x="445" y="420"/>
                  </a:cubicBezTo>
                  <a:cubicBezTo>
                    <a:pt x="445" y="298"/>
                    <a:pt x="544" y="199"/>
                    <a:pt x="666" y="199"/>
                  </a:cubicBezTo>
                  <a:moveTo>
                    <a:pt x="666" y="0"/>
                  </a:moveTo>
                  <a:cubicBezTo>
                    <a:pt x="298" y="0"/>
                    <a:pt x="0" y="298"/>
                    <a:pt x="0" y="665"/>
                  </a:cubicBezTo>
                  <a:cubicBezTo>
                    <a:pt x="0" y="1033"/>
                    <a:pt x="298" y="1332"/>
                    <a:pt x="666" y="1332"/>
                  </a:cubicBezTo>
                  <a:cubicBezTo>
                    <a:pt x="1033" y="1332"/>
                    <a:pt x="1331" y="1033"/>
                    <a:pt x="1331" y="665"/>
                  </a:cubicBezTo>
                  <a:cubicBezTo>
                    <a:pt x="1331" y="298"/>
                    <a:pt x="1033" y="0"/>
                    <a:pt x="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456080" y="828897"/>
              <a:ext cx="243316" cy="243316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241" y="0"/>
                  </a:moveTo>
                  <a:cubicBezTo>
                    <a:pt x="374" y="0"/>
                    <a:pt x="482" y="108"/>
                    <a:pt x="482" y="241"/>
                  </a:cubicBezTo>
                  <a:cubicBezTo>
                    <a:pt x="482" y="374"/>
                    <a:pt x="374" y="482"/>
                    <a:pt x="241" y="482"/>
                  </a:cubicBezTo>
                  <a:cubicBezTo>
                    <a:pt x="108" y="482"/>
                    <a:pt x="0" y="374"/>
                    <a:pt x="0" y="241"/>
                  </a:cubicBezTo>
                  <a:cubicBezTo>
                    <a:pt x="0" y="108"/>
                    <a:pt x="108" y="0"/>
                    <a:pt x="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35334" y="869281"/>
              <a:ext cx="94903" cy="51490"/>
            </a:xfrm>
            <a:custGeom>
              <a:avLst/>
              <a:gdLst/>
              <a:ahLst/>
              <a:cxnLst/>
              <a:rect l="l" t="t" r="r" b="b"/>
              <a:pathLst>
                <a:path w="188" h="102" extrusionOk="0">
                  <a:moveTo>
                    <a:pt x="94" y="0"/>
                  </a:moveTo>
                  <a:cubicBezTo>
                    <a:pt x="42" y="0"/>
                    <a:pt x="0" y="42"/>
                    <a:pt x="0" y="94"/>
                  </a:cubicBezTo>
                  <a:lnTo>
                    <a:pt x="0" y="102"/>
                  </a:lnTo>
                  <a:lnTo>
                    <a:pt x="34" y="102"/>
                  </a:lnTo>
                  <a:lnTo>
                    <a:pt x="34" y="94"/>
                  </a:lnTo>
                  <a:cubicBezTo>
                    <a:pt x="34" y="61"/>
                    <a:pt x="61" y="34"/>
                    <a:pt x="94" y="34"/>
                  </a:cubicBezTo>
                  <a:cubicBezTo>
                    <a:pt x="127" y="34"/>
                    <a:pt x="153" y="61"/>
                    <a:pt x="153" y="94"/>
                  </a:cubicBezTo>
                  <a:lnTo>
                    <a:pt x="153" y="102"/>
                  </a:lnTo>
                  <a:lnTo>
                    <a:pt x="188" y="102"/>
                  </a:lnTo>
                  <a:lnTo>
                    <a:pt x="188" y="94"/>
                  </a:lnTo>
                  <a:cubicBezTo>
                    <a:pt x="188" y="42"/>
                    <a:pt x="145" y="0"/>
                    <a:pt x="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522714" y="928848"/>
              <a:ext cx="119639" cy="88341"/>
            </a:xfrm>
            <a:custGeom>
              <a:avLst/>
              <a:gdLst/>
              <a:ahLst/>
              <a:cxnLst/>
              <a:rect l="l" t="t" r="r" b="b"/>
              <a:pathLst>
                <a:path w="237" h="175" extrusionOk="0">
                  <a:moveTo>
                    <a:pt x="127" y="95"/>
                  </a:moveTo>
                  <a:lnTo>
                    <a:pt x="131" y="132"/>
                  </a:lnTo>
                  <a:lnTo>
                    <a:pt x="106" y="132"/>
                  </a:lnTo>
                  <a:lnTo>
                    <a:pt x="110" y="95"/>
                  </a:lnTo>
                  <a:cubicBezTo>
                    <a:pt x="100" y="91"/>
                    <a:pt x="93" y="82"/>
                    <a:pt x="93" y="71"/>
                  </a:cubicBezTo>
                  <a:cubicBezTo>
                    <a:pt x="93" y="57"/>
                    <a:pt x="105" y="46"/>
                    <a:pt x="119" y="46"/>
                  </a:cubicBezTo>
                  <a:cubicBezTo>
                    <a:pt x="133" y="46"/>
                    <a:pt x="144" y="57"/>
                    <a:pt x="144" y="71"/>
                  </a:cubicBezTo>
                  <a:cubicBezTo>
                    <a:pt x="144" y="82"/>
                    <a:pt x="137" y="91"/>
                    <a:pt x="127" y="95"/>
                  </a:cubicBezTo>
                  <a:moveTo>
                    <a:pt x="225" y="0"/>
                  </a:moveTo>
                  <a:lnTo>
                    <a:pt x="12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163"/>
                  </a:lnTo>
                  <a:cubicBezTo>
                    <a:pt x="0" y="170"/>
                    <a:pt x="6" y="175"/>
                    <a:pt x="12" y="175"/>
                  </a:cubicBezTo>
                  <a:lnTo>
                    <a:pt x="225" y="175"/>
                  </a:lnTo>
                  <a:cubicBezTo>
                    <a:pt x="232" y="175"/>
                    <a:pt x="237" y="170"/>
                    <a:pt x="237" y="163"/>
                  </a:cubicBezTo>
                  <a:lnTo>
                    <a:pt x="237" y="12"/>
                  </a:lnTo>
                  <a:cubicBezTo>
                    <a:pt x="237" y="6"/>
                    <a:pt x="232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8000" rIns="90000" bIns="18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713050" y="53646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876125" y="-735370"/>
            <a:ext cx="1182240" cy="119196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8267850" y="4213015"/>
            <a:ext cx="1626120" cy="1639440"/>
          </a:xfrm>
          <a:custGeom>
            <a:avLst/>
            <a:gdLst/>
            <a:ahLst/>
            <a:cxnLst/>
            <a:rect l="l" t="t" r="r" b="b"/>
            <a:pathLst>
              <a:path w="4517" h="4554" extrusionOk="0">
                <a:moveTo>
                  <a:pt x="2259" y="719"/>
                </a:moveTo>
                <a:cubicBezTo>
                  <a:pt x="1406" y="719"/>
                  <a:pt x="713" y="1418"/>
                  <a:pt x="713" y="2277"/>
                </a:cubicBezTo>
                <a:cubicBezTo>
                  <a:pt x="713" y="3136"/>
                  <a:pt x="1406" y="3835"/>
                  <a:pt x="2259" y="3835"/>
                </a:cubicBezTo>
                <a:cubicBezTo>
                  <a:pt x="3111" y="3835"/>
                  <a:pt x="3804" y="3136"/>
                  <a:pt x="3804" y="2277"/>
                </a:cubicBezTo>
                <a:cubicBezTo>
                  <a:pt x="3804" y="1418"/>
                  <a:pt x="3111" y="719"/>
                  <a:pt x="2259" y="719"/>
                </a:cubicBezTo>
                <a:moveTo>
                  <a:pt x="2259" y="4554"/>
                </a:moveTo>
                <a:cubicBezTo>
                  <a:pt x="1013" y="4554"/>
                  <a:pt x="0" y="3533"/>
                  <a:pt x="0" y="2277"/>
                </a:cubicBezTo>
                <a:cubicBezTo>
                  <a:pt x="0" y="1021"/>
                  <a:pt x="1013" y="0"/>
                  <a:pt x="2259" y="0"/>
                </a:cubicBezTo>
                <a:cubicBezTo>
                  <a:pt x="3504" y="0"/>
                  <a:pt x="4517" y="1021"/>
                  <a:pt x="4517" y="2277"/>
                </a:cubicBezTo>
                <a:cubicBezTo>
                  <a:pt x="4517" y="3533"/>
                  <a:pt x="3504" y="4554"/>
                  <a:pt x="2259" y="455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-291826" y="2264910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316575" y="4499323"/>
            <a:ext cx="457201" cy="345662"/>
          </a:xfrm>
          <a:custGeom>
            <a:avLst/>
            <a:gdLst/>
            <a:ahLst/>
            <a:cxnLst/>
            <a:rect l="l" t="t" r="r" b="b"/>
            <a:pathLst>
              <a:path w="914" h="691" extrusionOk="0">
                <a:moveTo>
                  <a:pt x="84" y="251"/>
                </a:moveTo>
                <a:cubicBezTo>
                  <a:pt x="65" y="270"/>
                  <a:pt x="33" y="270"/>
                  <a:pt x="14" y="251"/>
                </a:cubicBezTo>
                <a:cubicBezTo>
                  <a:pt x="-5" y="231"/>
                  <a:pt x="-5" y="200"/>
                  <a:pt x="14" y="181"/>
                </a:cubicBezTo>
                <a:cubicBezTo>
                  <a:pt x="72" y="123"/>
                  <a:pt x="140" y="77"/>
                  <a:pt x="216" y="46"/>
                </a:cubicBezTo>
                <a:cubicBezTo>
                  <a:pt x="288" y="16"/>
                  <a:pt x="369" y="-1"/>
                  <a:pt x="452" y="0"/>
                </a:cubicBezTo>
                <a:cubicBezTo>
                  <a:pt x="539" y="0"/>
                  <a:pt x="621" y="19"/>
                  <a:pt x="696" y="52"/>
                </a:cubicBezTo>
                <a:cubicBezTo>
                  <a:pt x="774" y="87"/>
                  <a:pt x="844" y="137"/>
                  <a:pt x="900" y="198"/>
                </a:cubicBezTo>
                <a:cubicBezTo>
                  <a:pt x="919" y="219"/>
                  <a:pt x="918" y="250"/>
                  <a:pt x="898" y="269"/>
                </a:cubicBezTo>
                <a:cubicBezTo>
                  <a:pt x="878" y="288"/>
                  <a:pt x="847" y="286"/>
                  <a:pt x="828" y="266"/>
                </a:cubicBezTo>
                <a:cubicBezTo>
                  <a:pt x="780" y="214"/>
                  <a:pt x="722" y="172"/>
                  <a:pt x="657" y="143"/>
                </a:cubicBezTo>
                <a:cubicBezTo>
                  <a:pt x="594" y="115"/>
                  <a:pt x="525" y="100"/>
                  <a:pt x="452" y="99"/>
                </a:cubicBezTo>
                <a:cubicBezTo>
                  <a:pt x="381" y="99"/>
                  <a:pt x="314" y="113"/>
                  <a:pt x="253" y="138"/>
                </a:cubicBezTo>
                <a:cubicBezTo>
                  <a:pt x="190" y="164"/>
                  <a:pt x="132" y="203"/>
                  <a:pt x="84" y="251"/>
                </a:cubicBezTo>
                <a:moveTo>
                  <a:pt x="196" y="389"/>
                </a:moveTo>
                <a:cubicBezTo>
                  <a:pt x="178" y="409"/>
                  <a:pt x="146" y="411"/>
                  <a:pt x="126" y="392"/>
                </a:cubicBezTo>
                <a:cubicBezTo>
                  <a:pt x="106" y="374"/>
                  <a:pt x="104" y="342"/>
                  <a:pt x="123" y="322"/>
                </a:cubicBezTo>
                <a:cubicBezTo>
                  <a:pt x="164" y="276"/>
                  <a:pt x="215" y="239"/>
                  <a:pt x="272" y="214"/>
                </a:cubicBezTo>
                <a:cubicBezTo>
                  <a:pt x="327" y="190"/>
                  <a:pt x="388" y="176"/>
                  <a:pt x="451" y="177"/>
                </a:cubicBezTo>
                <a:cubicBezTo>
                  <a:pt x="517" y="177"/>
                  <a:pt x="580" y="192"/>
                  <a:pt x="636" y="219"/>
                </a:cubicBezTo>
                <a:cubicBezTo>
                  <a:pt x="695" y="246"/>
                  <a:pt x="746" y="287"/>
                  <a:pt x="787" y="336"/>
                </a:cubicBezTo>
                <a:cubicBezTo>
                  <a:pt x="804" y="357"/>
                  <a:pt x="801" y="388"/>
                  <a:pt x="781" y="406"/>
                </a:cubicBezTo>
                <a:cubicBezTo>
                  <a:pt x="760" y="424"/>
                  <a:pt x="728" y="421"/>
                  <a:pt x="711" y="400"/>
                </a:cubicBezTo>
                <a:cubicBezTo>
                  <a:pt x="679" y="362"/>
                  <a:pt x="639" y="330"/>
                  <a:pt x="594" y="309"/>
                </a:cubicBezTo>
                <a:cubicBezTo>
                  <a:pt x="551" y="289"/>
                  <a:pt x="502" y="277"/>
                  <a:pt x="450" y="277"/>
                </a:cubicBezTo>
                <a:cubicBezTo>
                  <a:pt x="401" y="276"/>
                  <a:pt x="354" y="286"/>
                  <a:pt x="312" y="305"/>
                </a:cubicBezTo>
                <a:cubicBezTo>
                  <a:pt x="268" y="324"/>
                  <a:pt x="228" y="353"/>
                  <a:pt x="196" y="389"/>
                </a:cubicBezTo>
                <a:moveTo>
                  <a:pt x="317" y="530"/>
                </a:moveTo>
                <a:cubicBezTo>
                  <a:pt x="301" y="553"/>
                  <a:pt x="271" y="559"/>
                  <a:pt x="248" y="544"/>
                </a:cubicBezTo>
                <a:cubicBezTo>
                  <a:pt x="225" y="529"/>
                  <a:pt x="220" y="497"/>
                  <a:pt x="235" y="474"/>
                </a:cubicBezTo>
                <a:cubicBezTo>
                  <a:pt x="259" y="439"/>
                  <a:pt x="291" y="411"/>
                  <a:pt x="328" y="391"/>
                </a:cubicBezTo>
                <a:cubicBezTo>
                  <a:pt x="365" y="371"/>
                  <a:pt x="407" y="360"/>
                  <a:pt x="450" y="360"/>
                </a:cubicBezTo>
                <a:cubicBezTo>
                  <a:pt x="495" y="360"/>
                  <a:pt x="538" y="373"/>
                  <a:pt x="576" y="394"/>
                </a:cubicBezTo>
                <a:cubicBezTo>
                  <a:pt x="614" y="416"/>
                  <a:pt x="646" y="447"/>
                  <a:pt x="669" y="485"/>
                </a:cubicBezTo>
                <a:cubicBezTo>
                  <a:pt x="683" y="508"/>
                  <a:pt x="676" y="539"/>
                  <a:pt x="653" y="553"/>
                </a:cubicBezTo>
                <a:cubicBezTo>
                  <a:pt x="630" y="568"/>
                  <a:pt x="599" y="561"/>
                  <a:pt x="585" y="537"/>
                </a:cubicBezTo>
                <a:cubicBezTo>
                  <a:pt x="571" y="513"/>
                  <a:pt x="551" y="494"/>
                  <a:pt x="527" y="481"/>
                </a:cubicBezTo>
                <a:cubicBezTo>
                  <a:pt x="504" y="468"/>
                  <a:pt x="478" y="460"/>
                  <a:pt x="450" y="460"/>
                </a:cubicBezTo>
                <a:cubicBezTo>
                  <a:pt x="422" y="460"/>
                  <a:pt x="397" y="466"/>
                  <a:pt x="375" y="478"/>
                </a:cubicBezTo>
                <a:cubicBezTo>
                  <a:pt x="352" y="491"/>
                  <a:pt x="332" y="509"/>
                  <a:pt x="317" y="530"/>
                </a:cubicBezTo>
                <a:moveTo>
                  <a:pt x="449" y="551"/>
                </a:moveTo>
                <a:cubicBezTo>
                  <a:pt x="488" y="551"/>
                  <a:pt x="519" y="583"/>
                  <a:pt x="518" y="621"/>
                </a:cubicBezTo>
                <a:cubicBezTo>
                  <a:pt x="518" y="660"/>
                  <a:pt x="487" y="691"/>
                  <a:pt x="448" y="691"/>
                </a:cubicBezTo>
                <a:cubicBezTo>
                  <a:pt x="410" y="691"/>
                  <a:pt x="379" y="659"/>
                  <a:pt x="379" y="620"/>
                </a:cubicBezTo>
                <a:cubicBezTo>
                  <a:pt x="379" y="582"/>
                  <a:pt x="411" y="550"/>
                  <a:pt x="449" y="5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8430850" y="871700"/>
            <a:ext cx="608400" cy="6084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6724049" y="-284778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4280550" y="4610425"/>
            <a:ext cx="423300" cy="4233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body" idx="1"/>
          </p:nvPr>
        </p:nvSpPr>
        <p:spPr>
          <a:xfrm>
            <a:off x="1871175" y="1918800"/>
            <a:ext cx="5401500" cy="19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1871325" y="1269900"/>
            <a:ext cx="540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278150" y="-491870"/>
            <a:ext cx="1182240" cy="119196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-510435" y="539367"/>
            <a:ext cx="1070280" cy="1079280"/>
          </a:xfrm>
          <a:custGeom>
            <a:avLst/>
            <a:gdLst/>
            <a:ahLst/>
            <a:cxnLst/>
            <a:rect l="l" t="t" r="r" b="b"/>
            <a:pathLst>
              <a:path w="2973" h="2998" extrusionOk="0">
                <a:moveTo>
                  <a:pt x="1487" y="474"/>
                </a:moveTo>
                <a:cubicBezTo>
                  <a:pt x="926" y="474"/>
                  <a:pt x="470" y="933"/>
                  <a:pt x="470" y="1499"/>
                </a:cubicBezTo>
                <a:cubicBezTo>
                  <a:pt x="470" y="2064"/>
                  <a:pt x="926" y="2524"/>
                  <a:pt x="1487" y="2524"/>
                </a:cubicBezTo>
                <a:cubicBezTo>
                  <a:pt x="2047" y="2524"/>
                  <a:pt x="2504" y="2064"/>
                  <a:pt x="2504" y="1499"/>
                </a:cubicBezTo>
                <a:cubicBezTo>
                  <a:pt x="2504" y="933"/>
                  <a:pt x="2047" y="474"/>
                  <a:pt x="1487" y="474"/>
                </a:cubicBezTo>
                <a:moveTo>
                  <a:pt x="1487" y="2998"/>
                </a:moveTo>
                <a:cubicBezTo>
                  <a:pt x="667" y="2998"/>
                  <a:pt x="0" y="2325"/>
                  <a:pt x="0" y="1499"/>
                </a:cubicBezTo>
                <a:cubicBezTo>
                  <a:pt x="0" y="673"/>
                  <a:pt x="667" y="0"/>
                  <a:pt x="1487" y="0"/>
                </a:cubicBezTo>
                <a:cubicBezTo>
                  <a:pt x="2306" y="0"/>
                  <a:pt x="2973" y="673"/>
                  <a:pt x="2973" y="1499"/>
                </a:cubicBezTo>
                <a:cubicBezTo>
                  <a:pt x="2973" y="2325"/>
                  <a:pt x="2306" y="2998"/>
                  <a:pt x="1487" y="299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3758863" y="4464940"/>
            <a:ext cx="1626120" cy="1639440"/>
          </a:xfrm>
          <a:custGeom>
            <a:avLst/>
            <a:gdLst/>
            <a:ahLst/>
            <a:cxnLst/>
            <a:rect l="l" t="t" r="r" b="b"/>
            <a:pathLst>
              <a:path w="4517" h="4554" extrusionOk="0">
                <a:moveTo>
                  <a:pt x="2259" y="719"/>
                </a:moveTo>
                <a:cubicBezTo>
                  <a:pt x="1406" y="719"/>
                  <a:pt x="713" y="1418"/>
                  <a:pt x="713" y="2277"/>
                </a:cubicBezTo>
                <a:cubicBezTo>
                  <a:pt x="713" y="3136"/>
                  <a:pt x="1406" y="3835"/>
                  <a:pt x="2259" y="3835"/>
                </a:cubicBezTo>
                <a:cubicBezTo>
                  <a:pt x="3111" y="3835"/>
                  <a:pt x="3804" y="3136"/>
                  <a:pt x="3804" y="2277"/>
                </a:cubicBezTo>
                <a:cubicBezTo>
                  <a:pt x="3804" y="1418"/>
                  <a:pt x="3111" y="719"/>
                  <a:pt x="2259" y="719"/>
                </a:cubicBezTo>
                <a:moveTo>
                  <a:pt x="2259" y="4554"/>
                </a:moveTo>
                <a:cubicBezTo>
                  <a:pt x="1013" y="4554"/>
                  <a:pt x="0" y="3533"/>
                  <a:pt x="0" y="2277"/>
                </a:cubicBezTo>
                <a:cubicBezTo>
                  <a:pt x="0" y="1021"/>
                  <a:pt x="1013" y="0"/>
                  <a:pt x="2259" y="0"/>
                </a:cubicBezTo>
                <a:cubicBezTo>
                  <a:pt x="3504" y="0"/>
                  <a:pt x="4517" y="1021"/>
                  <a:pt x="4517" y="2277"/>
                </a:cubicBezTo>
                <a:cubicBezTo>
                  <a:pt x="4517" y="3533"/>
                  <a:pt x="3504" y="4554"/>
                  <a:pt x="2259" y="455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255850" y="3233450"/>
            <a:ext cx="457200" cy="4572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4896999" y="-305828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1973950" y="193723"/>
            <a:ext cx="457201" cy="345662"/>
          </a:xfrm>
          <a:custGeom>
            <a:avLst/>
            <a:gdLst/>
            <a:ahLst/>
            <a:cxnLst/>
            <a:rect l="l" t="t" r="r" b="b"/>
            <a:pathLst>
              <a:path w="914" h="691" extrusionOk="0">
                <a:moveTo>
                  <a:pt x="84" y="251"/>
                </a:moveTo>
                <a:cubicBezTo>
                  <a:pt x="65" y="270"/>
                  <a:pt x="33" y="270"/>
                  <a:pt x="14" y="251"/>
                </a:cubicBezTo>
                <a:cubicBezTo>
                  <a:pt x="-5" y="231"/>
                  <a:pt x="-5" y="200"/>
                  <a:pt x="14" y="181"/>
                </a:cubicBezTo>
                <a:cubicBezTo>
                  <a:pt x="72" y="123"/>
                  <a:pt x="140" y="77"/>
                  <a:pt x="216" y="46"/>
                </a:cubicBezTo>
                <a:cubicBezTo>
                  <a:pt x="288" y="16"/>
                  <a:pt x="369" y="-1"/>
                  <a:pt x="452" y="0"/>
                </a:cubicBezTo>
                <a:cubicBezTo>
                  <a:pt x="539" y="0"/>
                  <a:pt x="621" y="19"/>
                  <a:pt x="696" y="52"/>
                </a:cubicBezTo>
                <a:cubicBezTo>
                  <a:pt x="774" y="87"/>
                  <a:pt x="844" y="137"/>
                  <a:pt x="900" y="198"/>
                </a:cubicBezTo>
                <a:cubicBezTo>
                  <a:pt x="919" y="219"/>
                  <a:pt x="918" y="250"/>
                  <a:pt x="898" y="269"/>
                </a:cubicBezTo>
                <a:cubicBezTo>
                  <a:pt x="878" y="288"/>
                  <a:pt x="847" y="286"/>
                  <a:pt x="828" y="266"/>
                </a:cubicBezTo>
                <a:cubicBezTo>
                  <a:pt x="780" y="214"/>
                  <a:pt x="722" y="172"/>
                  <a:pt x="657" y="143"/>
                </a:cubicBezTo>
                <a:cubicBezTo>
                  <a:pt x="594" y="115"/>
                  <a:pt x="525" y="100"/>
                  <a:pt x="452" y="99"/>
                </a:cubicBezTo>
                <a:cubicBezTo>
                  <a:pt x="381" y="99"/>
                  <a:pt x="314" y="113"/>
                  <a:pt x="253" y="138"/>
                </a:cubicBezTo>
                <a:cubicBezTo>
                  <a:pt x="190" y="164"/>
                  <a:pt x="132" y="203"/>
                  <a:pt x="84" y="251"/>
                </a:cubicBezTo>
                <a:moveTo>
                  <a:pt x="196" y="389"/>
                </a:moveTo>
                <a:cubicBezTo>
                  <a:pt x="178" y="409"/>
                  <a:pt x="146" y="411"/>
                  <a:pt x="126" y="392"/>
                </a:cubicBezTo>
                <a:cubicBezTo>
                  <a:pt x="106" y="374"/>
                  <a:pt x="104" y="342"/>
                  <a:pt x="123" y="322"/>
                </a:cubicBezTo>
                <a:cubicBezTo>
                  <a:pt x="164" y="276"/>
                  <a:pt x="215" y="239"/>
                  <a:pt x="272" y="214"/>
                </a:cubicBezTo>
                <a:cubicBezTo>
                  <a:pt x="327" y="190"/>
                  <a:pt x="388" y="176"/>
                  <a:pt x="451" y="177"/>
                </a:cubicBezTo>
                <a:cubicBezTo>
                  <a:pt x="517" y="177"/>
                  <a:pt x="580" y="192"/>
                  <a:pt x="636" y="219"/>
                </a:cubicBezTo>
                <a:cubicBezTo>
                  <a:pt x="695" y="246"/>
                  <a:pt x="746" y="287"/>
                  <a:pt x="787" y="336"/>
                </a:cubicBezTo>
                <a:cubicBezTo>
                  <a:pt x="804" y="357"/>
                  <a:pt x="801" y="388"/>
                  <a:pt x="781" y="406"/>
                </a:cubicBezTo>
                <a:cubicBezTo>
                  <a:pt x="760" y="424"/>
                  <a:pt x="728" y="421"/>
                  <a:pt x="711" y="400"/>
                </a:cubicBezTo>
                <a:cubicBezTo>
                  <a:pt x="679" y="362"/>
                  <a:pt x="639" y="330"/>
                  <a:pt x="594" y="309"/>
                </a:cubicBezTo>
                <a:cubicBezTo>
                  <a:pt x="551" y="289"/>
                  <a:pt x="502" y="277"/>
                  <a:pt x="450" y="277"/>
                </a:cubicBezTo>
                <a:cubicBezTo>
                  <a:pt x="401" y="276"/>
                  <a:pt x="354" y="286"/>
                  <a:pt x="312" y="305"/>
                </a:cubicBezTo>
                <a:cubicBezTo>
                  <a:pt x="268" y="324"/>
                  <a:pt x="228" y="353"/>
                  <a:pt x="196" y="389"/>
                </a:cubicBezTo>
                <a:moveTo>
                  <a:pt x="317" y="530"/>
                </a:moveTo>
                <a:cubicBezTo>
                  <a:pt x="301" y="553"/>
                  <a:pt x="271" y="559"/>
                  <a:pt x="248" y="544"/>
                </a:cubicBezTo>
                <a:cubicBezTo>
                  <a:pt x="225" y="529"/>
                  <a:pt x="220" y="497"/>
                  <a:pt x="235" y="474"/>
                </a:cubicBezTo>
                <a:cubicBezTo>
                  <a:pt x="259" y="439"/>
                  <a:pt x="291" y="411"/>
                  <a:pt x="328" y="391"/>
                </a:cubicBezTo>
                <a:cubicBezTo>
                  <a:pt x="365" y="371"/>
                  <a:pt x="407" y="360"/>
                  <a:pt x="450" y="360"/>
                </a:cubicBezTo>
                <a:cubicBezTo>
                  <a:pt x="495" y="360"/>
                  <a:pt x="538" y="373"/>
                  <a:pt x="576" y="394"/>
                </a:cubicBezTo>
                <a:cubicBezTo>
                  <a:pt x="614" y="416"/>
                  <a:pt x="646" y="447"/>
                  <a:pt x="669" y="485"/>
                </a:cubicBezTo>
                <a:cubicBezTo>
                  <a:pt x="683" y="508"/>
                  <a:pt x="676" y="539"/>
                  <a:pt x="653" y="553"/>
                </a:cubicBezTo>
                <a:cubicBezTo>
                  <a:pt x="630" y="568"/>
                  <a:pt x="599" y="561"/>
                  <a:pt x="585" y="537"/>
                </a:cubicBezTo>
                <a:cubicBezTo>
                  <a:pt x="571" y="513"/>
                  <a:pt x="551" y="494"/>
                  <a:pt x="527" y="481"/>
                </a:cubicBezTo>
                <a:cubicBezTo>
                  <a:pt x="504" y="468"/>
                  <a:pt x="478" y="460"/>
                  <a:pt x="450" y="460"/>
                </a:cubicBezTo>
                <a:cubicBezTo>
                  <a:pt x="422" y="460"/>
                  <a:pt x="397" y="466"/>
                  <a:pt x="375" y="478"/>
                </a:cubicBezTo>
                <a:cubicBezTo>
                  <a:pt x="352" y="491"/>
                  <a:pt x="332" y="509"/>
                  <a:pt x="317" y="530"/>
                </a:cubicBezTo>
                <a:moveTo>
                  <a:pt x="449" y="551"/>
                </a:moveTo>
                <a:cubicBezTo>
                  <a:pt x="488" y="551"/>
                  <a:pt x="519" y="583"/>
                  <a:pt x="518" y="621"/>
                </a:cubicBezTo>
                <a:cubicBezTo>
                  <a:pt x="518" y="660"/>
                  <a:pt x="487" y="691"/>
                  <a:pt x="448" y="691"/>
                </a:cubicBezTo>
                <a:cubicBezTo>
                  <a:pt x="410" y="691"/>
                  <a:pt x="379" y="659"/>
                  <a:pt x="379" y="620"/>
                </a:cubicBezTo>
                <a:cubicBezTo>
                  <a:pt x="379" y="582"/>
                  <a:pt x="411" y="550"/>
                  <a:pt x="449" y="5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8430775" y="1948600"/>
            <a:ext cx="608400" cy="6084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1706099" y="4830472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1388100" y="1260900"/>
            <a:ext cx="6367800" cy="26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3305050" y="-737270"/>
            <a:ext cx="1182240" cy="119196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8612690" y="753767"/>
            <a:ext cx="1070280" cy="1079280"/>
          </a:xfrm>
          <a:custGeom>
            <a:avLst/>
            <a:gdLst/>
            <a:ahLst/>
            <a:cxnLst/>
            <a:rect l="l" t="t" r="r" b="b"/>
            <a:pathLst>
              <a:path w="2973" h="2998" extrusionOk="0">
                <a:moveTo>
                  <a:pt x="1487" y="474"/>
                </a:moveTo>
                <a:cubicBezTo>
                  <a:pt x="926" y="474"/>
                  <a:pt x="470" y="933"/>
                  <a:pt x="470" y="1499"/>
                </a:cubicBezTo>
                <a:cubicBezTo>
                  <a:pt x="470" y="2064"/>
                  <a:pt x="926" y="2524"/>
                  <a:pt x="1487" y="2524"/>
                </a:cubicBezTo>
                <a:cubicBezTo>
                  <a:pt x="2047" y="2524"/>
                  <a:pt x="2504" y="2064"/>
                  <a:pt x="2504" y="1499"/>
                </a:cubicBezTo>
                <a:cubicBezTo>
                  <a:pt x="2504" y="933"/>
                  <a:pt x="2047" y="474"/>
                  <a:pt x="1487" y="474"/>
                </a:cubicBezTo>
                <a:moveTo>
                  <a:pt x="1487" y="2998"/>
                </a:moveTo>
                <a:cubicBezTo>
                  <a:pt x="667" y="2998"/>
                  <a:pt x="0" y="2325"/>
                  <a:pt x="0" y="1499"/>
                </a:cubicBezTo>
                <a:cubicBezTo>
                  <a:pt x="0" y="673"/>
                  <a:pt x="667" y="0"/>
                  <a:pt x="1487" y="0"/>
                </a:cubicBezTo>
                <a:cubicBezTo>
                  <a:pt x="2306" y="0"/>
                  <a:pt x="2973" y="673"/>
                  <a:pt x="2973" y="1499"/>
                </a:cubicBezTo>
                <a:cubicBezTo>
                  <a:pt x="2973" y="2325"/>
                  <a:pt x="2306" y="2998"/>
                  <a:pt x="1487" y="299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-964025" y="3245240"/>
            <a:ext cx="1626120" cy="1639440"/>
          </a:xfrm>
          <a:custGeom>
            <a:avLst/>
            <a:gdLst/>
            <a:ahLst/>
            <a:cxnLst/>
            <a:rect l="l" t="t" r="r" b="b"/>
            <a:pathLst>
              <a:path w="4517" h="4554" extrusionOk="0">
                <a:moveTo>
                  <a:pt x="2259" y="719"/>
                </a:moveTo>
                <a:cubicBezTo>
                  <a:pt x="1406" y="719"/>
                  <a:pt x="713" y="1418"/>
                  <a:pt x="713" y="2277"/>
                </a:cubicBezTo>
                <a:cubicBezTo>
                  <a:pt x="713" y="3136"/>
                  <a:pt x="1406" y="3835"/>
                  <a:pt x="2259" y="3835"/>
                </a:cubicBezTo>
                <a:cubicBezTo>
                  <a:pt x="3111" y="3835"/>
                  <a:pt x="3804" y="3136"/>
                  <a:pt x="3804" y="2277"/>
                </a:cubicBezTo>
                <a:cubicBezTo>
                  <a:pt x="3804" y="1418"/>
                  <a:pt x="3111" y="719"/>
                  <a:pt x="2259" y="719"/>
                </a:cubicBezTo>
                <a:moveTo>
                  <a:pt x="2259" y="4554"/>
                </a:moveTo>
                <a:cubicBezTo>
                  <a:pt x="1013" y="4554"/>
                  <a:pt x="0" y="3533"/>
                  <a:pt x="0" y="2277"/>
                </a:cubicBezTo>
                <a:cubicBezTo>
                  <a:pt x="0" y="1021"/>
                  <a:pt x="1013" y="0"/>
                  <a:pt x="2259" y="0"/>
                </a:cubicBezTo>
                <a:cubicBezTo>
                  <a:pt x="3504" y="0"/>
                  <a:pt x="4517" y="1021"/>
                  <a:pt x="4517" y="2277"/>
                </a:cubicBezTo>
                <a:cubicBezTo>
                  <a:pt x="4517" y="3533"/>
                  <a:pt x="3504" y="4554"/>
                  <a:pt x="2259" y="455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4713550" y="4375900"/>
            <a:ext cx="608400" cy="6084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6621749" y="-308603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255850" y="2097648"/>
            <a:ext cx="457201" cy="345662"/>
          </a:xfrm>
          <a:custGeom>
            <a:avLst/>
            <a:gdLst/>
            <a:ahLst/>
            <a:cxnLst/>
            <a:rect l="l" t="t" r="r" b="b"/>
            <a:pathLst>
              <a:path w="914" h="691" extrusionOk="0">
                <a:moveTo>
                  <a:pt x="84" y="251"/>
                </a:moveTo>
                <a:cubicBezTo>
                  <a:pt x="65" y="270"/>
                  <a:pt x="33" y="270"/>
                  <a:pt x="14" y="251"/>
                </a:cubicBezTo>
                <a:cubicBezTo>
                  <a:pt x="-5" y="231"/>
                  <a:pt x="-5" y="200"/>
                  <a:pt x="14" y="181"/>
                </a:cubicBezTo>
                <a:cubicBezTo>
                  <a:pt x="72" y="123"/>
                  <a:pt x="140" y="77"/>
                  <a:pt x="216" y="46"/>
                </a:cubicBezTo>
                <a:cubicBezTo>
                  <a:pt x="288" y="16"/>
                  <a:pt x="369" y="-1"/>
                  <a:pt x="452" y="0"/>
                </a:cubicBezTo>
                <a:cubicBezTo>
                  <a:pt x="539" y="0"/>
                  <a:pt x="621" y="19"/>
                  <a:pt x="696" y="52"/>
                </a:cubicBezTo>
                <a:cubicBezTo>
                  <a:pt x="774" y="87"/>
                  <a:pt x="844" y="137"/>
                  <a:pt x="900" y="198"/>
                </a:cubicBezTo>
                <a:cubicBezTo>
                  <a:pt x="919" y="219"/>
                  <a:pt x="918" y="250"/>
                  <a:pt x="898" y="269"/>
                </a:cubicBezTo>
                <a:cubicBezTo>
                  <a:pt x="878" y="288"/>
                  <a:pt x="847" y="286"/>
                  <a:pt x="828" y="266"/>
                </a:cubicBezTo>
                <a:cubicBezTo>
                  <a:pt x="780" y="214"/>
                  <a:pt x="722" y="172"/>
                  <a:pt x="657" y="143"/>
                </a:cubicBezTo>
                <a:cubicBezTo>
                  <a:pt x="594" y="115"/>
                  <a:pt x="525" y="100"/>
                  <a:pt x="452" y="99"/>
                </a:cubicBezTo>
                <a:cubicBezTo>
                  <a:pt x="381" y="99"/>
                  <a:pt x="314" y="113"/>
                  <a:pt x="253" y="138"/>
                </a:cubicBezTo>
                <a:cubicBezTo>
                  <a:pt x="190" y="164"/>
                  <a:pt x="132" y="203"/>
                  <a:pt x="84" y="251"/>
                </a:cubicBezTo>
                <a:moveTo>
                  <a:pt x="196" y="389"/>
                </a:moveTo>
                <a:cubicBezTo>
                  <a:pt x="178" y="409"/>
                  <a:pt x="146" y="411"/>
                  <a:pt x="126" y="392"/>
                </a:cubicBezTo>
                <a:cubicBezTo>
                  <a:pt x="106" y="374"/>
                  <a:pt x="104" y="342"/>
                  <a:pt x="123" y="322"/>
                </a:cubicBezTo>
                <a:cubicBezTo>
                  <a:pt x="164" y="276"/>
                  <a:pt x="215" y="239"/>
                  <a:pt x="272" y="214"/>
                </a:cubicBezTo>
                <a:cubicBezTo>
                  <a:pt x="327" y="190"/>
                  <a:pt x="388" y="176"/>
                  <a:pt x="451" y="177"/>
                </a:cubicBezTo>
                <a:cubicBezTo>
                  <a:pt x="517" y="177"/>
                  <a:pt x="580" y="192"/>
                  <a:pt x="636" y="219"/>
                </a:cubicBezTo>
                <a:cubicBezTo>
                  <a:pt x="695" y="246"/>
                  <a:pt x="746" y="287"/>
                  <a:pt x="787" y="336"/>
                </a:cubicBezTo>
                <a:cubicBezTo>
                  <a:pt x="804" y="357"/>
                  <a:pt x="801" y="388"/>
                  <a:pt x="781" y="406"/>
                </a:cubicBezTo>
                <a:cubicBezTo>
                  <a:pt x="760" y="424"/>
                  <a:pt x="728" y="421"/>
                  <a:pt x="711" y="400"/>
                </a:cubicBezTo>
                <a:cubicBezTo>
                  <a:pt x="679" y="362"/>
                  <a:pt x="639" y="330"/>
                  <a:pt x="594" y="309"/>
                </a:cubicBezTo>
                <a:cubicBezTo>
                  <a:pt x="551" y="289"/>
                  <a:pt x="502" y="277"/>
                  <a:pt x="450" y="277"/>
                </a:cubicBezTo>
                <a:cubicBezTo>
                  <a:pt x="401" y="276"/>
                  <a:pt x="354" y="286"/>
                  <a:pt x="312" y="305"/>
                </a:cubicBezTo>
                <a:cubicBezTo>
                  <a:pt x="268" y="324"/>
                  <a:pt x="228" y="353"/>
                  <a:pt x="196" y="389"/>
                </a:cubicBezTo>
                <a:moveTo>
                  <a:pt x="317" y="530"/>
                </a:moveTo>
                <a:cubicBezTo>
                  <a:pt x="301" y="553"/>
                  <a:pt x="271" y="559"/>
                  <a:pt x="248" y="544"/>
                </a:cubicBezTo>
                <a:cubicBezTo>
                  <a:pt x="225" y="529"/>
                  <a:pt x="220" y="497"/>
                  <a:pt x="235" y="474"/>
                </a:cubicBezTo>
                <a:cubicBezTo>
                  <a:pt x="259" y="439"/>
                  <a:pt x="291" y="411"/>
                  <a:pt x="328" y="391"/>
                </a:cubicBezTo>
                <a:cubicBezTo>
                  <a:pt x="365" y="371"/>
                  <a:pt x="407" y="360"/>
                  <a:pt x="450" y="360"/>
                </a:cubicBezTo>
                <a:cubicBezTo>
                  <a:pt x="495" y="360"/>
                  <a:pt x="538" y="373"/>
                  <a:pt x="576" y="394"/>
                </a:cubicBezTo>
                <a:cubicBezTo>
                  <a:pt x="614" y="416"/>
                  <a:pt x="646" y="447"/>
                  <a:pt x="669" y="485"/>
                </a:cubicBezTo>
                <a:cubicBezTo>
                  <a:pt x="683" y="508"/>
                  <a:pt x="676" y="539"/>
                  <a:pt x="653" y="553"/>
                </a:cubicBezTo>
                <a:cubicBezTo>
                  <a:pt x="630" y="568"/>
                  <a:pt x="599" y="561"/>
                  <a:pt x="585" y="537"/>
                </a:cubicBezTo>
                <a:cubicBezTo>
                  <a:pt x="571" y="513"/>
                  <a:pt x="551" y="494"/>
                  <a:pt x="527" y="481"/>
                </a:cubicBezTo>
                <a:cubicBezTo>
                  <a:pt x="504" y="468"/>
                  <a:pt x="478" y="460"/>
                  <a:pt x="450" y="460"/>
                </a:cubicBezTo>
                <a:cubicBezTo>
                  <a:pt x="422" y="460"/>
                  <a:pt x="397" y="466"/>
                  <a:pt x="375" y="478"/>
                </a:cubicBezTo>
                <a:cubicBezTo>
                  <a:pt x="352" y="491"/>
                  <a:pt x="332" y="509"/>
                  <a:pt x="317" y="530"/>
                </a:cubicBezTo>
                <a:moveTo>
                  <a:pt x="449" y="551"/>
                </a:moveTo>
                <a:cubicBezTo>
                  <a:pt x="488" y="551"/>
                  <a:pt x="519" y="583"/>
                  <a:pt x="518" y="621"/>
                </a:cubicBezTo>
                <a:cubicBezTo>
                  <a:pt x="518" y="660"/>
                  <a:pt x="487" y="691"/>
                  <a:pt x="448" y="691"/>
                </a:cubicBezTo>
                <a:cubicBezTo>
                  <a:pt x="410" y="691"/>
                  <a:pt x="379" y="659"/>
                  <a:pt x="379" y="620"/>
                </a:cubicBezTo>
                <a:cubicBezTo>
                  <a:pt x="379" y="582"/>
                  <a:pt x="411" y="550"/>
                  <a:pt x="449" y="5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871800" y="161100"/>
            <a:ext cx="516300" cy="5163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2162736" y="4809297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8481900" y="2806925"/>
            <a:ext cx="516300" cy="5163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002050" y="1452675"/>
            <a:ext cx="51399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ubTitle" idx="1"/>
          </p:nvPr>
        </p:nvSpPr>
        <p:spPr>
          <a:xfrm>
            <a:off x="2002050" y="2803075"/>
            <a:ext cx="51399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9"/>
          <p:cNvSpPr/>
          <p:nvPr/>
        </p:nvSpPr>
        <p:spPr>
          <a:xfrm>
            <a:off x="4029838" y="-652595"/>
            <a:ext cx="1182240" cy="119196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/>
          <p:nvPr/>
        </p:nvSpPr>
        <p:spPr>
          <a:xfrm>
            <a:off x="-563335" y="1452668"/>
            <a:ext cx="1070280" cy="1079280"/>
          </a:xfrm>
          <a:custGeom>
            <a:avLst/>
            <a:gdLst/>
            <a:ahLst/>
            <a:cxnLst/>
            <a:rect l="l" t="t" r="r" b="b"/>
            <a:pathLst>
              <a:path w="2973" h="2998" extrusionOk="0">
                <a:moveTo>
                  <a:pt x="1487" y="474"/>
                </a:moveTo>
                <a:cubicBezTo>
                  <a:pt x="926" y="474"/>
                  <a:pt x="470" y="933"/>
                  <a:pt x="470" y="1499"/>
                </a:cubicBezTo>
                <a:cubicBezTo>
                  <a:pt x="470" y="2064"/>
                  <a:pt x="926" y="2524"/>
                  <a:pt x="1487" y="2524"/>
                </a:cubicBezTo>
                <a:cubicBezTo>
                  <a:pt x="2047" y="2524"/>
                  <a:pt x="2504" y="2064"/>
                  <a:pt x="2504" y="1499"/>
                </a:cubicBezTo>
                <a:cubicBezTo>
                  <a:pt x="2504" y="933"/>
                  <a:pt x="2047" y="474"/>
                  <a:pt x="1487" y="474"/>
                </a:cubicBezTo>
                <a:moveTo>
                  <a:pt x="1487" y="2998"/>
                </a:moveTo>
                <a:cubicBezTo>
                  <a:pt x="667" y="2998"/>
                  <a:pt x="0" y="2325"/>
                  <a:pt x="0" y="1499"/>
                </a:cubicBezTo>
                <a:cubicBezTo>
                  <a:pt x="0" y="673"/>
                  <a:pt x="667" y="0"/>
                  <a:pt x="1487" y="0"/>
                </a:cubicBezTo>
                <a:cubicBezTo>
                  <a:pt x="2306" y="0"/>
                  <a:pt x="2973" y="673"/>
                  <a:pt x="2973" y="1499"/>
                </a:cubicBezTo>
                <a:cubicBezTo>
                  <a:pt x="2973" y="2325"/>
                  <a:pt x="2306" y="2998"/>
                  <a:pt x="1487" y="299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9"/>
          <p:cNvSpPr/>
          <p:nvPr/>
        </p:nvSpPr>
        <p:spPr>
          <a:xfrm>
            <a:off x="7978925" y="4126265"/>
            <a:ext cx="1626120" cy="1639440"/>
          </a:xfrm>
          <a:custGeom>
            <a:avLst/>
            <a:gdLst/>
            <a:ahLst/>
            <a:cxnLst/>
            <a:rect l="l" t="t" r="r" b="b"/>
            <a:pathLst>
              <a:path w="4517" h="4554" extrusionOk="0">
                <a:moveTo>
                  <a:pt x="2259" y="719"/>
                </a:moveTo>
                <a:cubicBezTo>
                  <a:pt x="1406" y="719"/>
                  <a:pt x="713" y="1418"/>
                  <a:pt x="713" y="2277"/>
                </a:cubicBezTo>
                <a:cubicBezTo>
                  <a:pt x="713" y="3136"/>
                  <a:pt x="1406" y="3835"/>
                  <a:pt x="2259" y="3835"/>
                </a:cubicBezTo>
                <a:cubicBezTo>
                  <a:pt x="3111" y="3835"/>
                  <a:pt x="3804" y="3136"/>
                  <a:pt x="3804" y="2277"/>
                </a:cubicBezTo>
                <a:cubicBezTo>
                  <a:pt x="3804" y="1418"/>
                  <a:pt x="3111" y="719"/>
                  <a:pt x="2259" y="719"/>
                </a:cubicBezTo>
                <a:moveTo>
                  <a:pt x="2259" y="4554"/>
                </a:moveTo>
                <a:cubicBezTo>
                  <a:pt x="1013" y="4554"/>
                  <a:pt x="0" y="3533"/>
                  <a:pt x="0" y="2277"/>
                </a:cubicBezTo>
                <a:cubicBezTo>
                  <a:pt x="0" y="1021"/>
                  <a:pt x="1013" y="0"/>
                  <a:pt x="2259" y="0"/>
                </a:cubicBezTo>
                <a:cubicBezTo>
                  <a:pt x="3504" y="0"/>
                  <a:pt x="4517" y="1021"/>
                  <a:pt x="4517" y="2277"/>
                </a:cubicBezTo>
                <a:cubicBezTo>
                  <a:pt x="4517" y="3533"/>
                  <a:pt x="3504" y="4554"/>
                  <a:pt x="2259" y="455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506950" y="235175"/>
            <a:ext cx="608400" cy="6084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8126574" y="-266253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5974450" y="4431173"/>
            <a:ext cx="457201" cy="345662"/>
          </a:xfrm>
          <a:custGeom>
            <a:avLst/>
            <a:gdLst/>
            <a:ahLst/>
            <a:cxnLst/>
            <a:rect l="l" t="t" r="r" b="b"/>
            <a:pathLst>
              <a:path w="914" h="691" extrusionOk="0">
                <a:moveTo>
                  <a:pt x="84" y="251"/>
                </a:moveTo>
                <a:cubicBezTo>
                  <a:pt x="65" y="270"/>
                  <a:pt x="33" y="270"/>
                  <a:pt x="14" y="251"/>
                </a:cubicBezTo>
                <a:cubicBezTo>
                  <a:pt x="-5" y="231"/>
                  <a:pt x="-5" y="200"/>
                  <a:pt x="14" y="181"/>
                </a:cubicBezTo>
                <a:cubicBezTo>
                  <a:pt x="72" y="123"/>
                  <a:pt x="140" y="77"/>
                  <a:pt x="216" y="46"/>
                </a:cubicBezTo>
                <a:cubicBezTo>
                  <a:pt x="288" y="16"/>
                  <a:pt x="369" y="-1"/>
                  <a:pt x="452" y="0"/>
                </a:cubicBezTo>
                <a:cubicBezTo>
                  <a:pt x="539" y="0"/>
                  <a:pt x="621" y="19"/>
                  <a:pt x="696" y="52"/>
                </a:cubicBezTo>
                <a:cubicBezTo>
                  <a:pt x="774" y="87"/>
                  <a:pt x="844" y="137"/>
                  <a:pt x="900" y="198"/>
                </a:cubicBezTo>
                <a:cubicBezTo>
                  <a:pt x="919" y="219"/>
                  <a:pt x="918" y="250"/>
                  <a:pt x="898" y="269"/>
                </a:cubicBezTo>
                <a:cubicBezTo>
                  <a:pt x="878" y="288"/>
                  <a:pt x="847" y="286"/>
                  <a:pt x="828" y="266"/>
                </a:cubicBezTo>
                <a:cubicBezTo>
                  <a:pt x="780" y="214"/>
                  <a:pt x="722" y="172"/>
                  <a:pt x="657" y="143"/>
                </a:cubicBezTo>
                <a:cubicBezTo>
                  <a:pt x="594" y="115"/>
                  <a:pt x="525" y="100"/>
                  <a:pt x="452" y="99"/>
                </a:cubicBezTo>
                <a:cubicBezTo>
                  <a:pt x="381" y="99"/>
                  <a:pt x="314" y="113"/>
                  <a:pt x="253" y="138"/>
                </a:cubicBezTo>
                <a:cubicBezTo>
                  <a:pt x="190" y="164"/>
                  <a:pt x="132" y="203"/>
                  <a:pt x="84" y="251"/>
                </a:cubicBezTo>
                <a:moveTo>
                  <a:pt x="196" y="389"/>
                </a:moveTo>
                <a:cubicBezTo>
                  <a:pt x="178" y="409"/>
                  <a:pt x="146" y="411"/>
                  <a:pt x="126" y="392"/>
                </a:cubicBezTo>
                <a:cubicBezTo>
                  <a:pt x="106" y="374"/>
                  <a:pt x="104" y="342"/>
                  <a:pt x="123" y="322"/>
                </a:cubicBezTo>
                <a:cubicBezTo>
                  <a:pt x="164" y="276"/>
                  <a:pt x="215" y="239"/>
                  <a:pt x="272" y="214"/>
                </a:cubicBezTo>
                <a:cubicBezTo>
                  <a:pt x="327" y="190"/>
                  <a:pt x="388" y="176"/>
                  <a:pt x="451" y="177"/>
                </a:cubicBezTo>
                <a:cubicBezTo>
                  <a:pt x="517" y="177"/>
                  <a:pt x="580" y="192"/>
                  <a:pt x="636" y="219"/>
                </a:cubicBezTo>
                <a:cubicBezTo>
                  <a:pt x="695" y="246"/>
                  <a:pt x="746" y="287"/>
                  <a:pt x="787" y="336"/>
                </a:cubicBezTo>
                <a:cubicBezTo>
                  <a:pt x="804" y="357"/>
                  <a:pt x="801" y="388"/>
                  <a:pt x="781" y="406"/>
                </a:cubicBezTo>
                <a:cubicBezTo>
                  <a:pt x="760" y="424"/>
                  <a:pt x="728" y="421"/>
                  <a:pt x="711" y="400"/>
                </a:cubicBezTo>
                <a:cubicBezTo>
                  <a:pt x="679" y="362"/>
                  <a:pt x="639" y="330"/>
                  <a:pt x="594" y="309"/>
                </a:cubicBezTo>
                <a:cubicBezTo>
                  <a:pt x="551" y="289"/>
                  <a:pt x="502" y="277"/>
                  <a:pt x="450" y="277"/>
                </a:cubicBezTo>
                <a:cubicBezTo>
                  <a:pt x="401" y="276"/>
                  <a:pt x="354" y="286"/>
                  <a:pt x="312" y="305"/>
                </a:cubicBezTo>
                <a:cubicBezTo>
                  <a:pt x="268" y="324"/>
                  <a:pt x="228" y="353"/>
                  <a:pt x="196" y="389"/>
                </a:cubicBezTo>
                <a:moveTo>
                  <a:pt x="317" y="530"/>
                </a:moveTo>
                <a:cubicBezTo>
                  <a:pt x="301" y="553"/>
                  <a:pt x="271" y="559"/>
                  <a:pt x="248" y="544"/>
                </a:cubicBezTo>
                <a:cubicBezTo>
                  <a:pt x="225" y="529"/>
                  <a:pt x="220" y="497"/>
                  <a:pt x="235" y="474"/>
                </a:cubicBezTo>
                <a:cubicBezTo>
                  <a:pt x="259" y="439"/>
                  <a:pt x="291" y="411"/>
                  <a:pt x="328" y="391"/>
                </a:cubicBezTo>
                <a:cubicBezTo>
                  <a:pt x="365" y="371"/>
                  <a:pt x="407" y="360"/>
                  <a:pt x="450" y="360"/>
                </a:cubicBezTo>
                <a:cubicBezTo>
                  <a:pt x="495" y="360"/>
                  <a:pt x="538" y="373"/>
                  <a:pt x="576" y="394"/>
                </a:cubicBezTo>
                <a:cubicBezTo>
                  <a:pt x="614" y="416"/>
                  <a:pt x="646" y="447"/>
                  <a:pt x="669" y="485"/>
                </a:cubicBezTo>
                <a:cubicBezTo>
                  <a:pt x="683" y="508"/>
                  <a:pt x="676" y="539"/>
                  <a:pt x="653" y="553"/>
                </a:cubicBezTo>
                <a:cubicBezTo>
                  <a:pt x="630" y="568"/>
                  <a:pt x="599" y="561"/>
                  <a:pt x="585" y="537"/>
                </a:cubicBezTo>
                <a:cubicBezTo>
                  <a:pt x="571" y="513"/>
                  <a:pt x="551" y="494"/>
                  <a:pt x="527" y="481"/>
                </a:cubicBezTo>
                <a:cubicBezTo>
                  <a:pt x="504" y="468"/>
                  <a:pt x="478" y="460"/>
                  <a:pt x="450" y="460"/>
                </a:cubicBezTo>
                <a:cubicBezTo>
                  <a:pt x="422" y="460"/>
                  <a:pt x="397" y="466"/>
                  <a:pt x="375" y="478"/>
                </a:cubicBezTo>
                <a:cubicBezTo>
                  <a:pt x="352" y="491"/>
                  <a:pt x="332" y="509"/>
                  <a:pt x="317" y="530"/>
                </a:cubicBezTo>
                <a:moveTo>
                  <a:pt x="449" y="551"/>
                </a:moveTo>
                <a:cubicBezTo>
                  <a:pt x="488" y="551"/>
                  <a:pt x="519" y="583"/>
                  <a:pt x="518" y="621"/>
                </a:cubicBezTo>
                <a:cubicBezTo>
                  <a:pt x="518" y="660"/>
                  <a:pt x="487" y="691"/>
                  <a:pt x="448" y="691"/>
                </a:cubicBezTo>
                <a:cubicBezTo>
                  <a:pt x="410" y="691"/>
                  <a:pt x="379" y="659"/>
                  <a:pt x="379" y="620"/>
                </a:cubicBezTo>
                <a:cubicBezTo>
                  <a:pt x="379" y="582"/>
                  <a:pt x="411" y="550"/>
                  <a:pt x="449" y="5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8373400" y="2623175"/>
            <a:ext cx="608400" cy="6084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9"/>
          <p:cNvGrpSpPr/>
          <p:nvPr/>
        </p:nvGrpSpPr>
        <p:grpSpPr>
          <a:xfrm>
            <a:off x="443404" y="3847853"/>
            <a:ext cx="856802" cy="982618"/>
            <a:chOff x="426045" y="300875"/>
            <a:chExt cx="838440" cy="961560"/>
          </a:xfrm>
        </p:grpSpPr>
        <p:sp>
          <p:nvSpPr>
            <p:cNvPr id="143" name="Google Shape;143;p9"/>
            <p:cNvSpPr/>
            <p:nvPr/>
          </p:nvSpPr>
          <p:spPr>
            <a:xfrm>
              <a:off x="426045" y="300875"/>
              <a:ext cx="838440" cy="961560"/>
            </a:xfrm>
            <a:custGeom>
              <a:avLst/>
              <a:gdLst/>
              <a:ahLst/>
              <a:cxnLst/>
              <a:rect l="l" t="t" r="r" b="b"/>
              <a:pathLst>
                <a:path w="2329" h="2671" extrusionOk="0">
                  <a:moveTo>
                    <a:pt x="2323" y="657"/>
                  </a:moveTo>
                  <a:cubicBezTo>
                    <a:pt x="2317" y="576"/>
                    <a:pt x="2269" y="505"/>
                    <a:pt x="2197" y="470"/>
                  </a:cubicBezTo>
                  <a:lnTo>
                    <a:pt x="1259" y="21"/>
                  </a:lnTo>
                  <a:cubicBezTo>
                    <a:pt x="1199" y="-7"/>
                    <a:pt x="1129" y="-7"/>
                    <a:pt x="1069" y="21"/>
                  </a:cubicBezTo>
                  <a:lnTo>
                    <a:pt x="132" y="470"/>
                  </a:lnTo>
                  <a:cubicBezTo>
                    <a:pt x="59" y="505"/>
                    <a:pt x="12" y="576"/>
                    <a:pt x="6" y="657"/>
                  </a:cubicBezTo>
                  <a:cubicBezTo>
                    <a:pt x="-82" y="2027"/>
                    <a:pt x="790" y="2526"/>
                    <a:pt x="1076" y="2652"/>
                  </a:cubicBezTo>
                  <a:cubicBezTo>
                    <a:pt x="1132" y="2678"/>
                    <a:pt x="1196" y="2678"/>
                    <a:pt x="1253" y="2652"/>
                  </a:cubicBezTo>
                  <a:cubicBezTo>
                    <a:pt x="1539" y="2526"/>
                    <a:pt x="2410" y="2027"/>
                    <a:pt x="2323" y="657"/>
                  </a:cubicBezTo>
                  <a:close/>
                </a:path>
              </a:pathLst>
            </a:custGeom>
            <a:solidFill>
              <a:srgbClr val="FFFFFF">
                <a:alpha val="1899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97685" y="382955"/>
              <a:ext cx="695160" cy="797400"/>
            </a:xfrm>
            <a:custGeom>
              <a:avLst/>
              <a:gdLst/>
              <a:ahLst/>
              <a:cxnLst/>
              <a:rect l="l" t="t" r="r" b="b"/>
              <a:pathLst>
                <a:path w="1931" h="2215" extrusionOk="0">
                  <a:moveTo>
                    <a:pt x="1926" y="545"/>
                  </a:moveTo>
                  <a:cubicBezTo>
                    <a:pt x="1921" y="478"/>
                    <a:pt x="1881" y="419"/>
                    <a:pt x="1821" y="390"/>
                  </a:cubicBezTo>
                  <a:lnTo>
                    <a:pt x="1044" y="18"/>
                  </a:lnTo>
                  <a:cubicBezTo>
                    <a:pt x="994" y="-6"/>
                    <a:pt x="937" y="-6"/>
                    <a:pt x="887" y="18"/>
                  </a:cubicBezTo>
                  <a:lnTo>
                    <a:pt x="109" y="390"/>
                  </a:lnTo>
                  <a:cubicBezTo>
                    <a:pt x="50" y="419"/>
                    <a:pt x="10" y="478"/>
                    <a:pt x="5" y="545"/>
                  </a:cubicBezTo>
                  <a:cubicBezTo>
                    <a:pt x="-68" y="1681"/>
                    <a:pt x="655" y="2095"/>
                    <a:pt x="892" y="2199"/>
                  </a:cubicBezTo>
                  <a:cubicBezTo>
                    <a:pt x="939" y="2220"/>
                    <a:pt x="992" y="2220"/>
                    <a:pt x="1039" y="2199"/>
                  </a:cubicBezTo>
                  <a:cubicBezTo>
                    <a:pt x="1276" y="2095"/>
                    <a:pt x="1998" y="1681"/>
                    <a:pt x="1926" y="5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566085" y="453875"/>
              <a:ext cx="558000" cy="655560"/>
            </a:xfrm>
            <a:custGeom>
              <a:avLst/>
              <a:gdLst/>
              <a:ahLst/>
              <a:cxnLst/>
              <a:rect l="l" t="t" r="r" b="b"/>
              <a:pathLst>
                <a:path w="1550" h="1821" extrusionOk="0">
                  <a:moveTo>
                    <a:pt x="1259" y="1443"/>
                  </a:moveTo>
                  <a:cubicBezTo>
                    <a:pt x="1096" y="1652"/>
                    <a:pt x="906" y="1764"/>
                    <a:pt x="794" y="1817"/>
                  </a:cubicBezTo>
                  <a:cubicBezTo>
                    <a:pt x="787" y="1820"/>
                    <a:pt x="780" y="1821"/>
                    <a:pt x="772" y="1821"/>
                  </a:cubicBezTo>
                  <a:cubicBezTo>
                    <a:pt x="767" y="1821"/>
                    <a:pt x="761" y="1819"/>
                    <a:pt x="756" y="1817"/>
                  </a:cubicBezTo>
                  <a:cubicBezTo>
                    <a:pt x="644" y="1764"/>
                    <a:pt x="455" y="1652"/>
                    <a:pt x="292" y="1443"/>
                  </a:cubicBezTo>
                  <a:cubicBezTo>
                    <a:pt x="79" y="1169"/>
                    <a:pt x="-18" y="816"/>
                    <a:pt x="3" y="392"/>
                  </a:cubicBezTo>
                  <a:cubicBezTo>
                    <a:pt x="4" y="375"/>
                    <a:pt x="14" y="360"/>
                    <a:pt x="29" y="353"/>
                  </a:cubicBezTo>
                  <a:lnTo>
                    <a:pt x="756" y="5"/>
                  </a:lnTo>
                  <a:cubicBezTo>
                    <a:pt x="761" y="2"/>
                    <a:pt x="767" y="1"/>
                    <a:pt x="772" y="0"/>
                  </a:cubicBezTo>
                  <a:cubicBezTo>
                    <a:pt x="780" y="0"/>
                    <a:pt x="788" y="1"/>
                    <a:pt x="795" y="5"/>
                  </a:cubicBezTo>
                  <a:lnTo>
                    <a:pt x="1521" y="353"/>
                  </a:lnTo>
                  <a:cubicBezTo>
                    <a:pt x="1537" y="360"/>
                    <a:pt x="1547" y="375"/>
                    <a:pt x="1547" y="392"/>
                  </a:cubicBezTo>
                  <a:cubicBezTo>
                    <a:pt x="1569" y="816"/>
                    <a:pt x="1472" y="1169"/>
                    <a:pt x="1259" y="1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844005" y="453875"/>
              <a:ext cx="280080" cy="655560"/>
            </a:xfrm>
            <a:custGeom>
              <a:avLst/>
              <a:gdLst/>
              <a:ahLst/>
              <a:cxnLst/>
              <a:rect l="l" t="t" r="r" b="b"/>
              <a:pathLst>
                <a:path w="778" h="1821" extrusionOk="0">
                  <a:moveTo>
                    <a:pt x="487" y="1443"/>
                  </a:moveTo>
                  <a:cubicBezTo>
                    <a:pt x="324" y="1652"/>
                    <a:pt x="134" y="1764"/>
                    <a:pt x="22" y="1817"/>
                  </a:cubicBezTo>
                  <a:cubicBezTo>
                    <a:pt x="15" y="1820"/>
                    <a:pt x="8" y="1821"/>
                    <a:pt x="0" y="1821"/>
                  </a:cubicBezTo>
                  <a:lnTo>
                    <a:pt x="0" y="0"/>
                  </a:lnTo>
                  <a:cubicBezTo>
                    <a:pt x="8" y="0"/>
                    <a:pt x="16" y="1"/>
                    <a:pt x="23" y="5"/>
                  </a:cubicBezTo>
                  <a:lnTo>
                    <a:pt x="749" y="353"/>
                  </a:lnTo>
                  <a:cubicBezTo>
                    <a:pt x="765" y="360"/>
                    <a:pt x="775" y="375"/>
                    <a:pt x="775" y="392"/>
                  </a:cubicBezTo>
                  <a:cubicBezTo>
                    <a:pt x="797" y="816"/>
                    <a:pt x="700" y="1169"/>
                    <a:pt x="487" y="1443"/>
                  </a:cubicBezTo>
                  <a:close/>
                </a:path>
              </a:pathLst>
            </a:custGeom>
            <a:solidFill>
              <a:srgbClr val="FFFFFF">
                <a:alpha val="1899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49325" y="631355"/>
              <a:ext cx="191880" cy="105120"/>
            </a:xfrm>
            <a:custGeom>
              <a:avLst/>
              <a:gdLst/>
              <a:ahLst/>
              <a:cxnLst/>
              <a:rect l="l" t="t" r="r" b="b"/>
              <a:pathLst>
                <a:path w="533" h="292" extrusionOk="0">
                  <a:moveTo>
                    <a:pt x="266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292"/>
                  </a:lnTo>
                  <a:lnTo>
                    <a:pt x="97" y="292"/>
                  </a:lnTo>
                  <a:lnTo>
                    <a:pt x="97" y="268"/>
                  </a:lnTo>
                  <a:cubicBezTo>
                    <a:pt x="97" y="173"/>
                    <a:pt x="173" y="97"/>
                    <a:pt x="266" y="97"/>
                  </a:cubicBezTo>
                  <a:cubicBezTo>
                    <a:pt x="360" y="97"/>
                    <a:pt x="436" y="173"/>
                    <a:pt x="436" y="268"/>
                  </a:cubicBezTo>
                  <a:lnTo>
                    <a:pt x="436" y="292"/>
                  </a:lnTo>
                  <a:lnTo>
                    <a:pt x="533" y="292"/>
                  </a:lnTo>
                  <a:lnTo>
                    <a:pt x="533" y="268"/>
                  </a:lnTo>
                  <a:cubicBezTo>
                    <a:pt x="533" y="120"/>
                    <a:pt x="413" y="0"/>
                    <a:pt x="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724845" y="753035"/>
              <a:ext cx="240840" cy="179280"/>
            </a:xfrm>
            <a:custGeom>
              <a:avLst/>
              <a:gdLst/>
              <a:ahLst/>
              <a:cxnLst/>
              <a:rect l="l" t="t" r="r" b="b"/>
              <a:pathLst>
                <a:path w="669" h="498" extrusionOk="0">
                  <a:moveTo>
                    <a:pt x="358" y="269"/>
                  </a:moveTo>
                  <a:lnTo>
                    <a:pt x="369" y="376"/>
                  </a:lnTo>
                  <a:lnTo>
                    <a:pt x="299" y="376"/>
                  </a:lnTo>
                  <a:lnTo>
                    <a:pt x="310" y="269"/>
                  </a:lnTo>
                  <a:cubicBezTo>
                    <a:pt x="283" y="259"/>
                    <a:pt x="263" y="233"/>
                    <a:pt x="263" y="201"/>
                  </a:cubicBezTo>
                  <a:cubicBezTo>
                    <a:pt x="263" y="161"/>
                    <a:pt x="295" y="129"/>
                    <a:pt x="334" y="129"/>
                  </a:cubicBezTo>
                  <a:cubicBezTo>
                    <a:pt x="374" y="129"/>
                    <a:pt x="406" y="161"/>
                    <a:pt x="406" y="201"/>
                  </a:cubicBezTo>
                  <a:cubicBezTo>
                    <a:pt x="406" y="233"/>
                    <a:pt x="386" y="259"/>
                    <a:pt x="358" y="269"/>
                  </a:cubicBezTo>
                  <a:moveTo>
                    <a:pt x="636" y="0"/>
                  </a:moveTo>
                  <a:lnTo>
                    <a:pt x="33" y="0"/>
                  </a:lnTo>
                  <a:cubicBezTo>
                    <a:pt x="14" y="0"/>
                    <a:pt x="0" y="14"/>
                    <a:pt x="0" y="33"/>
                  </a:cubicBezTo>
                  <a:lnTo>
                    <a:pt x="0" y="464"/>
                  </a:lnTo>
                  <a:cubicBezTo>
                    <a:pt x="0" y="483"/>
                    <a:pt x="14" y="498"/>
                    <a:pt x="33" y="498"/>
                  </a:cubicBezTo>
                  <a:lnTo>
                    <a:pt x="636" y="498"/>
                  </a:lnTo>
                  <a:cubicBezTo>
                    <a:pt x="654" y="498"/>
                    <a:pt x="669" y="483"/>
                    <a:pt x="669" y="464"/>
                  </a:cubicBezTo>
                  <a:lnTo>
                    <a:pt x="669" y="33"/>
                  </a:lnTo>
                  <a:cubicBezTo>
                    <a:pt x="669" y="14"/>
                    <a:pt x="654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9"/>
          <p:cNvSpPr/>
          <p:nvPr/>
        </p:nvSpPr>
        <p:spPr>
          <a:xfrm>
            <a:off x="3421449" y="4830472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2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title"/>
          </p:nvPr>
        </p:nvSpPr>
        <p:spPr>
          <a:xfrm>
            <a:off x="713050" y="53646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" hasCustomPrompt="1"/>
          </p:nvPr>
        </p:nvSpPr>
        <p:spPr>
          <a:xfrm>
            <a:off x="926525" y="1617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3" hasCustomPrompt="1"/>
          </p:nvPr>
        </p:nvSpPr>
        <p:spPr>
          <a:xfrm>
            <a:off x="926525" y="3137754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4" hasCustomPrompt="1"/>
          </p:nvPr>
        </p:nvSpPr>
        <p:spPr>
          <a:xfrm>
            <a:off x="3549596" y="1617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5" hasCustomPrompt="1"/>
          </p:nvPr>
        </p:nvSpPr>
        <p:spPr>
          <a:xfrm>
            <a:off x="3549596" y="3137754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6" hasCustomPrompt="1"/>
          </p:nvPr>
        </p:nvSpPr>
        <p:spPr>
          <a:xfrm>
            <a:off x="6172674" y="1617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7" hasCustomPrompt="1"/>
          </p:nvPr>
        </p:nvSpPr>
        <p:spPr>
          <a:xfrm>
            <a:off x="6172674" y="3137754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1"/>
          </p:nvPr>
        </p:nvSpPr>
        <p:spPr>
          <a:xfrm>
            <a:off x="926525" y="2086362"/>
            <a:ext cx="2044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8"/>
          </p:nvPr>
        </p:nvSpPr>
        <p:spPr>
          <a:xfrm>
            <a:off x="3549600" y="2086362"/>
            <a:ext cx="2044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9"/>
          </p:nvPr>
        </p:nvSpPr>
        <p:spPr>
          <a:xfrm>
            <a:off x="6172675" y="2086362"/>
            <a:ext cx="2044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3"/>
          </p:nvPr>
        </p:nvSpPr>
        <p:spPr>
          <a:xfrm>
            <a:off x="926525" y="3606910"/>
            <a:ext cx="2044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14"/>
          </p:nvPr>
        </p:nvSpPr>
        <p:spPr>
          <a:xfrm>
            <a:off x="3549600" y="3606910"/>
            <a:ext cx="2044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5"/>
          </p:nvPr>
        </p:nvSpPr>
        <p:spPr>
          <a:xfrm>
            <a:off x="6172675" y="3606910"/>
            <a:ext cx="2044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/>
          <p:nvPr/>
        </p:nvSpPr>
        <p:spPr>
          <a:xfrm flipH="1">
            <a:off x="5594404" y="-757270"/>
            <a:ext cx="1182240" cy="119196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3"/>
          <p:cNvSpPr/>
          <p:nvPr/>
        </p:nvSpPr>
        <p:spPr>
          <a:xfrm flipH="1">
            <a:off x="8805045" y="307010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3"/>
          <p:cNvSpPr/>
          <p:nvPr/>
        </p:nvSpPr>
        <p:spPr>
          <a:xfrm flipH="1">
            <a:off x="202918" y="190823"/>
            <a:ext cx="457201" cy="345662"/>
          </a:xfrm>
          <a:custGeom>
            <a:avLst/>
            <a:gdLst/>
            <a:ahLst/>
            <a:cxnLst/>
            <a:rect l="l" t="t" r="r" b="b"/>
            <a:pathLst>
              <a:path w="914" h="691" extrusionOk="0">
                <a:moveTo>
                  <a:pt x="84" y="251"/>
                </a:moveTo>
                <a:cubicBezTo>
                  <a:pt x="65" y="270"/>
                  <a:pt x="33" y="270"/>
                  <a:pt x="14" y="251"/>
                </a:cubicBezTo>
                <a:cubicBezTo>
                  <a:pt x="-5" y="231"/>
                  <a:pt x="-5" y="200"/>
                  <a:pt x="14" y="181"/>
                </a:cubicBezTo>
                <a:cubicBezTo>
                  <a:pt x="72" y="123"/>
                  <a:pt x="140" y="77"/>
                  <a:pt x="216" y="46"/>
                </a:cubicBezTo>
                <a:cubicBezTo>
                  <a:pt x="288" y="16"/>
                  <a:pt x="369" y="-1"/>
                  <a:pt x="452" y="0"/>
                </a:cubicBezTo>
                <a:cubicBezTo>
                  <a:pt x="539" y="0"/>
                  <a:pt x="621" y="19"/>
                  <a:pt x="696" y="52"/>
                </a:cubicBezTo>
                <a:cubicBezTo>
                  <a:pt x="774" y="87"/>
                  <a:pt x="844" y="137"/>
                  <a:pt x="900" y="198"/>
                </a:cubicBezTo>
                <a:cubicBezTo>
                  <a:pt x="919" y="219"/>
                  <a:pt x="918" y="250"/>
                  <a:pt x="898" y="269"/>
                </a:cubicBezTo>
                <a:cubicBezTo>
                  <a:pt x="878" y="288"/>
                  <a:pt x="847" y="286"/>
                  <a:pt x="828" y="266"/>
                </a:cubicBezTo>
                <a:cubicBezTo>
                  <a:pt x="780" y="214"/>
                  <a:pt x="722" y="172"/>
                  <a:pt x="657" y="143"/>
                </a:cubicBezTo>
                <a:cubicBezTo>
                  <a:pt x="594" y="115"/>
                  <a:pt x="525" y="100"/>
                  <a:pt x="452" y="99"/>
                </a:cubicBezTo>
                <a:cubicBezTo>
                  <a:pt x="381" y="99"/>
                  <a:pt x="314" y="113"/>
                  <a:pt x="253" y="138"/>
                </a:cubicBezTo>
                <a:cubicBezTo>
                  <a:pt x="190" y="164"/>
                  <a:pt x="132" y="203"/>
                  <a:pt x="84" y="251"/>
                </a:cubicBezTo>
                <a:moveTo>
                  <a:pt x="196" y="389"/>
                </a:moveTo>
                <a:cubicBezTo>
                  <a:pt x="178" y="409"/>
                  <a:pt x="146" y="411"/>
                  <a:pt x="126" y="392"/>
                </a:cubicBezTo>
                <a:cubicBezTo>
                  <a:pt x="106" y="374"/>
                  <a:pt x="104" y="342"/>
                  <a:pt x="123" y="322"/>
                </a:cubicBezTo>
                <a:cubicBezTo>
                  <a:pt x="164" y="276"/>
                  <a:pt x="215" y="239"/>
                  <a:pt x="272" y="214"/>
                </a:cubicBezTo>
                <a:cubicBezTo>
                  <a:pt x="327" y="190"/>
                  <a:pt x="388" y="176"/>
                  <a:pt x="451" y="177"/>
                </a:cubicBezTo>
                <a:cubicBezTo>
                  <a:pt x="517" y="177"/>
                  <a:pt x="580" y="192"/>
                  <a:pt x="636" y="219"/>
                </a:cubicBezTo>
                <a:cubicBezTo>
                  <a:pt x="695" y="246"/>
                  <a:pt x="746" y="287"/>
                  <a:pt x="787" y="336"/>
                </a:cubicBezTo>
                <a:cubicBezTo>
                  <a:pt x="804" y="357"/>
                  <a:pt x="801" y="388"/>
                  <a:pt x="781" y="406"/>
                </a:cubicBezTo>
                <a:cubicBezTo>
                  <a:pt x="760" y="424"/>
                  <a:pt x="728" y="421"/>
                  <a:pt x="711" y="400"/>
                </a:cubicBezTo>
                <a:cubicBezTo>
                  <a:pt x="679" y="362"/>
                  <a:pt x="639" y="330"/>
                  <a:pt x="594" y="309"/>
                </a:cubicBezTo>
                <a:cubicBezTo>
                  <a:pt x="551" y="289"/>
                  <a:pt x="502" y="277"/>
                  <a:pt x="450" y="277"/>
                </a:cubicBezTo>
                <a:cubicBezTo>
                  <a:pt x="401" y="276"/>
                  <a:pt x="354" y="286"/>
                  <a:pt x="312" y="305"/>
                </a:cubicBezTo>
                <a:cubicBezTo>
                  <a:pt x="268" y="324"/>
                  <a:pt x="228" y="353"/>
                  <a:pt x="196" y="389"/>
                </a:cubicBezTo>
                <a:moveTo>
                  <a:pt x="317" y="530"/>
                </a:moveTo>
                <a:cubicBezTo>
                  <a:pt x="301" y="553"/>
                  <a:pt x="271" y="559"/>
                  <a:pt x="248" y="544"/>
                </a:cubicBezTo>
                <a:cubicBezTo>
                  <a:pt x="225" y="529"/>
                  <a:pt x="220" y="497"/>
                  <a:pt x="235" y="474"/>
                </a:cubicBezTo>
                <a:cubicBezTo>
                  <a:pt x="259" y="439"/>
                  <a:pt x="291" y="411"/>
                  <a:pt x="328" y="391"/>
                </a:cubicBezTo>
                <a:cubicBezTo>
                  <a:pt x="365" y="371"/>
                  <a:pt x="407" y="360"/>
                  <a:pt x="450" y="360"/>
                </a:cubicBezTo>
                <a:cubicBezTo>
                  <a:pt x="495" y="360"/>
                  <a:pt x="538" y="373"/>
                  <a:pt x="576" y="394"/>
                </a:cubicBezTo>
                <a:cubicBezTo>
                  <a:pt x="614" y="416"/>
                  <a:pt x="646" y="447"/>
                  <a:pt x="669" y="485"/>
                </a:cubicBezTo>
                <a:cubicBezTo>
                  <a:pt x="683" y="508"/>
                  <a:pt x="676" y="539"/>
                  <a:pt x="653" y="553"/>
                </a:cubicBezTo>
                <a:cubicBezTo>
                  <a:pt x="630" y="568"/>
                  <a:pt x="599" y="561"/>
                  <a:pt x="585" y="537"/>
                </a:cubicBezTo>
                <a:cubicBezTo>
                  <a:pt x="571" y="513"/>
                  <a:pt x="551" y="494"/>
                  <a:pt x="527" y="481"/>
                </a:cubicBezTo>
                <a:cubicBezTo>
                  <a:pt x="504" y="468"/>
                  <a:pt x="478" y="460"/>
                  <a:pt x="450" y="460"/>
                </a:cubicBezTo>
                <a:cubicBezTo>
                  <a:pt x="422" y="460"/>
                  <a:pt x="397" y="466"/>
                  <a:pt x="375" y="478"/>
                </a:cubicBezTo>
                <a:cubicBezTo>
                  <a:pt x="352" y="491"/>
                  <a:pt x="332" y="509"/>
                  <a:pt x="317" y="530"/>
                </a:cubicBezTo>
                <a:moveTo>
                  <a:pt x="449" y="551"/>
                </a:moveTo>
                <a:cubicBezTo>
                  <a:pt x="488" y="551"/>
                  <a:pt x="519" y="583"/>
                  <a:pt x="518" y="621"/>
                </a:cubicBezTo>
                <a:cubicBezTo>
                  <a:pt x="518" y="660"/>
                  <a:pt x="487" y="691"/>
                  <a:pt x="448" y="691"/>
                </a:cubicBezTo>
                <a:cubicBezTo>
                  <a:pt x="410" y="691"/>
                  <a:pt x="379" y="659"/>
                  <a:pt x="379" y="620"/>
                </a:cubicBezTo>
                <a:cubicBezTo>
                  <a:pt x="379" y="582"/>
                  <a:pt x="411" y="550"/>
                  <a:pt x="449" y="5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"/>
          <p:cNvSpPr/>
          <p:nvPr/>
        </p:nvSpPr>
        <p:spPr>
          <a:xfrm flipH="1">
            <a:off x="8181324" y="4392325"/>
            <a:ext cx="498900" cy="4989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flipH="1">
            <a:off x="4863170" y="4774097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"/>
          <p:cNvSpPr/>
          <p:nvPr/>
        </p:nvSpPr>
        <p:spPr>
          <a:xfrm flipH="1">
            <a:off x="141869" y="2643975"/>
            <a:ext cx="423300" cy="423300"/>
          </a:xfrm>
          <a:prstGeom prst="mathPlus">
            <a:avLst>
              <a:gd name="adj1" fmla="val 2410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"/>
          <p:cNvSpPr/>
          <p:nvPr/>
        </p:nvSpPr>
        <p:spPr>
          <a:xfrm flipH="1">
            <a:off x="422004" y="4656955"/>
            <a:ext cx="1182240" cy="119196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3"/>
          <p:cNvSpPr/>
          <p:nvPr/>
        </p:nvSpPr>
        <p:spPr>
          <a:xfrm flipH="1">
            <a:off x="8597904" y="2457430"/>
            <a:ext cx="1182240" cy="119196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8">
    <p:bg>
      <p:bgPr>
        <a:solidFill>
          <a:schemeClr val="dk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713050" y="53646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1"/>
          </p:nvPr>
        </p:nvSpPr>
        <p:spPr>
          <a:xfrm>
            <a:off x="1206225" y="1995223"/>
            <a:ext cx="3108300" cy="19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subTitle" idx="2"/>
          </p:nvPr>
        </p:nvSpPr>
        <p:spPr>
          <a:xfrm>
            <a:off x="4829500" y="1995223"/>
            <a:ext cx="3108300" cy="19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5"/>
          <p:cNvSpPr/>
          <p:nvPr/>
        </p:nvSpPr>
        <p:spPr>
          <a:xfrm flipH="1">
            <a:off x="5594404" y="-757270"/>
            <a:ext cx="1182240" cy="119196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/>
          <p:nvPr/>
        </p:nvSpPr>
        <p:spPr>
          <a:xfrm flipH="1">
            <a:off x="-275455" y="2402510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/>
          <p:nvPr/>
        </p:nvSpPr>
        <p:spPr>
          <a:xfrm flipH="1">
            <a:off x="8362668" y="312123"/>
            <a:ext cx="457201" cy="345662"/>
          </a:xfrm>
          <a:custGeom>
            <a:avLst/>
            <a:gdLst/>
            <a:ahLst/>
            <a:cxnLst/>
            <a:rect l="l" t="t" r="r" b="b"/>
            <a:pathLst>
              <a:path w="914" h="691" extrusionOk="0">
                <a:moveTo>
                  <a:pt x="84" y="251"/>
                </a:moveTo>
                <a:cubicBezTo>
                  <a:pt x="65" y="270"/>
                  <a:pt x="33" y="270"/>
                  <a:pt x="14" y="251"/>
                </a:cubicBezTo>
                <a:cubicBezTo>
                  <a:pt x="-5" y="231"/>
                  <a:pt x="-5" y="200"/>
                  <a:pt x="14" y="181"/>
                </a:cubicBezTo>
                <a:cubicBezTo>
                  <a:pt x="72" y="123"/>
                  <a:pt x="140" y="77"/>
                  <a:pt x="216" y="46"/>
                </a:cubicBezTo>
                <a:cubicBezTo>
                  <a:pt x="288" y="16"/>
                  <a:pt x="369" y="-1"/>
                  <a:pt x="452" y="0"/>
                </a:cubicBezTo>
                <a:cubicBezTo>
                  <a:pt x="539" y="0"/>
                  <a:pt x="621" y="19"/>
                  <a:pt x="696" y="52"/>
                </a:cubicBezTo>
                <a:cubicBezTo>
                  <a:pt x="774" y="87"/>
                  <a:pt x="844" y="137"/>
                  <a:pt x="900" y="198"/>
                </a:cubicBezTo>
                <a:cubicBezTo>
                  <a:pt x="919" y="219"/>
                  <a:pt x="918" y="250"/>
                  <a:pt x="898" y="269"/>
                </a:cubicBezTo>
                <a:cubicBezTo>
                  <a:pt x="878" y="288"/>
                  <a:pt x="847" y="286"/>
                  <a:pt x="828" y="266"/>
                </a:cubicBezTo>
                <a:cubicBezTo>
                  <a:pt x="780" y="214"/>
                  <a:pt x="722" y="172"/>
                  <a:pt x="657" y="143"/>
                </a:cubicBezTo>
                <a:cubicBezTo>
                  <a:pt x="594" y="115"/>
                  <a:pt x="525" y="100"/>
                  <a:pt x="452" y="99"/>
                </a:cubicBezTo>
                <a:cubicBezTo>
                  <a:pt x="381" y="99"/>
                  <a:pt x="314" y="113"/>
                  <a:pt x="253" y="138"/>
                </a:cubicBezTo>
                <a:cubicBezTo>
                  <a:pt x="190" y="164"/>
                  <a:pt x="132" y="203"/>
                  <a:pt x="84" y="251"/>
                </a:cubicBezTo>
                <a:moveTo>
                  <a:pt x="196" y="389"/>
                </a:moveTo>
                <a:cubicBezTo>
                  <a:pt x="178" y="409"/>
                  <a:pt x="146" y="411"/>
                  <a:pt x="126" y="392"/>
                </a:cubicBezTo>
                <a:cubicBezTo>
                  <a:pt x="106" y="374"/>
                  <a:pt x="104" y="342"/>
                  <a:pt x="123" y="322"/>
                </a:cubicBezTo>
                <a:cubicBezTo>
                  <a:pt x="164" y="276"/>
                  <a:pt x="215" y="239"/>
                  <a:pt x="272" y="214"/>
                </a:cubicBezTo>
                <a:cubicBezTo>
                  <a:pt x="327" y="190"/>
                  <a:pt x="388" y="176"/>
                  <a:pt x="451" y="177"/>
                </a:cubicBezTo>
                <a:cubicBezTo>
                  <a:pt x="517" y="177"/>
                  <a:pt x="580" y="192"/>
                  <a:pt x="636" y="219"/>
                </a:cubicBezTo>
                <a:cubicBezTo>
                  <a:pt x="695" y="246"/>
                  <a:pt x="746" y="287"/>
                  <a:pt x="787" y="336"/>
                </a:cubicBezTo>
                <a:cubicBezTo>
                  <a:pt x="804" y="357"/>
                  <a:pt x="801" y="388"/>
                  <a:pt x="781" y="406"/>
                </a:cubicBezTo>
                <a:cubicBezTo>
                  <a:pt x="760" y="424"/>
                  <a:pt x="728" y="421"/>
                  <a:pt x="711" y="400"/>
                </a:cubicBezTo>
                <a:cubicBezTo>
                  <a:pt x="679" y="362"/>
                  <a:pt x="639" y="330"/>
                  <a:pt x="594" y="309"/>
                </a:cubicBezTo>
                <a:cubicBezTo>
                  <a:pt x="551" y="289"/>
                  <a:pt x="502" y="277"/>
                  <a:pt x="450" y="277"/>
                </a:cubicBezTo>
                <a:cubicBezTo>
                  <a:pt x="401" y="276"/>
                  <a:pt x="354" y="286"/>
                  <a:pt x="312" y="305"/>
                </a:cubicBezTo>
                <a:cubicBezTo>
                  <a:pt x="268" y="324"/>
                  <a:pt x="228" y="353"/>
                  <a:pt x="196" y="389"/>
                </a:cubicBezTo>
                <a:moveTo>
                  <a:pt x="317" y="530"/>
                </a:moveTo>
                <a:cubicBezTo>
                  <a:pt x="301" y="553"/>
                  <a:pt x="271" y="559"/>
                  <a:pt x="248" y="544"/>
                </a:cubicBezTo>
                <a:cubicBezTo>
                  <a:pt x="225" y="529"/>
                  <a:pt x="220" y="497"/>
                  <a:pt x="235" y="474"/>
                </a:cubicBezTo>
                <a:cubicBezTo>
                  <a:pt x="259" y="439"/>
                  <a:pt x="291" y="411"/>
                  <a:pt x="328" y="391"/>
                </a:cubicBezTo>
                <a:cubicBezTo>
                  <a:pt x="365" y="371"/>
                  <a:pt x="407" y="360"/>
                  <a:pt x="450" y="360"/>
                </a:cubicBezTo>
                <a:cubicBezTo>
                  <a:pt x="495" y="360"/>
                  <a:pt x="538" y="373"/>
                  <a:pt x="576" y="394"/>
                </a:cubicBezTo>
                <a:cubicBezTo>
                  <a:pt x="614" y="416"/>
                  <a:pt x="646" y="447"/>
                  <a:pt x="669" y="485"/>
                </a:cubicBezTo>
                <a:cubicBezTo>
                  <a:pt x="683" y="508"/>
                  <a:pt x="676" y="539"/>
                  <a:pt x="653" y="553"/>
                </a:cubicBezTo>
                <a:cubicBezTo>
                  <a:pt x="630" y="568"/>
                  <a:pt x="599" y="561"/>
                  <a:pt x="585" y="537"/>
                </a:cubicBezTo>
                <a:cubicBezTo>
                  <a:pt x="571" y="513"/>
                  <a:pt x="551" y="494"/>
                  <a:pt x="527" y="481"/>
                </a:cubicBezTo>
                <a:cubicBezTo>
                  <a:pt x="504" y="468"/>
                  <a:pt x="478" y="460"/>
                  <a:pt x="450" y="460"/>
                </a:cubicBezTo>
                <a:cubicBezTo>
                  <a:pt x="422" y="460"/>
                  <a:pt x="397" y="466"/>
                  <a:pt x="375" y="478"/>
                </a:cubicBezTo>
                <a:cubicBezTo>
                  <a:pt x="352" y="491"/>
                  <a:pt x="332" y="509"/>
                  <a:pt x="317" y="530"/>
                </a:cubicBezTo>
                <a:moveTo>
                  <a:pt x="449" y="551"/>
                </a:moveTo>
                <a:cubicBezTo>
                  <a:pt x="488" y="551"/>
                  <a:pt x="519" y="583"/>
                  <a:pt x="518" y="621"/>
                </a:cubicBezTo>
                <a:cubicBezTo>
                  <a:pt x="518" y="660"/>
                  <a:pt x="487" y="691"/>
                  <a:pt x="448" y="691"/>
                </a:cubicBezTo>
                <a:cubicBezTo>
                  <a:pt x="410" y="691"/>
                  <a:pt x="379" y="659"/>
                  <a:pt x="379" y="620"/>
                </a:cubicBezTo>
                <a:cubicBezTo>
                  <a:pt x="379" y="582"/>
                  <a:pt x="411" y="550"/>
                  <a:pt x="449" y="5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/>
          <p:nvPr/>
        </p:nvSpPr>
        <p:spPr>
          <a:xfrm flipH="1">
            <a:off x="8181324" y="4392325"/>
            <a:ext cx="498900" cy="498900"/>
          </a:xfrm>
          <a:prstGeom prst="mathPlus">
            <a:avLst>
              <a:gd name="adj1" fmla="val 2410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/>
          <p:nvPr/>
        </p:nvSpPr>
        <p:spPr>
          <a:xfrm flipH="1">
            <a:off x="4704420" y="4774097"/>
            <a:ext cx="608400" cy="613689"/>
          </a:xfrm>
          <a:custGeom>
            <a:avLst/>
            <a:gdLst/>
            <a:ahLst/>
            <a:cxnLst/>
            <a:rect l="l" t="t" r="r" b="b"/>
            <a:pathLst>
              <a:path w="1270" h="1281" extrusionOk="0">
                <a:moveTo>
                  <a:pt x="635" y="361"/>
                </a:moveTo>
                <a:cubicBezTo>
                  <a:pt x="788" y="361"/>
                  <a:pt x="912" y="486"/>
                  <a:pt x="912" y="640"/>
                </a:cubicBezTo>
                <a:cubicBezTo>
                  <a:pt x="912" y="795"/>
                  <a:pt x="788" y="920"/>
                  <a:pt x="635" y="920"/>
                </a:cubicBezTo>
                <a:cubicBezTo>
                  <a:pt x="482" y="920"/>
                  <a:pt x="358" y="795"/>
                  <a:pt x="358" y="640"/>
                </a:cubicBezTo>
                <a:cubicBezTo>
                  <a:pt x="358" y="486"/>
                  <a:pt x="482" y="361"/>
                  <a:pt x="635" y="361"/>
                </a:cubicBezTo>
                <a:moveTo>
                  <a:pt x="770" y="151"/>
                </a:moveTo>
                <a:cubicBezTo>
                  <a:pt x="810" y="162"/>
                  <a:pt x="848" y="178"/>
                  <a:pt x="883" y="198"/>
                </a:cubicBezTo>
                <a:lnTo>
                  <a:pt x="989" y="92"/>
                </a:lnTo>
                <a:lnTo>
                  <a:pt x="1179" y="284"/>
                </a:lnTo>
                <a:lnTo>
                  <a:pt x="1074" y="390"/>
                </a:lnTo>
                <a:cubicBezTo>
                  <a:pt x="1094" y="426"/>
                  <a:pt x="1109" y="464"/>
                  <a:pt x="1121" y="505"/>
                </a:cubicBezTo>
                <a:lnTo>
                  <a:pt x="1270" y="505"/>
                </a:lnTo>
                <a:lnTo>
                  <a:pt x="1270" y="776"/>
                </a:lnTo>
                <a:lnTo>
                  <a:pt x="1121" y="776"/>
                </a:lnTo>
                <a:cubicBezTo>
                  <a:pt x="1109" y="816"/>
                  <a:pt x="1094" y="855"/>
                  <a:pt x="1074" y="891"/>
                </a:cubicBezTo>
                <a:lnTo>
                  <a:pt x="1179" y="997"/>
                </a:lnTo>
                <a:lnTo>
                  <a:pt x="989" y="1189"/>
                </a:lnTo>
                <a:lnTo>
                  <a:pt x="883" y="1082"/>
                </a:lnTo>
                <a:cubicBezTo>
                  <a:pt x="848" y="1103"/>
                  <a:pt x="810" y="1119"/>
                  <a:pt x="770" y="1130"/>
                </a:cubicBezTo>
                <a:lnTo>
                  <a:pt x="770" y="1281"/>
                </a:lnTo>
                <a:lnTo>
                  <a:pt x="501" y="1281"/>
                </a:lnTo>
                <a:lnTo>
                  <a:pt x="501" y="1130"/>
                </a:lnTo>
                <a:cubicBezTo>
                  <a:pt x="460" y="1119"/>
                  <a:pt x="423" y="1103"/>
                  <a:pt x="387" y="1082"/>
                </a:cubicBezTo>
                <a:lnTo>
                  <a:pt x="281" y="1189"/>
                </a:lnTo>
                <a:lnTo>
                  <a:pt x="91" y="997"/>
                </a:lnTo>
                <a:lnTo>
                  <a:pt x="197" y="891"/>
                </a:lnTo>
                <a:cubicBezTo>
                  <a:pt x="177" y="855"/>
                  <a:pt x="161" y="816"/>
                  <a:pt x="150" y="776"/>
                </a:cubicBezTo>
                <a:lnTo>
                  <a:pt x="0" y="776"/>
                </a:lnTo>
                <a:lnTo>
                  <a:pt x="0" y="505"/>
                </a:lnTo>
                <a:lnTo>
                  <a:pt x="150" y="505"/>
                </a:lnTo>
                <a:cubicBezTo>
                  <a:pt x="161" y="464"/>
                  <a:pt x="177" y="426"/>
                  <a:pt x="197" y="390"/>
                </a:cubicBezTo>
                <a:lnTo>
                  <a:pt x="91" y="284"/>
                </a:lnTo>
                <a:lnTo>
                  <a:pt x="281" y="92"/>
                </a:lnTo>
                <a:lnTo>
                  <a:pt x="387" y="198"/>
                </a:lnTo>
                <a:cubicBezTo>
                  <a:pt x="423" y="178"/>
                  <a:pt x="460" y="162"/>
                  <a:pt x="501" y="151"/>
                </a:cubicBezTo>
                <a:lnTo>
                  <a:pt x="501" y="0"/>
                </a:lnTo>
                <a:lnTo>
                  <a:pt x="770" y="0"/>
                </a:lnTo>
                <a:lnTo>
                  <a:pt x="770" y="15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/>
          <p:nvPr/>
        </p:nvSpPr>
        <p:spPr>
          <a:xfrm flipH="1">
            <a:off x="237694" y="273300"/>
            <a:ext cx="423300" cy="423300"/>
          </a:xfrm>
          <a:prstGeom prst="mathPlus">
            <a:avLst>
              <a:gd name="adj1" fmla="val 2410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"/>
          <p:cNvSpPr/>
          <p:nvPr/>
        </p:nvSpPr>
        <p:spPr>
          <a:xfrm flipH="1">
            <a:off x="-469196" y="4484955"/>
            <a:ext cx="1182240" cy="119196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5"/>
          <p:cNvSpPr/>
          <p:nvPr/>
        </p:nvSpPr>
        <p:spPr>
          <a:xfrm flipH="1">
            <a:off x="8597904" y="2457430"/>
            <a:ext cx="1182240" cy="1191960"/>
          </a:xfrm>
          <a:custGeom>
            <a:avLst/>
            <a:gdLst/>
            <a:ahLst/>
            <a:cxnLst/>
            <a:rect l="l" t="t" r="r" b="b"/>
            <a:pathLst>
              <a:path w="3284" h="3311" extrusionOk="0">
                <a:moveTo>
                  <a:pt x="1642" y="523"/>
                </a:moveTo>
                <a:cubicBezTo>
                  <a:pt x="1023" y="523"/>
                  <a:pt x="519" y="1031"/>
                  <a:pt x="519" y="1656"/>
                </a:cubicBezTo>
                <a:cubicBezTo>
                  <a:pt x="519" y="2280"/>
                  <a:pt x="1023" y="2788"/>
                  <a:pt x="1642" y="2788"/>
                </a:cubicBezTo>
                <a:cubicBezTo>
                  <a:pt x="2262" y="2788"/>
                  <a:pt x="2766" y="2280"/>
                  <a:pt x="2766" y="1656"/>
                </a:cubicBezTo>
                <a:cubicBezTo>
                  <a:pt x="2766" y="1031"/>
                  <a:pt x="2262" y="523"/>
                  <a:pt x="1642" y="523"/>
                </a:cubicBezTo>
                <a:moveTo>
                  <a:pt x="1642" y="3311"/>
                </a:moveTo>
                <a:cubicBezTo>
                  <a:pt x="737" y="3311"/>
                  <a:pt x="0" y="2568"/>
                  <a:pt x="0" y="1656"/>
                </a:cubicBezTo>
                <a:cubicBezTo>
                  <a:pt x="0" y="743"/>
                  <a:pt x="737" y="0"/>
                  <a:pt x="1642" y="0"/>
                </a:cubicBezTo>
                <a:cubicBezTo>
                  <a:pt x="2547" y="0"/>
                  <a:pt x="3284" y="743"/>
                  <a:pt x="3284" y="1656"/>
                </a:cubicBezTo>
                <a:cubicBezTo>
                  <a:pt x="3284" y="2568"/>
                  <a:pt x="2547" y="3311"/>
                  <a:pt x="1642" y="33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050" y="53646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050" y="1189051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4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500/HealthMonitor/frontpag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>
            <a:spLocks noGrp="1"/>
          </p:cNvSpPr>
          <p:nvPr>
            <p:ph type="ctrTitle"/>
          </p:nvPr>
        </p:nvSpPr>
        <p:spPr>
          <a:xfrm>
            <a:off x="1706100" y="1443604"/>
            <a:ext cx="5731800" cy="17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HealthMonitor</a:t>
            </a:r>
            <a:br>
              <a:rPr lang="en-US" dirty="0">
                <a:solidFill>
                  <a:schemeClr val="lt1"/>
                </a:solidFill>
              </a:rPr>
            </a:br>
            <a:r>
              <a:rPr lang="en-US" dirty="0">
                <a:solidFill>
                  <a:schemeClr val="lt1"/>
                </a:solidFill>
              </a:rPr>
              <a:t>HackTues11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73" name="Google Shape;473;p37"/>
          <p:cNvSpPr txBox="1">
            <a:spLocks noGrp="1"/>
          </p:cNvSpPr>
          <p:nvPr>
            <p:ph type="subTitle" idx="1"/>
          </p:nvPr>
        </p:nvSpPr>
        <p:spPr>
          <a:xfrm>
            <a:off x="1706097" y="3291655"/>
            <a:ext cx="57318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Изготвено от отбор „Браво бе“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Мартин Стойчев, Явор Коцев, Даниел Цвятков, Тома Тетимов, Боян Райков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5"/>
          <p:cNvSpPr txBox="1">
            <a:spLocks noGrp="1"/>
          </p:cNvSpPr>
          <p:nvPr>
            <p:ph type="title"/>
          </p:nvPr>
        </p:nvSpPr>
        <p:spPr>
          <a:xfrm>
            <a:off x="3627699" y="396471"/>
            <a:ext cx="50318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Бъдещо развитие</a:t>
            </a:r>
            <a:endParaRPr dirty="0"/>
          </a:p>
        </p:txBody>
      </p:sp>
      <p:sp>
        <p:nvSpPr>
          <p:cNvPr id="579" name="Google Shape;579;p45"/>
          <p:cNvSpPr txBox="1">
            <a:spLocks noGrp="1"/>
          </p:cNvSpPr>
          <p:nvPr>
            <p:ph type="subTitle" idx="3"/>
          </p:nvPr>
        </p:nvSpPr>
        <p:spPr>
          <a:xfrm>
            <a:off x="4819498" y="1446245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Развитие в посока приложение</a:t>
            </a:r>
            <a:endParaRPr dirty="0"/>
          </a:p>
        </p:txBody>
      </p:sp>
      <p:sp>
        <p:nvSpPr>
          <p:cNvPr id="580" name="Google Shape;580;p45"/>
          <p:cNvSpPr txBox="1">
            <a:spLocks noGrp="1"/>
          </p:cNvSpPr>
          <p:nvPr>
            <p:ph type="subTitle" idx="1"/>
          </p:nvPr>
        </p:nvSpPr>
        <p:spPr>
          <a:xfrm>
            <a:off x="501047" y="1419932"/>
            <a:ext cx="2757649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Добавяне на база дании </a:t>
            </a:r>
            <a:endParaRPr dirty="0"/>
          </a:p>
        </p:txBody>
      </p:sp>
      <p:sp>
        <p:nvSpPr>
          <p:cNvPr id="581" name="Google Shape;581;p45"/>
          <p:cNvSpPr txBox="1">
            <a:spLocks noGrp="1"/>
          </p:cNvSpPr>
          <p:nvPr>
            <p:ph type="subTitle" idx="2"/>
          </p:nvPr>
        </p:nvSpPr>
        <p:spPr>
          <a:xfrm>
            <a:off x="668337" y="1748479"/>
            <a:ext cx="2305500" cy="12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/>
              <a:t>Запазване на имейл и парола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/>
              <a:t> Възможност за персонализиран акаунт и по-добре следене на развитието</a:t>
            </a:r>
          </a:p>
        </p:txBody>
      </p:sp>
      <p:sp>
        <p:nvSpPr>
          <p:cNvPr id="582" name="Google Shape;582;p45"/>
          <p:cNvSpPr txBox="1">
            <a:spLocks noGrp="1"/>
          </p:cNvSpPr>
          <p:nvPr>
            <p:ph type="subTitle" idx="4"/>
          </p:nvPr>
        </p:nvSpPr>
        <p:spPr>
          <a:xfrm>
            <a:off x="4831897" y="1832156"/>
            <a:ext cx="2305500" cy="12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/>
              <a:t>Свързване на устройство 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/>
              <a:t>Получаване на повече данни и статистики</a:t>
            </a:r>
            <a:endParaRPr dirty="0"/>
          </a:p>
        </p:txBody>
      </p:sp>
      <p:sp>
        <p:nvSpPr>
          <p:cNvPr id="583" name="Google Shape;583;p45"/>
          <p:cNvSpPr txBox="1">
            <a:spLocks noGrp="1"/>
          </p:cNvSpPr>
          <p:nvPr>
            <p:ph type="subTitle" idx="5"/>
          </p:nvPr>
        </p:nvSpPr>
        <p:spPr>
          <a:xfrm>
            <a:off x="5382913" y="3077156"/>
            <a:ext cx="23055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Известия</a:t>
            </a:r>
            <a:endParaRPr dirty="0"/>
          </a:p>
        </p:txBody>
      </p:sp>
      <p:sp>
        <p:nvSpPr>
          <p:cNvPr id="584" name="Google Shape;584;p45"/>
          <p:cNvSpPr txBox="1">
            <a:spLocks noGrp="1"/>
          </p:cNvSpPr>
          <p:nvPr>
            <p:ph type="subTitle" idx="6"/>
          </p:nvPr>
        </p:nvSpPr>
        <p:spPr>
          <a:xfrm>
            <a:off x="5464854" y="3385978"/>
            <a:ext cx="2305500" cy="12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/>
              <a:t>Подсещане за движение, хранене и пиене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dirty="0"/>
              <a:t>Известия за започване на тренировка и лягане</a:t>
            </a:r>
            <a:endParaRPr dirty="0"/>
          </a:p>
        </p:txBody>
      </p:sp>
      <p:grpSp>
        <p:nvGrpSpPr>
          <p:cNvPr id="585" name="Google Shape;585;p45"/>
          <p:cNvGrpSpPr/>
          <p:nvPr/>
        </p:nvGrpSpPr>
        <p:grpSpPr>
          <a:xfrm rot="338516">
            <a:off x="3673144" y="1651441"/>
            <a:ext cx="534680" cy="608352"/>
            <a:chOff x="1529350" y="258825"/>
            <a:chExt cx="423475" cy="481825"/>
          </a:xfrm>
        </p:grpSpPr>
        <p:sp>
          <p:nvSpPr>
            <p:cNvPr id="586" name="Google Shape;586;p45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8" name="Google Shape;588;p45"/>
          <p:cNvGrpSpPr/>
          <p:nvPr/>
        </p:nvGrpSpPr>
        <p:grpSpPr>
          <a:xfrm rot="21239847">
            <a:off x="694616" y="3470708"/>
            <a:ext cx="610057" cy="534585"/>
            <a:chOff x="899850" y="871450"/>
            <a:chExt cx="483175" cy="423400"/>
          </a:xfrm>
        </p:grpSpPr>
        <p:sp>
          <p:nvSpPr>
            <p:cNvPr id="589" name="Google Shape;589;p45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0" name="Google Shape;590;p45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1" name="Google Shape;591;p45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2" name="Google Shape;592;p45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3" name="Google Shape;593;p45"/>
          <p:cNvGrpSpPr/>
          <p:nvPr/>
        </p:nvGrpSpPr>
        <p:grpSpPr>
          <a:xfrm>
            <a:off x="8020370" y="1802495"/>
            <a:ext cx="749207" cy="769255"/>
            <a:chOff x="5045500" y="842250"/>
            <a:chExt cx="503875" cy="481850"/>
          </a:xfrm>
        </p:grpSpPr>
        <p:sp>
          <p:nvSpPr>
            <p:cNvPr id="594" name="Google Shape;594;p45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F8C1D84-6F9D-A42A-4264-F3FFE6105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696" y="0"/>
            <a:ext cx="2090202" cy="1748479"/>
          </a:xfrm>
          <a:prstGeom prst="rect">
            <a:avLst/>
          </a:prstGeom>
        </p:spPr>
      </p:pic>
      <p:sp>
        <p:nvSpPr>
          <p:cNvPr id="3" name="Google Shape;583;p45">
            <a:extLst>
              <a:ext uri="{FF2B5EF4-FFF2-40B4-BE49-F238E27FC236}">
                <a16:creationId xmlns:a16="http://schemas.microsoft.com/office/drawing/2014/main" id="{C2D7377C-6C4B-4464-B5B3-68890155DF00}"/>
              </a:ext>
            </a:extLst>
          </p:cNvPr>
          <p:cNvSpPr txBox="1">
            <a:spLocks/>
          </p:cNvSpPr>
          <p:nvPr/>
        </p:nvSpPr>
        <p:spPr>
          <a:xfrm>
            <a:off x="2608338" y="3357207"/>
            <a:ext cx="23055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  <a:defRPr sz="2000" b="0" i="0" u="none" strike="noStrike" cap="non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None/>
              <a:defRPr sz="2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bg-BG" dirty="0"/>
              <a:t>Тренировки и график</a:t>
            </a:r>
          </a:p>
        </p:txBody>
      </p:sp>
      <p:sp>
        <p:nvSpPr>
          <p:cNvPr id="4" name="Google Shape;584;p45">
            <a:extLst>
              <a:ext uri="{FF2B5EF4-FFF2-40B4-BE49-F238E27FC236}">
                <a16:creationId xmlns:a16="http://schemas.microsoft.com/office/drawing/2014/main" id="{2DA349A6-2213-42CF-2DE7-114C51FF18A6}"/>
              </a:ext>
            </a:extLst>
          </p:cNvPr>
          <p:cNvSpPr txBox="1">
            <a:spLocks/>
          </p:cNvSpPr>
          <p:nvPr/>
        </p:nvSpPr>
        <p:spPr>
          <a:xfrm>
            <a:off x="2608338" y="3625181"/>
            <a:ext cx="2305500" cy="12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/>
              <a:t>Персонализация на тренировки и графици за всеки потребител</a:t>
            </a:r>
          </a:p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/>
              <a:t>Възможност за въвеждане на лличен график от потребителя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0"/>
          <p:cNvSpPr txBox="1">
            <a:spLocks noGrp="1"/>
          </p:cNvSpPr>
          <p:nvPr>
            <p:ph type="title"/>
          </p:nvPr>
        </p:nvSpPr>
        <p:spPr>
          <a:xfrm>
            <a:off x="2769493" y="815860"/>
            <a:ext cx="51399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/>
              <a:t>Нека разгледаме </a:t>
            </a:r>
            <a:r>
              <a:rPr lang="en-US" sz="4400" dirty="0" err="1"/>
              <a:t>HealthMonitor</a:t>
            </a:r>
            <a:endParaRPr sz="4400" dirty="0"/>
          </a:p>
        </p:txBody>
      </p:sp>
      <p:sp>
        <p:nvSpPr>
          <p:cNvPr id="505" name="Google Shape;505;p40"/>
          <p:cNvSpPr txBox="1">
            <a:spLocks noGrp="1"/>
          </p:cNvSpPr>
          <p:nvPr>
            <p:ph type="subTitle" idx="1"/>
          </p:nvPr>
        </p:nvSpPr>
        <p:spPr>
          <a:xfrm>
            <a:off x="2606208" y="2571750"/>
            <a:ext cx="51399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Линк към сайта -&gt; </a:t>
            </a:r>
            <a:r>
              <a:rPr lang="en-US" dirty="0">
                <a:hlinkClick r:id="rId3"/>
              </a:rPr>
              <a:t>http://127.0.0.1:5500/HealthMonitor/frontpage.html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C84FDE-A710-97E3-A11E-5FAA82D37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571" y="568678"/>
            <a:ext cx="2084874" cy="17570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8"/>
          <p:cNvSpPr txBox="1">
            <a:spLocks noGrp="1"/>
          </p:cNvSpPr>
          <p:nvPr>
            <p:ph type="title"/>
          </p:nvPr>
        </p:nvSpPr>
        <p:spPr>
          <a:xfrm>
            <a:off x="1457111" y="988371"/>
            <a:ext cx="6367800" cy="26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accent1"/>
                </a:solidFill>
              </a:rPr>
              <a:t>Благодарим</a:t>
            </a:r>
            <a:r>
              <a:rPr lang="en" dirty="0"/>
              <a:t> </a:t>
            </a:r>
            <a:r>
              <a:rPr lang="bg-BG" dirty="0"/>
              <a:t>за вниманието</a:t>
            </a:r>
            <a:endParaRPr dirty="0"/>
          </a:p>
        </p:txBody>
      </p:sp>
      <p:grpSp>
        <p:nvGrpSpPr>
          <p:cNvPr id="648" name="Google Shape;648;p48"/>
          <p:cNvGrpSpPr/>
          <p:nvPr/>
        </p:nvGrpSpPr>
        <p:grpSpPr>
          <a:xfrm>
            <a:off x="7681804" y="3902066"/>
            <a:ext cx="856802" cy="982618"/>
            <a:chOff x="426045" y="300875"/>
            <a:chExt cx="838440" cy="961560"/>
          </a:xfrm>
        </p:grpSpPr>
        <p:sp>
          <p:nvSpPr>
            <p:cNvPr id="649" name="Google Shape;649;p48"/>
            <p:cNvSpPr/>
            <p:nvPr/>
          </p:nvSpPr>
          <p:spPr>
            <a:xfrm>
              <a:off x="426045" y="300875"/>
              <a:ext cx="838440" cy="961560"/>
            </a:xfrm>
            <a:custGeom>
              <a:avLst/>
              <a:gdLst/>
              <a:ahLst/>
              <a:cxnLst/>
              <a:rect l="l" t="t" r="r" b="b"/>
              <a:pathLst>
                <a:path w="2329" h="2671" extrusionOk="0">
                  <a:moveTo>
                    <a:pt x="2323" y="657"/>
                  </a:moveTo>
                  <a:cubicBezTo>
                    <a:pt x="2317" y="576"/>
                    <a:pt x="2269" y="505"/>
                    <a:pt x="2197" y="470"/>
                  </a:cubicBezTo>
                  <a:lnTo>
                    <a:pt x="1259" y="21"/>
                  </a:lnTo>
                  <a:cubicBezTo>
                    <a:pt x="1199" y="-7"/>
                    <a:pt x="1129" y="-7"/>
                    <a:pt x="1069" y="21"/>
                  </a:cubicBezTo>
                  <a:lnTo>
                    <a:pt x="132" y="470"/>
                  </a:lnTo>
                  <a:cubicBezTo>
                    <a:pt x="59" y="505"/>
                    <a:pt x="12" y="576"/>
                    <a:pt x="6" y="657"/>
                  </a:cubicBezTo>
                  <a:cubicBezTo>
                    <a:pt x="-82" y="2027"/>
                    <a:pt x="790" y="2526"/>
                    <a:pt x="1076" y="2652"/>
                  </a:cubicBezTo>
                  <a:cubicBezTo>
                    <a:pt x="1132" y="2678"/>
                    <a:pt x="1196" y="2678"/>
                    <a:pt x="1253" y="2652"/>
                  </a:cubicBezTo>
                  <a:cubicBezTo>
                    <a:pt x="1539" y="2526"/>
                    <a:pt x="2410" y="2027"/>
                    <a:pt x="2323" y="657"/>
                  </a:cubicBezTo>
                  <a:close/>
                </a:path>
              </a:pathLst>
            </a:custGeom>
            <a:solidFill>
              <a:srgbClr val="FFFFFF">
                <a:alpha val="1899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497685" y="382955"/>
              <a:ext cx="695160" cy="797400"/>
            </a:xfrm>
            <a:custGeom>
              <a:avLst/>
              <a:gdLst/>
              <a:ahLst/>
              <a:cxnLst/>
              <a:rect l="l" t="t" r="r" b="b"/>
              <a:pathLst>
                <a:path w="1931" h="2215" extrusionOk="0">
                  <a:moveTo>
                    <a:pt x="1926" y="545"/>
                  </a:moveTo>
                  <a:cubicBezTo>
                    <a:pt x="1921" y="478"/>
                    <a:pt x="1881" y="419"/>
                    <a:pt x="1821" y="390"/>
                  </a:cubicBezTo>
                  <a:lnTo>
                    <a:pt x="1044" y="18"/>
                  </a:lnTo>
                  <a:cubicBezTo>
                    <a:pt x="994" y="-6"/>
                    <a:pt x="937" y="-6"/>
                    <a:pt x="887" y="18"/>
                  </a:cubicBezTo>
                  <a:lnTo>
                    <a:pt x="109" y="390"/>
                  </a:lnTo>
                  <a:cubicBezTo>
                    <a:pt x="50" y="419"/>
                    <a:pt x="10" y="478"/>
                    <a:pt x="5" y="545"/>
                  </a:cubicBezTo>
                  <a:cubicBezTo>
                    <a:pt x="-68" y="1681"/>
                    <a:pt x="655" y="2095"/>
                    <a:pt x="892" y="2199"/>
                  </a:cubicBezTo>
                  <a:cubicBezTo>
                    <a:pt x="939" y="2220"/>
                    <a:pt x="992" y="2220"/>
                    <a:pt x="1039" y="2199"/>
                  </a:cubicBezTo>
                  <a:cubicBezTo>
                    <a:pt x="1276" y="2095"/>
                    <a:pt x="1998" y="1681"/>
                    <a:pt x="1926" y="5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566085" y="453875"/>
              <a:ext cx="558000" cy="655560"/>
            </a:xfrm>
            <a:custGeom>
              <a:avLst/>
              <a:gdLst/>
              <a:ahLst/>
              <a:cxnLst/>
              <a:rect l="l" t="t" r="r" b="b"/>
              <a:pathLst>
                <a:path w="1550" h="1821" extrusionOk="0">
                  <a:moveTo>
                    <a:pt x="1259" y="1443"/>
                  </a:moveTo>
                  <a:cubicBezTo>
                    <a:pt x="1096" y="1652"/>
                    <a:pt x="906" y="1764"/>
                    <a:pt x="794" y="1817"/>
                  </a:cubicBezTo>
                  <a:cubicBezTo>
                    <a:pt x="787" y="1820"/>
                    <a:pt x="780" y="1821"/>
                    <a:pt x="772" y="1821"/>
                  </a:cubicBezTo>
                  <a:cubicBezTo>
                    <a:pt x="767" y="1821"/>
                    <a:pt x="761" y="1819"/>
                    <a:pt x="756" y="1817"/>
                  </a:cubicBezTo>
                  <a:cubicBezTo>
                    <a:pt x="644" y="1764"/>
                    <a:pt x="455" y="1652"/>
                    <a:pt x="292" y="1443"/>
                  </a:cubicBezTo>
                  <a:cubicBezTo>
                    <a:pt x="79" y="1169"/>
                    <a:pt x="-18" y="816"/>
                    <a:pt x="3" y="392"/>
                  </a:cubicBezTo>
                  <a:cubicBezTo>
                    <a:pt x="4" y="375"/>
                    <a:pt x="14" y="360"/>
                    <a:pt x="29" y="353"/>
                  </a:cubicBezTo>
                  <a:lnTo>
                    <a:pt x="756" y="5"/>
                  </a:lnTo>
                  <a:cubicBezTo>
                    <a:pt x="761" y="2"/>
                    <a:pt x="767" y="1"/>
                    <a:pt x="772" y="0"/>
                  </a:cubicBezTo>
                  <a:cubicBezTo>
                    <a:pt x="780" y="0"/>
                    <a:pt x="788" y="1"/>
                    <a:pt x="795" y="5"/>
                  </a:cubicBezTo>
                  <a:lnTo>
                    <a:pt x="1521" y="353"/>
                  </a:lnTo>
                  <a:cubicBezTo>
                    <a:pt x="1537" y="360"/>
                    <a:pt x="1547" y="375"/>
                    <a:pt x="1547" y="392"/>
                  </a:cubicBezTo>
                  <a:cubicBezTo>
                    <a:pt x="1569" y="816"/>
                    <a:pt x="1472" y="1169"/>
                    <a:pt x="1259" y="14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844005" y="453875"/>
              <a:ext cx="280080" cy="655560"/>
            </a:xfrm>
            <a:custGeom>
              <a:avLst/>
              <a:gdLst/>
              <a:ahLst/>
              <a:cxnLst/>
              <a:rect l="l" t="t" r="r" b="b"/>
              <a:pathLst>
                <a:path w="778" h="1821" extrusionOk="0">
                  <a:moveTo>
                    <a:pt x="487" y="1443"/>
                  </a:moveTo>
                  <a:cubicBezTo>
                    <a:pt x="324" y="1652"/>
                    <a:pt x="134" y="1764"/>
                    <a:pt x="22" y="1817"/>
                  </a:cubicBezTo>
                  <a:cubicBezTo>
                    <a:pt x="15" y="1820"/>
                    <a:pt x="8" y="1821"/>
                    <a:pt x="0" y="1821"/>
                  </a:cubicBezTo>
                  <a:lnTo>
                    <a:pt x="0" y="0"/>
                  </a:lnTo>
                  <a:cubicBezTo>
                    <a:pt x="8" y="0"/>
                    <a:pt x="16" y="1"/>
                    <a:pt x="23" y="5"/>
                  </a:cubicBezTo>
                  <a:lnTo>
                    <a:pt x="749" y="353"/>
                  </a:lnTo>
                  <a:cubicBezTo>
                    <a:pt x="765" y="360"/>
                    <a:pt x="775" y="375"/>
                    <a:pt x="775" y="392"/>
                  </a:cubicBezTo>
                  <a:cubicBezTo>
                    <a:pt x="797" y="816"/>
                    <a:pt x="700" y="1169"/>
                    <a:pt x="487" y="1443"/>
                  </a:cubicBezTo>
                  <a:close/>
                </a:path>
              </a:pathLst>
            </a:custGeom>
            <a:solidFill>
              <a:srgbClr val="FFFFFF">
                <a:alpha val="1899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749325" y="631355"/>
              <a:ext cx="191880" cy="105120"/>
            </a:xfrm>
            <a:custGeom>
              <a:avLst/>
              <a:gdLst/>
              <a:ahLst/>
              <a:cxnLst/>
              <a:rect l="l" t="t" r="r" b="b"/>
              <a:pathLst>
                <a:path w="533" h="292" extrusionOk="0">
                  <a:moveTo>
                    <a:pt x="266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292"/>
                  </a:lnTo>
                  <a:lnTo>
                    <a:pt x="97" y="292"/>
                  </a:lnTo>
                  <a:lnTo>
                    <a:pt x="97" y="268"/>
                  </a:lnTo>
                  <a:cubicBezTo>
                    <a:pt x="97" y="173"/>
                    <a:pt x="173" y="97"/>
                    <a:pt x="266" y="97"/>
                  </a:cubicBezTo>
                  <a:cubicBezTo>
                    <a:pt x="360" y="97"/>
                    <a:pt x="436" y="173"/>
                    <a:pt x="436" y="268"/>
                  </a:cubicBezTo>
                  <a:lnTo>
                    <a:pt x="436" y="292"/>
                  </a:lnTo>
                  <a:lnTo>
                    <a:pt x="533" y="292"/>
                  </a:lnTo>
                  <a:lnTo>
                    <a:pt x="533" y="268"/>
                  </a:lnTo>
                  <a:cubicBezTo>
                    <a:pt x="533" y="120"/>
                    <a:pt x="413" y="0"/>
                    <a:pt x="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724845" y="753035"/>
              <a:ext cx="240840" cy="179280"/>
            </a:xfrm>
            <a:custGeom>
              <a:avLst/>
              <a:gdLst/>
              <a:ahLst/>
              <a:cxnLst/>
              <a:rect l="l" t="t" r="r" b="b"/>
              <a:pathLst>
                <a:path w="669" h="498" extrusionOk="0">
                  <a:moveTo>
                    <a:pt x="358" y="269"/>
                  </a:moveTo>
                  <a:lnTo>
                    <a:pt x="369" y="376"/>
                  </a:lnTo>
                  <a:lnTo>
                    <a:pt x="299" y="376"/>
                  </a:lnTo>
                  <a:lnTo>
                    <a:pt x="310" y="269"/>
                  </a:lnTo>
                  <a:cubicBezTo>
                    <a:pt x="283" y="259"/>
                    <a:pt x="263" y="233"/>
                    <a:pt x="263" y="201"/>
                  </a:cubicBezTo>
                  <a:cubicBezTo>
                    <a:pt x="263" y="161"/>
                    <a:pt x="295" y="129"/>
                    <a:pt x="334" y="129"/>
                  </a:cubicBezTo>
                  <a:cubicBezTo>
                    <a:pt x="374" y="129"/>
                    <a:pt x="406" y="161"/>
                    <a:pt x="406" y="201"/>
                  </a:cubicBezTo>
                  <a:cubicBezTo>
                    <a:pt x="406" y="233"/>
                    <a:pt x="386" y="259"/>
                    <a:pt x="358" y="269"/>
                  </a:cubicBezTo>
                  <a:moveTo>
                    <a:pt x="636" y="0"/>
                  </a:moveTo>
                  <a:lnTo>
                    <a:pt x="33" y="0"/>
                  </a:lnTo>
                  <a:cubicBezTo>
                    <a:pt x="14" y="0"/>
                    <a:pt x="0" y="14"/>
                    <a:pt x="0" y="33"/>
                  </a:cubicBezTo>
                  <a:lnTo>
                    <a:pt x="0" y="464"/>
                  </a:lnTo>
                  <a:cubicBezTo>
                    <a:pt x="0" y="483"/>
                    <a:pt x="14" y="498"/>
                    <a:pt x="33" y="498"/>
                  </a:cubicBezTo>
                  <a:lnTo>
                    <a:pt x="636" y="498"/>
                  </a:lnTo>
                  <a:cubicBezTo>
                    <a:pt x="654" y="498"/>
                    <a:pt x="669" y="483"/>
                    <a:pt x="669" y="464"/>
                  </a:cubicBezTo>
                  <a:lnTo>
                    <a:pt x="669" y="33"/>
                  </a:lnTo>
                  <a:cubicBezTo>
                    <a:pt x="669" y="14"/>
                    <a:pt x="654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 txBox="1">
            <a:spLocks noGrp="1"/>
          </p:cNvSpPr>
          <p:nvPr>
            <p:ph type="title"/>
          </p:nvPr>
        </p:nvSpPr>
        <p:spPr>
          <a:xfrm>
            <a:off x="924186" y="81501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План за презентиране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88" name="Google Shape;488;p39"/>
          <p:cNvSpPr txBox="1">
            <a:spLocks noGrp="1"/>
          </p:cNvSpPr>
          <p:nvPr>
            <p:ph type="title" idx="2"/>
          </p:nvPr>
        </p:nvSpPr>
        <p:spPr>
          <a:xfrm>
            <a:off x="926525" y="1617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90" name="Google Shape;490;p39"/>
          <p:cNvSpPr txBox="1">
            <a:spLocks noGrp="1"/>
          </p:cNvSpPr>
          <p:nvPr>
            <p:ph type="title" idx="4"/>
          </p:nvPr>
        </p:nvSpPr>
        <p:spPr>
          <a:xfrm>
            <a:off x="3549596" y="1617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1" name="Google Shape;491;p39"/>
          <p:cNvSpPr txBox="1">
            <a:spLocks noGrp="1"/>
          </p:cNvSpPr>
          <p:nvPr>
            <p:ph type="title" idx="5"/>
          </p:nvPr>
        </p:nvSpPr>
        <p:spPr>
          <a:xfrm>
            <a:off x="2814896" y="31319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  <p:sp>
        <p:nvSpPr>
          <p:cNvPr id="492" name="Google Shape;492;p39"/>
          <p:cNvSpPr txBox="1">
            <a:spLocks noGrp="1"/>
          </p:cNvSpPr>
          <p:nvPr>
            <p:ph type="title" idx="6"/>
          </p:nvPr>
        </p:nvSpPr>
        <p:spPr>
          <a:xfrm>
            <a:off x="6172674" y="1617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3" name="Google Shape;493;p39"/>
          <p:cNvSpPr txBox="1">
            <a:spLocks noGrp="1"/>
          </p:cNvSpPr>
          <p:nvPr>
            <p:ph type="title" idx="7"/>
          </p:nvPr>
        </p:nvSpPr>
        <p:spPr>
          <a:xfrm>
            <a:off x="5431737" y="309587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5</a:t>
            </a:r>
            <a:endParaRPr dirty="0"/>
          </a:p>
        </p:txBody>
      </p:sp>
      <p:sp>
        <p:nvSpPr>
          <p:cNvPr id="494" name="Google Shape;494;p39"/>
          <p:cNvSpPr txBox="1">
            <a:spLocks noGrp="1"/>
          </p:cNvSpPr>
          <p:nvPr>
            <p:ph type="subTitle" idx="1"/>
          </p:nvPr>
        </p:nvSpPr>
        <p:spPr>
          <a:xfrm>
            <a:off x="924186" y="2377480"/>
            <a:ext cx="302490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Какво е „</a:t>
            </a:r>
            <a:r>
              <a:rPr lang="en-US" dirty="0" err="1"/>
              <a:t>HealthMonitor</a:t>
            </a:r>
            <a:r>
              <a:rPr lang="en-US" dirty="0"/>
              <a:t>”?</a:t>
            </a:r>
            <a:endParaRPr dirty="0"/>
          </a:p>
        </p:txBody>
      </p:sp>
      <p:sp>
        <p:nvSpPr>
          <p:cNvPr id="495" name="Google Shape;495;p39"/>
          <p:cNvSpPr txBox="1">
            <a:spLocks noGrp="1"/>
          </p:cNvSpPr>
          <p:nvPr>
            <p:ph type="subTitle" idx="8"/>
          </p:nvPr>
        </p:nvSpPr>
        <p:spPr>
          <a:xfrm>
            <a:off x="3403117" y="2337980"/>
            <a:ext cx="276955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Характеристики и функционалност</a:t>
            </a:r>
            <a:endParaRPr dirty="0"/>
          </a:p>
        </p:txBody>
      </p:sp>
      <p:sp>
        <p:nvSpPr>
          <p:cNvPr id="496" name="Google Shape;496;p39"/>
          <p:cNvSpPr txBox="1">
            <a:spLocks noGrp="1"/>
          </p:cNvSpPr>
          <p:nvPr>
            <p:ph type="subTitle" idx="9"/>
          </p:nvPr>
        </p:nvSpPr>
        <p:spPr>
          <a:xfrm>
            <a:off x="6172675" y="2298480"/>
            <a:ext cx="2044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sp>
        <p:nvSpPr>
          <p:cNvPr id="498" name="Google Shape;498;p39"/>
          <p:cNvSpPr txBox="1">
            <a:spLocks noGrp="1"/>
          </p:cNvSpPr>
          <p:nvPr>
            <p:ph type="subTitle" idx="14"/>
          </p:nvPr>
        </p:nvSpPr>
        <p:spPr>
          <a:xfrm>
            <a:off x="2031892" y="3849310"/>
            <a:ext cx="230070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Бъдещо развитие и технологии</a:t>
            </a:r>
            <a:endParaRPr dirty="0"/>
          </a:p>
        </p:txBody>
      </p:sp>
      <p:sp>
        <p:nvSpPr>
          <p:cNvPr id="499" name="Google Shape;499;p39"/>
          <p:cNvSpPr txBox="1">
            <a:spLocks noGrp="1"/>
          </p:cNvSpPr>
          <p:nvPr>
            <p:ph type="subTitle" idx="15"/>
          </p:nvPr>
        </p:nvSpPr>
        <p:spPr>
          <a:xfrm>
            <a:off x="4750817" y="3812262"/>
            <a:ext cx="2710068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Нека разгледаме </a:t>
            </a:r>
            <a:r>
              <a:rPr lang="en-US" dirty="0" err="1"/>
              <a:t>HealthMonitor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AC68CF-D340-0F80-A217-7B9D21313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59" y="45634"/>
            <a:ext cx="3358037" cy="7637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/>
          <p:cNvSpPr txBox="1">
            <a:spLocks noGrp="1"/>
          </p:cNvSpPr>
          <p:nvPr>
            <p:ph type="title"/>
          </p:nvPr>
        </p:nvSpPr>
        <p:spPr>
          <a:xfrm>
            <a:off x="1932300" y="2601097"/>
            <a:ext cx="5279400" cy="9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Какво е </a:t>
            </a:r>
            <a:r>
              <a:rPr lang="en-US" dirty="0" err="1"/>
              <a:t>HealthMonitor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511" name="Google Shape;511;p41"/>
          <p:cNvSpPr txBox="1">
            <a:spLocks noGrp="1"/>
          </p:cNvSpPr>
          <p:nvPr>
            <p:ph type="title" idx="2"/>
          </p:nvPr>
        </p:nvSpPr>
        <p:spPr>
          <a:xfrm>
            <a:off x="3761700" y="1381479"/>
            <a:ext cx="1620600" cy="9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E2E8A2-331C-3503-586A-6C46D22C20B3}"/>
              </a:ext>
            </a:extLst>
          </p:cNvPr>
          <p:cNvSpPr/>
          <p:nvPr/>
        </p:nvSpPr>
        <p:spPr>
          <a:xfrm>
            <a:off x="4691491" y="2682866"/>
            <a:ext cx="4389809" cy="204807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001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3B8A49-B3B0-26B3-9B7D-64C148652AE0}"/>
              </a:ext>
            </a:extLst>
          </p:cNvPr>
          <p:cNvSpPr/>
          <p:nvPr/>
        </p:nvSpPr>
        <p:spPr>
          <a:xfrm>
            <a:off x="5232558" y="1124524"/>
            <a:ext cx="3848742" cy="105243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001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Google Shape;516;p42"/>
          <p:cNvSpPr txBox="1">
            <a:spLocks noGrp="1"/>
          </p:cNvSpPr>
          <p:nvPr>
            <p:ph type="title"/>
          </p:nvPr>
        </p:nvSpPr>
        <p:spPr>
          <a:xfrm>
            <a:off x="2967750" y="4318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Какво е </a:t>
            </a:r>
            <a:r>
              <a:rPr lang="en-US" dirty="0" err="1"/>
              <a:t>HealthMonitor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518" name="Google Shape;518;p42"/>
          <p:cNvSpPr txBox="1">
            <a:spLocks noGrp="1"/>
          </p:cNvSpPr>
          <p:nvPr>
            <p:ph type="subTitle" idx="1"/>
          </p:nvPr>
        </p:nvSpPr>
        <p:spPr>
          <a:xfrm>
            <a:off x="5232558" y="1124524"/>
            <a:ext cx="3661713" cy="1877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/>
                </a:solidFill>
              </a:rPr>
              <a:t>Сайта ни позволява лесно да следите и анализирате физическите си измервания и напредък, мотивирайки ви да постигате здравословни цели чрез персонализирани графики и специални технологии.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E3771F-9712-017B-1B50-0EC1650DB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819" y="87029"/>
            <a:ext cx="1655832" cy="157380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C671CFC8-714A-7234-9B15-263388C1F50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2976" y="2551887"/>
            <a:ext cx="4715722" cy="1978844"/>
          </a:xfrm>
        </p:spPr>
        <p:txBody>
          <a:bodyPr/>
          <a:lstStyle/>
          <a:p>
            <a:pPr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sz="2000" dirty="0"/>
              <a:t>Двете основни теми на проекта</a:t>
            </a:r>
          </a:p>
          <a:p>
            <a:pPr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sz="2000" dirty="0"/>
              <a:t>Здраве и благосъстояние на потребителя</a:t>
            </a:r>
          </a:p>
          <a:p>
            <a:pPr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bg-BG" sz="2000" dirty="0"/>
              <a:t>Специфични функции на сайта за следене на калории, макронутриенти, физическа активност и сън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89BAFB-EA29-DCC1-2705-C37BE0B1F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39873">
            <a:off x="1351475" y="1532338"/>
            <a:ext cx="606688" cy="595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CCE958-114C-6BF0-1950-E953B2C3B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76689">
            <a:off x="2950311" y="1459860"/>
            <a:ext cx="387248" cy="607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FBB9F9-6256-1310-13D9-235C34E4E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203580">
            <a:off x="4132546" y="1877116"/>
            <a:ext cx="519700" cy="510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E7199F-6919-39C2-56AA-2DA61C3D32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1523" y="2853071"/>
            <a:ext cx="4085573" cy="17068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>
          <a:extLst>
            <a:ext uri="{FF2B5EF4-FFF2-40B4-BE49-F238E27FC236}">
              <a16:creationId xmlns:a16="http://schemas.microsoft.com/office/drawing/2014/main" id="{BEB864E2-0A06-CA67-8393-9579A5C19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>
            <a:extLst>
              <a:ext uri="{FF2B5EF4-FFF2-40B4-BE49-F238E27FC236}">
                <a16:creationId xmlns:a16="http://schemas.microsoft.com/office/drawing/2014/main" id="{371CF1FA-4919-EF79-1BBE-82DB8067BB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2964" y="2454140"/>
            <a:ext cx="5938071" cy="9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Характеристики и функционалност</a:t>
            </a:r>
            <a:endParaRPr dirty="0"/>
          </a:p>
        </p:txBody>
      </p:sp>
      <p:sp>
        <p:nvSpPr>
          <p:cNvPr id="511" name="Google Shape;511;p41">
            <a:extLst>
              <a:ext uri="{FF2B5EF4-FFF2-40B4-BE49-F238E27FC236}">
                <a16:creationId xmlns:a16="http://schemas.microsoft.com/office/drawing/2014/main" id="{9E807CAC-FCD0-EA1C-2D31-27EC8F155B1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61700" y="1381479"/>
            <a:ext cx="1620600" cy="9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167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24;p43">
            <a:extLst>
              <a:ext uri="{FF2B5EF4-FFF2-40B4-BE49-F238E27FC236}">
                <a16:creationId xmlns:a16="http://schemas.microsoft.com/office/drawing/2014/main" id="{417C5058-F110-E785-CD1D-E0587894848D}"/>
              </a:ext>
            </a:extLst>
          </p:cNvPr>
          <p:cNvSpPr txBox="1">
            <a:spLocks/>
          </p:cNvSpPr>
          <p:nvPr/>
        </p:nvSpPr>
        <p:spPr>
          <a:xfrm>
            <a:off x="4474627" y="1474818"/>
            <a:ext cx="4724586" cy="17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endParaRPr lang="bg-BG" sz="1600" dirty="0"/>
          </a:p>
          <a:p>
            <a:pPr marL="0" indent="0">
              <a:buFont typeface="Roboto"/>
              <a:buNone/>
            </a:pPr>
            <a:r>
              <a:rPr lang="bg-BG" sz="1600" dirty="0">
                <a:solidFill>
                  <a:schemeClr val="accent1"/>
                </a:solidFill>
              </a:rPr>
              <a:t>Каква е целта на сайта? Фитнес и здравен асистент чрез който бързо и лестно да подобриш твоето физическо състяние.</a:t>
            </a:r>
          </a:p>
          <a:p>
            <a:pPr marL="0" indent="0">
              <a:buFont typeface="Roboto"/>
              <a:buNone/>
            </a:pPr>
            <a:r>
              <a:rPr lang="bg-BG" sz="1600" dirty="0">
                <a:solidFill>
                  <a:schemeClr val="accent1"/>
                </a:solidFill>
              </a:rPr>
              <a:t>А как точно ще се случи това?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accent1"/>
                </a:solidFill>
              </a:rPr>
              <a:t>Бързо и лестни пресмятане на калории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accent1"/>
                </a:solidFill>
              </a:rPr>
              <a:t>Подобрение на качеството на съня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accent1"/>
                </a:solidFill>
              </a:rPr>
              <a:t>Създаване на персонализирани тренировки и планове</a:t>
            </a:r>
          </a:p>
          <a:p>
            <a:pPr marL="0" indent="0">
              <a:buFont typeface="Roboto"/>
              <a:buNone/>
            </a:pPr>
            <a:endParaRPr lang="bg-BG" dirty="0"/>
          </a:p>
          <a:p>
            <a:pPr marL="0" indent="0">
              <a:buFont typeface="Roboto"/>
              <a:buNone/>
            </a:pPr>
            <a:endParaRPr lang="en-US" dirty="0"/>
          </a:p>
        </p:txBody>
      </p:sp>
      <p:sp>
        <p:nvSpPr>
          <p:cNvPr id="523" name="Google Shape;523;p43"/>
          <p:cNvSpPr txBox="1">
            <a:spLocks noGrp="1"/>
          </p:cNvSpPr>
          <p:nvPr>
            <p:ph type="title"/>
          </p:nvPr>
        </p:nvSpPr>
        <p:spPr>
          <a:xfrm>
            <a:off x="2399737" y="802219"/>
            <a:ext cx="60184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Характеристики и функционалност</a:t>
            </a:r>
            <a:endParaRPr dirty="0"/>
          </a:p>
        </p:txBody>
      </p:sp>
      <p:sp>
        <p:nvSpPr>
          <p:cNvPr id="524" name="Google Shape;524;p43"/>
          <p:cNvSpPr txBox="1">
            <a:spLocks noGrp="1"/>
          </p:cNvSpPr>
          <p:nvPr>
            <p:ph type="body" idx="1"/>
          </p:nvPr>
        </p:nvSpPr>
        <p:spPr>
          <a:xfrm>
            <a:off x="185322" y="1726090"/>
            <a:ext cx="1088308" cy="1221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bg-BG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525" name="Google Shape;525;p43"/>
          <p:cNvGrpSpPr/>
          <p:nvPr/>
        </p:nvGrpSpPr>
        <p:grpSpPr>
          <a:xfrm>
            <a:off x="7889767" y="3873609"/>
            <a:ext cx="750948" cy="982622"/>
            <a:chOff x="8202174" y="3933452"/>
            <a:chExt cx="608400" cy="796097"/>
          </a:xfrm>
        </p:grpSpPr>
        <p:sp>
          <p:nvSpPr>
            <p:cNvPr id="526" name="Google Shape;526;p43"/>
            <p:cNvSpPr/>
            <p:nvPr/>
          </p:nvSpPr>
          <p:spPr>
            <a:xfrm>
              <a:off x="8264498" y="3933452"/>
              <a:ext cx="517139" cy="664034"/>
            </a:xfrm>
            <a:custGeom>
              <a:avLst/>
              <a:gdLst/>
              <a:ahLst/>
              <a:cxnLst/>
              <a:rect l="l" t="t" r="r" b="b"/>
              <a:pathLst>
                <a:path w="697" h="895" extrusionOk="0">
                  <a:moveTo>
                    <a:pt x="697" y="895"/>
                  </a:moveTo>
                  <a:lnTo>
                    <a:pt x="0" y="895"/>
                  </a:lnTo>
                  <a:lnTo>
                    <a:pt x="0" y="0"/>
                  </a:lnTo>
                  <a:lnTo>
                    <a:pt x="697" y="0"/>
                  </a:lnTo>
                  <a:lnTo>
                    <a:pt x="697" y="895"/>
                  </a:lnTo>
                  <a:close/>
                </a:path>
              </a:pathLst>
            </a:custGeom>
            <a:solidFill>
              <a:srgbClr val="FFFFFF">
                <a:alpha val="1899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8202174" y="3989097"/>
              <a:ext cx="517139" cy="663292"/>
            </a:xfrm>
            <a:custGeom>
              <a:avLst/>
              <a:gdLst/>
              <a:ahLst/>
              <a:cxnLst/>
              <a:rect l="l" t="t" r="r" b="b"/>
              <a:pathLst>
                <a:path w="697" h="894" extrusionOk="0">
                  <a:moveTo>
                    <a:pt x="697" y="894"/>
                  </a:moveTo>
                  <a:lnTo>
                    <a:pt x="0" y="894"/>
                  </a:lnTo>
                  <a:lnTo>
                    <a:pt x="0" y="0"/>
                  </a:lnTo>
                  <a:lnTo>
                    <a:pt x="697" y="0"/>
                  </a:lnTo>
                  <a:lnTo>
                    <a:pt x="697" y="8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8249659" y="4062548"/>
              <a:ext cx="274521" cy="17807"/>
            </a:xfrm>
            <a:custGeom>
              <a:avLst/>
              <a:gdLst/>
              <a:ahLst/>
              <a:cxnLst/>
              <a:rect l="l" t="t" r="r" b="b"/>
              <a:pathLst>
                <a:path w="370" h="24" extrusionOk="0">
                  <a:moveTo>
                    <a:pt x="358" y="24"/>
                  </a:moveTo>
                  <a:lnTo>
                    <a:pt x="12" y="24"/>
                  </a:lnTo>
                  <a:cubicBezTo>
                    <a:pt x="6" y="24"/>
                    <a:pt x="0" y="19"/>
                    <a:pt x="0" y="13"/>
                  </a:cubicBezTo>
                  <a:lnTo>
                    <a:pt x="0" y="11"/>
                  </a:lnTo>
                  <a:cubicBezTo>
                    <a:pt x="0" y="5"/>
                    <a:pt x="6" y="0"/>
                    <a:pt x="12" y="0"/>
                  </a:cubicBezTo>
                  <a:lnTo>
                    <a:pt x="358" y="0"/>
                  </a:lnTo>
                  <a:cubicBezTo>
                    <a:pt x="364" y="0"/>
                    <a:pt x="370" y="5"/>
                    <a:pt x="370" y="11"/>
                  </a:cubicBezTo>
                  <a:lnTo>
                    <a:pt x="370" y="13"/>
                  </a:lnTo>
                  <a:cubicBezTo>
                    <a:pt x="370" y="19"/>
                    <a:pt x="364" y="24"/>
                    <a:pt x="358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8249659" y="4561128"/>
              <a:ext cx="274521" cy="17807"/>
            </a:xfrm>
            <a:custGeom>
              <a:avLst/>
              <a:gdLst/>
              <a:ahLst/>
              <a:cxnLst/>
              <a:rect l="l" t="t" r="r" b="b"/>
              <a:pathLst>
                <a:path w="370" h="24" extrusionOk="0">
                  <a:moveTo>
                    <a:pt x="358" y="24"/>
                  </a:moveTo>
                  <a:lnTo>
                    <a:pt x="12" y="24"/>
                  </a:lnTo>
                  <a:cubicBezTo>
                    <a:pt x="6" y="24"/>
                    <a:pt x="0" y="19"/>
                    <a:pt x="0" y="13"/>
                  </a:cubicBezTo>
                  <a:lnTo>
                    <a:pt x="0" y="11"/>
                  </a:lnTo>
                  <a:cubicBezTo>
                    <a:pt x="0" y="5"/>
                    <a:pt x="6" y="0"/>
                    <a:pt x="12" y="0"/>
                  </a:cubicBezTo>
                  <a:lnTo>
                    <a:pt x="358" y="0"/>
                  </a:lnTo>
                  <a:cubicBezTo>
                    <a:pt x="364" y="0"/>
                    <a:pt x="370" y="5"/>
                    <a:pt x="370" y="11"/>
                  </a:cubicBezTo>
                  <a:lnTo>
                    <a:pt x="370" y="13"/>
                  </a:lnTo>
                  <a:cubicBezTo>
                    <a:pt x="370" y="19"/>
                    <a:pt x="364" y="24"/>
                    <a:pt x="358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8249659" y="4117451"/>
              <a:ext cx="421428" cy="18548"/>
            </a:xfrm>
            <a:custGeom>
              <a:avLst/>
              <a:gdLst/>
              <a:ahLst/>
              <a:cxnLst/>
              <a:rect l="l" t="t" r="r" b="b"/>
              <a:pathLst>
                <a:path w="568" h="25" extrusionOk="0">
                  <a:moveTo>
                    <a:pt x="556" y="25"/>
                  </a:moveTo>
                  <a:lnTo>
                    <a:pt x="13" y="25"/>
                  </a:ln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6"/>
                    <a:pt x="568" y="13"/>
                  </a:cubicBezTo>
                  <a:cubicBezTo>
                    <a:pt x="568" y="20"/>
                    <a:pt x="563" y="25"/>
                    <a:pt x="556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8249659" y="4173096"/>
              <a:ext cx="421428" cy="18548"/>
            </a:xfrm>
            <a:custGeom>
              <a:avLst/>
              <a:gdLst/>
              <a:ahLst/>
              <a:cxnLst/>
              <a:rect l="l" t="t" r="r" b="b"/>
              <a:pathLst>
                <a:path w="568" h="25" extrusionOk="0">
                  <a:moveTo>
                    <a:pt x="556" y="25"/>
                  </a:moveTo>
                  <a:lnTo>
                    <a:pt x="13" y="25"/>
                  </a:lnTo>
                  <a:cubicBezTo>
                    <a:pt x="6" y="25"/>
                    <a:pt x="0" y="19"/>
                    <a:pt x="0" y="12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6"/>
                    <a:pt x="568" y="12"/>
                  </a:cubicBezTo>
                  <a:cubicBezTo>
                    <a:pt x="568" y="19"/>
                    <a:pt x="563" y="25"/>
                    <a:pt x="556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8249659" y="4228742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8249659" y="4284387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8249659" y="4339290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6"/>
                    <a:pt x="568" y="13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8249659" y="4394935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8249659" y="4450580"/>
              <a:ext cx="421428" cy="17807"/>
            </a:xfrm>
            <a:custGeom>
              <a:avLst/>
              <a:gdLst/>
              <a:ahLst/>
              <a:cxnLst/>
              <a:rect l="l" t="t" r="r" b="b"/>
              <a:pathLst>
                <a:path w="568" h="24" extrusionOk="0">
                  <a:moveTo>
                    <a:pt x="556" y="24"/>
                  </a:moveTo>
                  <a:lnTo>
                    <a:pt x="13" y="24"/>
                  </a:ln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8249659" y="4505483"/>
              <a:ext cx="421428" cy="18548"/>
            </a:xfrm>
            <a:custGeom>
              <a:avLst/>
              <a:gdLst/>
              <a:ahLst/>
              <a:cxnLst/>
              <a:rect l="l" t="t" r="r" b="b"/>
              <a:pathLst>
                <a:path w="568" h="25" extrusionOk="0">
                  <a:moveTo>
                    <a:pt x="556" y="25"/>
                  </a:moveTo>
                  <a:lnTo>
                    <a:pt x="13" y="25"/>
                  </a:lnTo>
                  <a:cubicBezTo>
                    <a:pt x="6" y="25"/>
                    <a:pt x="0" y="19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556" y="0"/>
                  </a:lnTo>
                  <a:cubicBezTo>
                    <a:pt x="563" y="0"/>
                    <a:pt x="568" y="6"/>
                    <a:pt x="568" y="13"/>
                  </a:cubicBezTo>
                  <a:cubicBezTo>
                    <a:pt x="568" y="19"/>
                    <a:pt x="563" y="25"/>
                    <a:pt x="556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3"/>
            <p:cNvSpPr/>
            <p:nvPr/>
          </p:nvSpPr>
          <p:spPr>
            <a:xfrm>
              <a:off x="8587247" y="4503999"/>
              <a:ext cx="223327" cy="225549"/>
            </a:xfrm>
            <a:custGeom>
              <a:avLst/>
              <a:gdLst/>
              <a:ahLst/>
              <a:cxnLst/>
              <a:rect l="l" t="t" r="r" b="b"/>
              <a:pathLst>
                <a:path w="301" h="304" extrusionOk="0">
                  <a:moveTo>
                    <a:pt x="301" y="152"/>
                  </a:moveTo>
                  <a:cubicBezTo>
                    <a:pt x="301" y="236"/>
                    <a:pt x="233" y="304"/>
                    <a:pt x="150" y="304"/>
                  </a:cubicBezTo>
                  <a:cubicBezTo>
                    <a:pt x="67" y="304"/>
                    <a:pt x="0" y="236"/>
                    <a:pt x="0" y="152"/>
                  </a:cubicBezTo>
                  <a:cubicBezTo>
                    <a:pt x="0" y="68"/>
                    <a:pt x="67" y="0"/>
                    <a:pt x="150" y="0"/>
                  </a:cubicBezTo>
                  <a:cubicBezTo>
                    <a:pt x="233" y="0"/>
                    <a:pt x="301" y="68"/>
                    <a:pt x="301" y="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3"/>
            <p:cNvSpPr/>
            <p:nvPr/>
          </p:nvSpPr>
          <p:spPr>
            <a:xfrm>
              <a:off x="8630281" y="4561128"/>
              <a:ext cx="135035" cy="122420"/>
            </a:xfrm>
            <a:custGeom>
              <a:avLst/>
              <a:gdLst/>
              <a:ahLst/>
              <a:cxnLst/>
              <a:rect l="l" t="t" r="r" b="b"/>
              <a:pathLst>
                <a:path w="182" h="165" extrusionOk="0">
                  <a:moveTo>
                    <a:pt x="74" y="165"/>
                  </a:moveTo>
                  <a:cubicBezTo>
                    <a:pt x="67" y="165"/>
                    <a:pt x="61" y="162"/>
                    <a:pt x="57" y="156"/>
                  </a:cubicBezTo>
                  <a:lnTo>
                    <a:pt x="4" y="86"/>
                  </a:lnTo>
                  <a:cubicBezTo>
                    <a:pt x="-2" y="76"/>
                    <a:pt x="0" y="63"/>
                    <a:pt x="9" y="56"/>
                  </a:cubicBezTo>
                  <a:cubicBezTo>
                    <a:pt x="18" y="49"/>
                    <a:pt x="31" y="51"/>
                    <a:pt x="38" y="60"/>
                  </a:cubicBezTo>
                  <a:lnTo>
                    <a:pt x="74" y="108"/>
                  </a:lnTo>
                  <a:lnTo>
                    <a:pt x="145" y="9"/>
                  </a:lnTo>
                  <a:cubicBezTo>
                    <a:pt x="151" y="-1"/>
                    <a:pt x="164" y="-3"/>
                    <a:pt x="173" y="4"/>
                  </a:cubicBezTo>
                  <a:cubicBezTo>
                    <a:pt x="183" y="10"/>
                    <a:pt x="185" y="24"/>
                    <a:pt x="178" y="33"/>
                  </a:cubicBezTo>
                  <a:lnTo>
                    <a:pt x="90" y="156"/>
                  </a:lnTo>
                  <a:cubicBezTo>
                    <a:pt x="87" y="162"/>
                    <a:pt x="81" y="165"/>
                    <a:pt x="74" y="1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4400" rIns="90000" bIns="14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A9604DF-77E9-04B8-9E9B-C77261EB1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7" y="492903"/>
            <a:ext cx="1773050" cy="1537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D07BA0-810A-E08D-4661-592E686D3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2458">
            <a:off x="1316344" y="1687099"/>
            <a:ext cx="614947" cy="606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B44D99-444C-CD25-7A5F-581AE3BFC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40" y="2624902"/>
            <a:ext cx="3970021" cy="185239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50BBEF-6066-982D-4299-A4CE3A2C44FB}"/>
              </a:ext>
            </a:extLst>
          </p:cNvPr>
          <p:cNvSpPr/>
          <p:nvPr/>
        </p:nvSpPr>
        <p:spPr>
          <a:xfrm>
            <a:off x="57150" y="2521256"/>
            <a:ext cx="4266087" cy="2056579"/>
          </a:xfrm>
          <a:prstGeom prst="roundRect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001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8D37D8-5551-3E99-3E13-C555DB4CA5D1}"/>
              </a:ext>
            </a:extLst>
          </p:cNvPr>
          <p:cNvSpPr/>
          <p:nvPr/>
        </p:nvSpPr>
        <p:spPr>
          <a:xfrm>
            <a:off x="4400165" y="1761585"/>
            <a:ext cx="4629536" cy="2059688"/>
          </a:xfrm>
          <a:prstGeom prst="roundRect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001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2FC2CD-BEFD-682C-37D0-B3504986D6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09030">
            <a:off x="2838346" y="1633518"/>
            <a:ext cx="651631" cy="6423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>
          <a:extLst>
            <a:ext uri="{FF2B5EF4-FFF2-40B4-BE49-F238E27FC236}">
              <a16:creationId xmlns:a16="http://schemas.microsoft.com/office/drawing/2014/main" id="{80A7C845-6728-2FE6-672E-62BE89A00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>
            <a:extLst>
              <a:ext uri="{FF2B5EF4-FFF2-40B4-BE49-F238E27FC236}">
                <a16:creationId xmlns:a16="http://schemas.microsoft.com/office/drawing/2014/main" id="{F2660A80-087C-42DA-1B12-7815D56E89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2964" y="2454140"/>
            <a:ext cx="5938071" cy="9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Използване и технологии</a:t>
            </a:r>
            <a:endParaRPr dirty="0"/>
          </a:p>
        </p:txBody>
      </p:sp>
      <p:sp>
        <p:nvSpPr>
          <p:cNvPr id="511" name="Google Shape;511;p41">
            <a:extLst>
              <a:ext uri="{FF2B5EF4-FFF2-40B4-BE49-F238E27FC236}">
                <a16:creationId xmlns:a16="http://schemas.microsoft.com/office/drawing/2014/main" id="{AC681C6A-E3C1-8CEB-26E3-04CA7B60897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61700" y="1381479"/>
            <a:ext cx="1620600" cy="9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195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4"/>
          <p:cNvSpPr/>
          <p:nvPr/>
        </p:nvSpPr>
        <p:spPr>
          <a:xfrm>
            <a:off x="6625420" y="1628820"/>
            <a:ext cx="1310100" cy="1310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54"/>
          <p:cNvSpPr/>
          <p:nvPr/>
        </p:nvSpPr>
        <p:spPr>
          <a:xfrm>
            <a:off x="1127952" y="1550970"/>
            <a:ext cx="1465200" cy="1465800"/>
          </a:xfrm>
          <a:prstGeom prst="blockArc">
            <a:avLst>
              <a:gd name="adj1" fmla="val 16200655"/>
              <a:gd name="adj2" fmla="val 10104819"/>
              <a:gd name="adj3" fmla="val 1543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54"/>
          <p:cNvSpPr/>
          <p:nvPr/>
        </p:nvSpPr>
        <p:spPr>
          <a:xfrm>
            <a:off x="3915461" y="1628820"/>
            <a:ext cx="1310100" cy="1310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54"/>
          <p:cNvSpPr/>
          <p:nvPr/>
        </p:nvSpPr>
        <p:spPr>
          <a:xfrm>
            <a:off x="4197856" y="1610622"/>
            <a:ext cx="1064755" cy="912948"/>
          </a:xfrm>
          <a:prstGeom prst="blockArc">
            <a:avLst>
              <a:gd name="adj1" fmla="val 16200655"/>
              <a:gd name="adj2" fmla="val 433464"/>
              <a:gd name="adj3" fmla="val 15941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54"/>
          <p:cNvSpPr txBox="1">
            <a:spLocks noGrp="1"/>
          </p:cNvSpPr>
          <p:nvPr>
            <p:ph type="title"/>
          </p:nvPr>
        </p:nvSpPr>
        <p:spPr>
          <a:xfrm>
            <a:off x="3064275" y="52896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sp>
        <p:nvSpPr>
          <p:cNvPr id="736" name="Google Shape;736;p54"/>
          <p:cNvSpPr/>
          <p:nvPr/>
        </p:nvSpPr>
        <p:spPr>
          <a:xfrm>
            <a:off x="1208480" y="1628820"/>
            <a:ext cx="1310100" cy="13101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54"/>
          <p:cNvSpPr txBox="1">
            <a:spLocks noGrp="1"/>
          </p:cNvSpPr>
          <p:nvPr>
            <p:ph type="subTitle" idx="4294967295"/>
          </p:nvPr>
        </p:nvSpPr>
        <p:spPr>
          <a:xfrm>
            <a:off x="662780" y="3136569"/>
            <a:ext cx="24015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HTML</a:t>
            </a:r>
            <a:endParaRPr sz="20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38" name="Google Shape;738;p54"/>
          <p:cNvSpPr txBox="1">
            <a:spLocks noGrp="1"/>
          </p:cNvSpPr>
          <p:nvPr>
            <p:ph type="subTitle" idx="4294967295"/>
          </p:nvPr>
        </p:nvSpPr>
        <p:spPr>
          <a:xfrm>
            <a:off x="662775" y="3535896"/>
            <a:ext cx="24015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bg-BG" dirty="0">
                <a:solidFill>
                  <a:schemeClr val="lt1"/>
                </a:solidFill>
              </a:rPr>
              <a:t>Основната част от кода даваща цялостната структура на сайта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39" name="Google Shape;739;p54"/>
          <p:cNvSpPr txBox="1">
            <a:spLocks noGrp="1"/>
          </p:cNvSpPr>
          <p:nvPr>
            <p:ph type="subTitle" idx="4294967295"/>
          </p:nvPr>
        </p:nvSpPr>
        <p:spPr>
          <a:xfrm>
            <a:off x="3369761" y="3136569"/>
            <a:ext cx="24015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JavaScript</a:t>
            </a:r>
            <a:endParaRPr sz="20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40" name="Google Shape;740;p54"/>
          <p:cNvSpPr txBox="1">
            <a:spLocks noGrp="1"/>
          </p:cNvSpPr>
          <p:nvPr>
            <p:ph type="subTitle" idx="4294967295"/>
          </p:nvPr>
        </p:nvSpPr>
        <p:spPr>
          <a:xfrm>
            <a:off x="3369761" y="3418978"/>
            <a:ext cx="24015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bg-BG" dirty="0">
                <a:solidFill>
                  <a:schemeClr val="lt1"/>
                </a:solidFill>
              </a:rPr>
              <a:t>Използван за сметки и някои анимации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41" name="Google Shape;741;p54"/>
          <p:cNvSpPr txBox="1">
            <a:spLocks noGrp="1"/>
          </p:cNvSpPr>
          <p:nvPr>
            <p:ph type="subTitle" idx="4294967295"/>
          </p:nvPr>
        </p:nvSpPr>
        <p:spPr>
          <a:xfrm>
            <a:off x="6079720" y="3136569"/>
            <a:ext cx="24015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CSS</a:t>
            </a:r>
            <a:endParaRPr sz="20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42" name="Google Shape;742;p54"/>
          <p:cNvSpPr txBox="1">
            <a:spLocks noGrp="1"/>
          </p:cNvSpPr>
          <p:nvPr>
            <p:ph type="subTitle" idx="4294967295"/>
          </p:nvPr>
        </p:nvSpPr>
        <p:spPr>
          <a:xfrm>
            <a:off x="6079722" y="3535896"/>
            <a:ext cx="24015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bg-BG" dirty="0">
                <a:solidFill>
                  <a:schemeClr val="lt1"/>
                </a:solidFill>
              </a:rPr>
              <a:t>Използван малко за дооформяне на дизайна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43" name="Google Shape;743;p54"/>
          <p:cNvSpPr txBox="1">
            <a:spLocks noGrp="1"/>
          </p:cNvSpPr>
          <p:nvPr>
            <p:ph type="title" idx="4294967295"/>
          </p:nvPr>
        </p:nvSpPr>
        <p:spPr>
          <a:xfrm>
            <a:off x="1282580" y="2044170"/>
            <a:ext cx="11619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accent1"/>
                </a:solidFill>
              </a:rPr>
              <a:t>88</a:t>
            </a:r>
            <a:r>
              <a:rPr lang="en" dirty="0">
                <a:solidFill>
                  <a:schemeClr val="accent1"/>
                </a:solidFill>
              </a:rPr>
              <a:t>%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44" name="Google Shape;744;p54"/>
          <p:cNvSpPr txBox="1">
            <a:spLocks noGrp="1"/>
          </p:cNvSpPr>
          <p:nvPr>
            <p:ph type="title" idx="4294967295"/>
          </p:nvPr>
        </p:nvSpPr>
        <p:spPr>
          <a:xfrm>
            <a:off x="3989561" y="2044170"/>
            <a:ext cx="11619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5%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45" name="Google Shape;745;p54"/>
          <p:cNvSpPr txBox="1">
            <a:spLocks noGrp="1"/>
          </p:cNvSpPr>
          <p:nvPr>
            <p:ph type="title" idx="4294967295"/>
          </p:nvPr>
        </p:nvSpPr>
        <p:spPr>
          <a:xfrm>
            <a:off x="6699520" y="2044170"/>
            <a:ext cx="11619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5%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Google Shape;734;p54">
            <a:extLst>
              <a:ext uri="{FF2B5EF4-FFF2-40B4-BE49-F238E27FC236}">
                <a16:creationId xmlns:a16="http://schemas.microsoft.com/office/drawing/2014/main" id="{0A2DF9B8-6924-EE9A-2474-7B930845022B}"/>
              </a:ext>
            </a:extLst>
          </p:cNvPr>
          <p:cNvSpPr/>
          <p:nvPr/>
        </p:nvSpPr>
        <p:spPr>
          <a:xfrm>
            <a:off x="6870765" y="1610622"/>
            <a:ext cx="1064755" cy="912948"/>
          </a:xfrm>
          <a:prstGeom prst="blockArc">
            <a:avLst>
              <a:gd name="adj1" fmla="val 16200655"/>
              <a:gd name="adj2" fmla="val 433464"/>
              <a:gd name="adj3" fmla="val 15941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47D77-36AC-196C-D036-1E9D31F94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371" y="135841"/>
            <a:ext cx="2176461" cy="1649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>
          <a:extLst>
            <a:ext uri="{FF2B5EF4-FFF2-40B4-BE49-F238E27FC236}">
              <a16:creationId xmlns:a16="http://schemas.microsoft.com/office/drawing/2014/main" id="{84E8A66D-B087-1BE8-1DD5-5ED5D078D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>
            <a:extLst>
              <a:ext uri="{FF2B5EF4-FFF2-40B4-BE49-F238E27FC236}">
                <a16:creationId xmlns:a16="http://schemas.microsoft.com/office/drawing/2014/main" id="{4FB76AA9-6329-095A-A45E-4ED10FAA95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2964" y="2454140"/>
            <a:ext cx="5938071" cy="9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Бъдещо развитие </a:t>
            </a:r>
            <a:endParaRPr dirty="0"/>
          </a:p>
        </p:txBody>
      </p:sp>
      <p:sp>
        <p:nvSpPr>
          <p:cNvPr id="511" name="Google Shape;511;p41">
            <a:extLst>
              <a:ext uri="{FF2B5EF4-FFF2-40B4-BE49-F238E27FC236}">
                <a16:creationId xmlns:a16="http://schemas.microsoft.com/office/drawing/2014/main" id="{3B841E48-4725-931F-E713-39014FC5638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61699" y="1581750"/>
            <a:ext cx="1620600" cy="9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668115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Security in Healthcare by Slidesgo">
  <a:themeElements>
    <a:clrScheme name="Simple Light">
      <a:dk1>
        <a:srgbClr val="070707"/>
      </a:dk1>
      <a:lt1>
        <a:srgbClr val="FFFFFF"/>
      </a:lt1>
      <a:dk2>
        <a:srgbClr val="00398A"/>
      </a:dk2>
      <a:lt2>
        <a:srgbClr val="007AEC"/>
      </a:lt2>
      <a:accent1>
        <a:srgbClr val="00E3B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On-screen Show (16:9)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Poppins</vt:lpstr>
      <vt:lpstr>Roboto</vt:lpstr>
      <vt:lpstr>Poppins SemiBold</vt:lpstr>
      <vt:lpstr>Digital Security in Healthcare by Slidesgo</vt:lpstr>
      <vt:lpstr>HealthMonitor HackTues11</vt:lpstr>
      <vt:lpstr>План за презентиране</vt:lpstr>
      <vt:lpstr>Какво е HealthMonitor?</vt:lpstr>
      <vt:lpstr>Какво е HealthMonitor?</vt:lpstr>
      <vt:lpstr>Характеристики и функционалност</vt:lpstr>
      <vt:lpstr>Характеристики и функционалност</vt:lpstr>
      <vt:lpstr>Използване и технологии</vt:lpstr>
      <vt:lpstr>Използвани технологии</vt:lpstr>
      <vt:lpstr>Бъдещо развитие </vt:lpstr>
      <vt:lpstr>Бъдещо развитие</vt:lpstr>
      <vt:lpstr>Нека разгледаме HealthMonitor</vt:lpstr>
      <vt:lpstr>Благодарим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Boyan Raykov</dc:creator>
  <cp:lastModifiedBy>Боян Г. Райков</cp:lastModifiedBy>
  <cp:revision>1</cp:revision>
  <dcterms:modified xsi:type="dcterms:W3CDTF">2025-03-22T04:54:15Z</dcterms:modified>
</cp:coreProperties>
</file>