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FEB-4603-4E21-92B2-B8026B066E61}" type="datetimeFigureOut">
              <a:rPr lang="en-IE" smtClean="0"/>
              <a:t>06/12/2012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71C4-AD22-4CE2-9366-FF219FE745BF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FEB-4603-4E21-92B2-B8026B066E61}" type="datetimeFigureOut">
              <a:rPr lang="en-IE" smtClean="0"/>
              <a:t>06/12/2012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71C4-AD22-4CE2-9366-FF219FE745BF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FEB-4603-4E21-92B2-B8026B066E61}" type="datetimeFigureOut">
              <a:rPr lang="en-IE" smtClean="0"/>
              <a:t>06/12/2012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71C4-AD22-4CE2-9366-FF219FE745BF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FEB-4603-4E21-92B2-B8026B066E61}" type="datetimeFigureOut">
              <a:rPr lang="en-IE" smtClean="0"/>
              <a:t>06/12/2012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71C4-AD22-4CE2-9366-FF219FE745BF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FEB-4603-4E21-92B2-B8026B066E61}" type="datetimeFigureOut">
              <a:rPr lang="en-IE" smtClean="0"/>
              <a:t>06/12/2012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71C4-AD22-4CE2-9366-FF219FE745BF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FEB-4603-4E21-92B2-B8026B066E61}" type="datetimeFigureOut">
              <a:rPr lang="en-IE" smtClean="0"/>
              <a:t>06/12/2012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71C4-AD22-4CE2-9366-FF219FE745BF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FEB-4603-4E21-92B2-B8026B066E61}" type="datetimeFigureOut">
              <a:rPr lang="en-IE" smtClean="0"/>
              <a:t>06/12/2012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71C4-AD22-4CE2-9366-FF219FE745BF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FEB-4603-4E21-92B2-B8026B066E61}" type="datetimeFigureOut">
              <a:rPr lang="en-IE" smtClean="0"/>
              <a:t>06/12/2012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71C4-AD22-4CE2-9366-FF219FE745BF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FEB-4603-4E21-92B2-B8026B066E61}" type="datetimeFigureOut">
              <a:rPr lang="en-IE" smtClean="0"/>
              <a:t>06/12/2012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71C4-AD22-4CE2-9366-FF219FE745BF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FEB-4603-4E21-92B2-B8026B066E61}" type="datetimeFigureOut">
              <a:rPr lang="en-IE" smtClean="0"/>
              <a:t>06/12/2012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71C4-AD22-4CE2-9366-FF219FE745BF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FEB-4603-4E21-92B2-B8026B066E61}" type="datetimeFigureOut">
              <a:rPr lang="en-IE" smtClean="0"/>
              <a:t>06/12/2012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71C4-AD22-4CE2-9366-FF219FE745BF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FFEB-4603-4E21-92B2-B8026B066E61}" type="datetimeFigureOut">
              <a:rPr lang="en-IE" smtClean="0"/>
              <a:t>06/12/2012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171C4-AD22-4CE2-9366-FF219FE745BF}" type="slidenum">
              <a:rPr lang="en-IE" smtClean="0"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ersonal-finance-software-review.toptenreview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Farm Finance Manager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Beef Farm Module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25359"/>
          <a:stretch>
            <a:fillRect/>
          </a:stretch>
        </p:blipFill>
        <p:spPr bwMode="auto">
          <a:xfrm>
            <a:off x="1" y="30164"/>
            <a:ext cx="9144000" cy="11992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</p:spPr>
        <p:txBody>
          <a:bodyPr>
            <a:normAutofit/>
          </a:bodyPr>
          <a:lstStyle/>
          <a:p>
            <a:r>
              <a:rPr lang="en-IE" dirty="0" smtClean="0"/>
              <a:t>Design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IE" dirty="0" smtClean="0"/>
              <a:t>Use multiple components.</a:t>
            </a:r>
          </a:p>
          <a:p>
            <a:r>
              <a:rPr lang="en-IE" dirty="0" smtClean="0"/>
              <a:t>Make it modular.</a:t>
            </a:r>
          </a:p>
          <a:p>
            <a:r>
              <a:rPr lang="en-IE" dirty="0" smtClean="0"/>
              <a:t>Will only include functions for beef farmers.</a:t>
            </a:r>
          </a:p>
          <a:p>
            <a:r>
              <a:rPr lang="en-IE" dirty="0" smtClean="0"/>
              <a:t>Other modules include:</a:t>
            </a:r>
          </a:p>
          <a:p>
            <a:pPr lvl="1"/>
            <a:r>
              <a:rPr lang="en-IE" dirty="0" smtClean="0"/>
              <a:t>Tillage. </a:t>
            </a:r>
          </a:p>
          <a:p>
            <a:pPr lvl="1"/>
            <a:r>
              <a:rPr lang="en-IE" dirty="0" smtClean="0"/>
              <a:t>Dairy. </a:t>
            </a:r>
          </a:p>
          <a:p>
            <a:pPr lvl="1"/>
            <a:r>
              <a:rPr lang="en-IE" dirty="0" smtClean="0"/>
              <a:t>Etc.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25359"/>
          <a:stretch>
            <a:fillRect/>
          </a:stretch>
        </p:blipFill>
        <p:spPr bwMode="auto">
          <a:xfrm>
            <a:off x="1" y="30163"/>
            <a:ext cx="6588223" cy="930173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</p:spPr>
        <p:txBody>
          <a:bodyPr>
            <a:normAutofit/>
          </a:bodyPr>
          <a:lstStyle/>
          <a:p>
            <a:r>
              <a:rPr lang="en-IE" dirty="0" smtClean="0"/>
              <a:t>Conclusions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IE" dirty="0" smtClean="0"/>
              <a:t>This project will be the first finance manager to specifically deal with farmers.</a:t>
            </a:r>
          </a:p>
          <a:p>
            <a:r>
              <a:rPr lang="en-IE" dirty="0" smtClean="0"/>
              <a:t>Will use common elements found in a finance manager, along with unique features to accommodate the specific needs of the farmers finances.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25359"/>
          <a:stretch>
            <a:fillRect/>
          </a:stretch>
        </p:blipFill>
        <p:spPr bwMode="auto">
          <a:xfrm>
            <a:off x="1" y="30163"/>
            <a:ext cx="6588223" cy="930173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</p:spPr>
        <p:txBody>
          <a:bodyPr>
            <a:normAutofit/>
          </a:bodyPr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IE" dirty="0" smtClean="0"/>
              <a:t>This project was created for my fourth year project.</a:t>
            </a:r>
          </a:p>
          <a:p>
            <a:r>
              <a:rPr lang="en-IE" dirty="0" smtClean="0"/>
              <a:t>The goal of this project is to keep track of a farmers finances for the farm.</a:t>
            </a:r>
          </a:p>
          <a:p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25359"/>
          <a:stretch>
            <a:fillRect/>
          </a:stretch>
        </p:blipFill>
        <p:spPr bwMode="auto">
          <a:xfrm>
            <a:off x="1" y="30163"/>
            <a:ext cx="6588223" cy="930173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</p:spPr>
        <p:txBody>
          <a:bodyPr>
            <a:normAutofit/>
          </a:bodyPr>
          <a:lstStyle/>
          <a:p>
            <a:r>
              <a:rPr lang="en-IE" dirty="0" smtClean="0"/>
              <a:t>Research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IE" dirty="0" smtClean="0"/>
              <a:t>For my research, I looked into finance managers for farms.</a:t>
            </a:r>
          </a:p>
          <a:p>
            <a:r>
              <a:rPr lang="en-IE" dirty="0" smtClean="0"/>
              <a:t>I continued to look into current finance managers for home budgets and businesses.</a:t>
            </a:r>
          </a:p>
          <a:p>
            <a:r>
              <a:rPr lang="en-IE" dirty="0" smtClean="0"/>
              <a:t>I have also looked into the common elements of what makes a finance manager.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25359"/>
          <a:stretch>
            <a:fillRect/>
          </a:stretch>
        </p:blipFill>
        <p:spPr bwMode="auto">
          <a:xfrm>
            <a:off x="1" y="30163"/>
            <a:ext cx="6588223" cy="930173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</p:spPr>
        <p:txBody>
          <a:bodyPr>
            <a:normAutofit/>
          </a:bodyPr>
          <a:lstStyle/>
          <a:p>
            <a:r>
              <a:rPr lang="en-IE" dirty="0" smtClean="0"/>
              <a:t>Research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IE" dirty="0" smtClean="0"/>
              <a:t>To do this I have looked into the top three finance managers from an internet review forum.</a:t>
            </a:r>
          </a:p>
          <a:p>
            <a:pPr>
              <a:buNone/>
            </a:pPr>
            <a:r>
              <a:rPr lang="en-IE" dirty="0" smtClean="0">
                <a:hlinkClick r:id="rId2"/>
              </a:rPr>
              <a:t>http://personal-finance-software-review.toptenreviews.com/</a:t>
            </a:r>
            <a:r>
              <a:rPr lang="en-IE" dirty="0" smtClean="0"/>
              <a:t> </a:t>
            </a:r>
          </a:p>
          <a:p>
            <a:r>
              <a:rPr lang="en-IE" dirty="0" smtClean="0"/>
              <a:t>This is where I took the three top finance managers to compare.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25359"/>
          <a:stretch>
            <a:fillRect/>
          </a:stretch>
        </p:blipFill>
        <p:spPr bwMode="auto">
          <a:xfrm>
            <a:off x="1" y="30163"/>
            <a:ext cx="6588223" cy="930173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</p:spPr>
        <p:txBody>
          <a:bodyPr>
            <a:normAutofit/>
          </a:bodyPr>
          <a:lstStyle/>
          <a:p>
            <a:r>
              <a:rPr lang="en-IE" dirty="0" smtClean="0"/>
              <a:t>Research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25359"/>
          <a:stretch>
            <a:fillRect/>
          </a:stretch>
        </p:blipFill>
        <p:spPr bwMode="auto">
          <a:xfrm>
            <a:off x="1" y="30163"/>
            <a:ext cx="6588223" cy="930173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</p:spPr>
        <p:txBody>
          <a:bodyPr>
            <a:normAutofit/>
          </a:bodyPr>
          <a:lstStyle/>
          <a:p>
            <a:r>
              <a:rPr lang="en-IE" dirty="0" smtClean="0"/>
              <a:t>Research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>
              <a:buNone/>
            </a:pPr>
            <a:r>
              <a:rPr lang="en-IE" dirty="0" smtClean="0"/>
              <a:t>Researching these three products, I compared;</a:t>
            </a:r>
          </a:p>
          <a:p>
            <a:r>
              <a:rPr lang="en-IE" dirty="0" smtClean="0"/>
              <a:t>Prices.</a:t>
            </a:r>
          </a:p>
          <a:p>
            <a:r>
              <a:rPr lang="en-IE" dirty="0" smtClean="0"/>
              <a:t>Services provided.</a:t>
            </a:r>
          </a:p>
          <a:p>
            <a:r>
              <a:rPr lang="en-IE" dirty="0" smtClean="0"/>
              <a:t>Ease of use.</a:t>
            </a:r>
          </a:p>
          <a:p>
            <a:pPr>
              <a:buNone/>
            </a:pP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25359"/>
          <a:stretch>
            <a:fillRect/>
          </a:stretch>
        </p:blipFill>
        <p:spPr bwMode="auto">
          <a:xfrm>
            <a:off x="1" y="30163"/>
            <a:ext cx="6588223" cy="930173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</p:spPr>
        <p:txBody>
          <a:bodyPr>
            <a:normAutofit/>
          </a:bodyPr>
          <a:lstStyle/>
          <a:p>
            <a:r>
              <a:rPr lang="en-IE" dirty="0" smtClean="0"/>
              <a:t>Common Elements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>
              <a:buNone/>
            </a:pPr>
            <a:r>
              <a:rPr lang="en-IE" dirty="0" smtClean="0"/>
              <a:t>There was quiet a few common elements.</a:t>
            </a:r>
          </a:p>
          <a:p>
            <a:r>
              <a:rPr lang="en-IE" dirty="0" smtClean="0"/>
              <a:t>Spreadsheets.</a:t>
            </a:r>
          </a:p>
          <a:p>
            <a:r>
              <a:rPr lang="en-IE" dirty="0" smtClean="0"/>
              <a:t>Graphs.</a:t>
            </a:r>
          </a:p>
          <a:p>
            <a:r>
              <a:rPr lang="en-IE" dirty="0" smtClean="0"/>
              <a:t>Compatible Operating Systems.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25359"/>
          <a:stretch>
            <a:fillRect/>
          </a:stretch>
        </p:blipFill>
        <p:spPr bwMode="auto">
          <a:xfrm>
            <a:off x="1" y="30163"/>
            <a:ext cx="6588223" cy="930173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</p:spPr>
        <p:txBody>
          <a:bodyPr>
            <a:normAutofit/>
          </a:bodyPr>
          <a:lstStyle/>
          <a:p>
            <a:r>
              <a:rPr lang="en-IE" dirty="0" smtClean="0"/>
              <a:t>Requirements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>
              <a:buNone/>
            </a:pPr>
            <a:r>
              <a:rPr lang="en-IE" dirty="0" err="1" smtClean="0"/>
              <a:t>Funtional</a:t>
            </a:r>
            <a:r>
              <a:rPr lang="en-IE" dirty="0" smtClean="0"/>
              <a:t> Requirements:</a:t>
            </a:r>
          </a:p>
          <a:p>
            <a:pPr>
              <a:buNone/>
            </a:pPr>
            <a:r>
              <a:rPr lang="en-IE" dirty="0" smtClean="0"/>
              <a:t>Some requirements for this project include;</a:t>
            </a:r>
          </a:p>
          <a:p>
            <a:r>
              <a:rPr lang="en-IE" dirty="0" smtClean="0"/>
              <a:t>Create a new herd.</a:t>
            </a:r>
          </a:p>
          <a:p>
            <a:r>
              <a:rPr lang="en-IE" dirty="0" smtClean="0"/>
              <a:t>Create a new animal.</a:t>
            </a:r>
          </a:p>
          <a:p>
            <a:r>
              <a:rPr lang="en-IE" dirty="0" smtClean="0"/>
              <a:t>Enter expenses for the farm.</a:t>
            </a:r>
          </a:p>
          <a:p>
            <a:r>
              <a:rPr lang="en-IE" dirty="0" smtClean="0"/>
              <a:t>Show information in a graph and text format.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25359"/>
          <a:stretch>
            <a:fillRect/>
          </a:stretch>
        </p:blipFill>
        <p:spPr bwMode="auto">
          <a:xfrm>
            <a:off x="1" y="30163"/>
            <a:ext cx="6588223" cy="930173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</p:spPr>
        <p:txBody>
          <a:bodyPr>
            <a:normAutofit/>
          </a:bodyPr>
          <a:lstStyle/>
          <a:p>
            <a:r>
              <a:rPr lang="en-IE" dirty="0" smtClean="0"/>
              <a:t>Requirements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>
              <a:buNone/>
            </a:pPr>
            <a:r>
              <a:rPr lang="en-IE" dirty="0" smtClean="0"/>
              <a:t>Non-</a:t>
            </a:r>
            <a:r>
              <a:rPr lang="en-IE" dirty="0" err="1" smtClean="0"/>
              <a:t>Funtional</a:t>
            </a:r>
            <a:r>
              <a:rPr lang="en-IE" dirty="0" smtClean="0"/>
              <a:t> Requirements:</a:t>
            </a:r>
          </a:p>
          <a:p>
            <a:pPr>
              <a:buNone/>
            </a:pPr>
            <a:r>
              <a:rPr lang="en-IE" dirty="0" smtClean="0"/>
              <a:t>Some requirements for this project include;</a:t>
            </a:r>
          </a:p>
          <a:p>
            <a:r>
              <a:rPr lang="en-IE" dirty="0" smtClean="0"/>
              <a:t>Be quick when returning information.</a:t>
            </a:r>
          </a:p>
          <a:p>
            <a:r>
              <a:rPr lang="en-IE" dirty="0" smtClean="0"/>
              <a:t>Not overload the user with irrelevant information.</a:t>
            </a:r>
          </a:p>
          <a:p>
            <a:r>
              <a:rPr lang="en-IE" dirty="0" smtClean="0"/>
              <a:t>Use colours to highlight information.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25359"/>
          <a:stretch>
            <a:fillRect/>
          </a:stretch>
        </p:blipFill>
        <p:spPr bwMode="auto">
          <a:xfrm>
            <a:off x="1" y="30163"/>
            <a:ext cx="6588223" cy="930173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282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Farm Finance Manager</vt:lpstr>
      <vt:lpstr>Introduction</vt:lpstr>
      <vt:lpstr>Research</vt:lpstr>
      <vt:lpstr>Research</vt:lpstr>
      <vt:lpstr>Research</vt:lpstr>
      <vt:lpstr>Research</vt:lpstr>
      <vt:lpstr>Common Elements</vt:lpstr>
      <vt:lpstr>Requirements</vt:lpstr>
      <vt:lpstr>Requirements</vt:lpstr>
      <vt:lpstr>Design</vt:lpstr>
      <vt:lpstr>Conclusions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Finance Manager</dc:title>
  <dc:creator>Spartan-C396</dc:creator>
  <cp:lastModifiedBy>Spartan-C396</cp:lastModifiedBy>
  <cp:revision>19</cp:revision>
  <dcterms:created xsi:type="dcterms:W3CDTF">2012-12-06T16:25:29Z</dcterms:created>
  <dcterms:modified xsi:type="dcterms:W3CDTF">2012-12-06T19:19:43Z</dcterms:modified>
</cp:coreProperties>
</file>