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d56bc37d3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d56bc37d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d56bc37d3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d56bc37d3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d56bc37d3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d56bc37d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56bc37d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56bc37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d56bc37d3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d56bc37d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d56bc37d3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d56bc37d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C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lorful light bulb with business icons" id="104" name="Google Shape;104;p13"/>
          <p:cNvPicPr preferRelativeResize="0"/>
          <p:nvPr/>
        </p:nvPicPr>
        <p:blipFill rotWithShape="1">
          <a:blip r:embed="rId3">
            <a:alphaModFix/>
          </a:blip>
          <a:srcRect b="1" l="1668" r="9853" t="0"/>
          <a:stretch/>
        </p:blipFill>
        <p:spPr>
          <a:xfrm>
            <a:off x="-2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</a:rPr>
              <a:t>4 The People </a:t>
            </a:r>
            <a:endParaRPr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900">
                <a:solidFill>
                  <a:schemeClr val="lt1"/>
                </a:solidFill>
              </a:rPr>
              <a:t>Zainab Sirajo, Nailah Berube, Nick Bourne, Ayoub Osman, Tomaney Hendricks</a:t>
            </a: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</p:txBody>
      </p:sp>
      <p:sp>
        <p:nvSpPr>
          <p:cNvPr id="108" name="Google Shape;108;p13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4525" y="-324275"/>
            <a:ext cx="10307400" cy="48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075" y="3002925"/>
            <a:ext cx="8835950" cy="43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325"/>
            <a:ext cx="9130075" cy="46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775" y="4575050"/>
            <a:ext cx="2853791" cy="19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Sign up/Login Page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8475"/>
            <a:ext cx="13138150" cy="57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 Overview: Today's Tasks, Overdue Tasks, Upcoming Tasks, Completed Tasks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 Management: Add New Task Button, List of Task with Checkbox, Task Name, Due Date, Priority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 Details: Task Name, Due Date, Priority Level, Notes, Edit and Delete Options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Reminders: Set Reminders for Tasks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Collaboration: Share Tasks/Projects with other users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 Out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313" y="1637475"/>
            <a:ext cx="10891377" cy="513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"/>
            <a:ext cx="12191999" cy="685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 b="6762" l="0" r="0" t="6762"/>
          <a:stretch/>
        </p:blipFill>
        <p:spPr>
          <a:xfrm>
            <a:off x="5684725" y="3738300"/>
            <a:ext cx="5882501" cy="3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7189850" y="3224125"/>
            <a:ext cx="3881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JavaScript Functionality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Continued…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1011893" y="2488499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0" y="1519950"/>
            <a:ext cx="11928376" cy="55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02537"/>
            <a:ext cx="14411624" cy="76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50" y="1324275"/>
            <a:ext cx="12192001" cy="5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Goal &amp; Experience 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Goal: Develop a user-friendly and efficient web application that helps users manage their tasks effectively through a to-do list interface.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Deliverables: Task management, Intuitive Interface, Collaboration Features, Reminder System </a:t>
            </a:r>
            <a:endParaRPr/>
          </a:p>
          <a:p>
            <a:pPr indent="-1905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Experience: Bugs , difficulties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2161" r="0" t="0"/>
          <a:stretch/>
        </p:blipFill>
        <p:spPr>
          <a:xfrm>
            <a:off x="3245637" y="-1"/>
            <a:ext cx="8946363" cy="6858000"/>
          </a:xfrm>
          <a:custGeom>
            <a:rect b="b" l="l" r="r" t="t"/>
            <a:pathLst>
              <a:path extrusionOk="0" h="6858000" w="8946363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0" y="-1"/>
            <a:ext cx="4455672" cy="6858000"/>
          </a:xfrm>
          <a:custGeom>
            <a:rect b="b" l="l" r="r" t="t"/>
            <a:pathLst>
              <a:path extrusionOk="0" h="6858000" w="4455672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0" y="0"/>
            <a:ext cx="4446528" cy="6858000"/>
          </a:xfrm>
          <a:custGeom>
            <a:rect b="b" l="l" r="r" t="t"/>
            <a:pathLst>
              <a:path extrusionOk="0" h="6858000" w="4446528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371094" y="1161288"/>
            <a:ext cx="3438144" cy="123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To-Do List 4 The People</a:t>
            </a:r>
            <a:endParaRPr sz="4800"/>
          </a:p>
        </p:txBody>
      </p:sp>
      <p:sp>
        <p:nvSpPr>
          <p:cNvPr id="119" name="Google Shape;119;p14"/>
          <p:cNvSpPr/>
          <p:nvPr/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222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sz="3050" u="none" strike="noStrike">
                <a:latin typeface="Calibri"/>
                <a:ea typeface="Calibri"/>
                <a:cs typeface="Calibri"/>
                <a:sym typeface="Calibri"/>
              </a:rPr>
              <a:t>A to-do list or task monitor system can be used by a variety of users. </a:t>
            </a:r>
            <a:endParaRPr sz="3050"/>
          </a:p>
          <a:p>
            <a:pPr indent="-19621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737"/>
              <a:buChar char="•"/>
            </a:pPr>
            <a:r>
              <a:rPr lang="en-US" sz="3050">
                <a:latin typeface="Calibri"/>
                <a:ea typeface="Calibri"/>
                <a:cs typeface="Calibri"/>
                <a:sym typeface="Calibri"/>
              </a:rPr>
              <a:t>The system can be used for </a:t>
            </a:r>
            <a:r>
              <a:rPr b="0" i="0" lang="en-US" sz="3050" u="none" strike="noStrike">
                <a:latin typeface="Calibri"/>
                <a:ea typeface="Calibri"/>
                <a:cs typeface="Calibri"/>
                <a:sym typeface="Calibri"/>
              </a:rPr>
              <a:t>personal or team productivity to help with time management.</a:t>
            </a:r>
            <a:r>
              <a:rPr b="0" i="0" lang="en-US" sz="1700" u="none" strike="noStrike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20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7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7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51553" y="304802"/>
            <a:ext cx="11097349" cy="1573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C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901690" y="405575"/>
            <a:ext cx="643041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Design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computer program&#10;&#10;Description automatically generated" id="133" name="Google Shape;13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00" y="1877950"/>
            <a:ext cx="11034600" cy="4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Stories </a:t>
            </a: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1268995" y="2762517"/>
            <a:ext cx="9861272" cy="3262349"/>
            <a:chOff x="153427" y="284493"/>
            <a:chExt cx="9861272" cy="3262349"/>
          </a:xfrm>
        </p:grpSpPr>
        <p:sp>
          <p:nvSpPr>
            <p:cNvPr id="140" name="Google Shape;140;p16"/>
            <p:cNvSpPr/>
            <p:nvPr/>
          </p:nvSpPr>
          <p:spPr>
            <a:xfrm>
              <a:off x="153427" y="284493"/>
              <a:ext cx="1305511" cy="1305511"/>
            </a:xfrm>
            <a:prstGeom prst="ellipse">
              <a:avLst/>
            </a:prstGeom>
            <a:solidFill>
              <a:srgbClr val="F0C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27585" y="558650"/>
              <a:ext cx="757196" cy="75719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738691" y="284493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1738691" y="284493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Prioritization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352160" y="284493"/>
              <a:ext cx="1305511" cy="1305511"/>
            </a:xfrm>
            <a:prstGeom prst="ellipse">
              <a:avLst/>
            </a:prstGeom>
            <a:solidFill>
              <a:srgbClr val="F0C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26317" y="558650"/>
              <a:ext cx="757196" cy="75719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937423" y="284493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6937423" y="284493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Progression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53427" y="2241331"/>
              <a:ext cx="1305511" cy="1305511"/>
            </a:xfrm>
            <a:prstGeom prst="ellipse">
              <a:avLst/>
            </a:prstGeom>
            <a:solidFill>
              <a:srgbClr val="F0C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27585" y="2515488"/>
              <a:ext cx="757196" cy="7571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38691" y="2241331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1738691" y="2241331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Collaboration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352160" y="2241331"/>
              <a:ext cx="1305511" cy="1305511"/>
            </a:xfrm>
            <a:prstGeom prst="ellipse">
              <a:avLst/>
            </a:prstGeom>
            <a:solidFill>
              <a:srgbClr val="F0C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26317" y="2515488"/>
              <a:ext cx="757196" cy="75719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937423" y="2241331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6937423" y="2241331"/>
              <a:ext cx="3077276" cy="1305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Reminder/Calendar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Functional Requirements 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411"/>
            </a:srgbClr>
          </a:solidFill>
          <a:ln cap="flat" cmpd="sng" w="9525">
            <a:solidFill>
              <a:srgbClr val="595959">
                <a:alpha val="2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60425" y="1648000"/>
            <a:ext cx="11871000" cy="5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Task Creation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Task Organization/Prioritization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Edit &amp; Delete Tasks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Collaboration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Login</a:t>
            </a:r>
            <a:r>
              <a:rPr lang="en-US" sz="2400">
                <a:solidFill>
                  <a:srgbClr val="202122"/>
                </a:solidFill>
              </a:rPr>
              <a:t> </a:t>
            </a:r>
            <a:endParaRPr sz="24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Non-Functional Requirements 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411"/>
            </a:srgbClr>
          </a:solidFill>
          <a:ln cap="flat" cmpd="sng" w="9525">
            <a:solidFill>
              <a:srgbClr val="595959">
                <a:alpha val="2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20850" y="1648000"/>
            <a:ext cx="117309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User Interface Design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Code Maintainability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Storage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Accessibility </a:t>
            </a:r>
            <a:endParaRPr sz="4800">
              <a:solidFill>
                <a:srgbClr val="202122"/>
              </a:solidFill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800"/>
              <a:buChar char="-"/>
            </a:pPr>
            <a:r>
              <a:rPr lang="en-US" sz="4800">
                <a:solidFill>
                  <a:srgbClr val="202122"/>
                </a:solidFill>
              </a:rPr>
              <a:t>Load Test </a:t>
            </a:r>
            <a:endParaRPr sz="4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 Use Cases 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rgbClr val="202122"/>
                </a:solidFill>
              </a:rPr>
              <a:t>Task Creation - A user should be able to create tasks and add tasks to a list. This will help the user accomplish whatever needed whether it be personal or work related.</a:t>
            </a:r>
            <a:endParaRPr sz="2800">
              <a:solidFill>
                <a:srgbClr val="20212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>
                <a:solidFill>
                  <a:srgbClr val="202122"/>
                </a:solidFill>
              </a:rPr>
              <a:t>Task Organization/Prioritization - A user should be able to organize tasks in order of prioritization so that they know what tasks need to be completed first. It can also help with time efficiency. 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51553" y="304802"/>
            <a:ext cx="11097349" cy="1573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C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901690" y="405575"/>
            <a:ext cx="643041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Sequence Diagram 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process&#10;&#10;Description automatically generated" id="191" name="Google Shape;19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" l="0" r="6558" t="0"/>
          <a:stretch/>
        </p:blipFill>
        <p:spPr>
          <a:xfrm>
            <a:off x="1158150" y="1877950"/>
            <a:ext cx="9875700" cy="48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ERD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task&#10;&#10;Description automatically generated" id="204" name="Google Shape;20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356" y="1414701"/>
            <a:ext cx="6408836" cy="387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