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3" r:id="rId3"/>
    <p:sldId id="267" r:id="rId4"/>
    <p:sldId id="258" r:id="rId5"/>
    <p:sldId id="261" r:id="rId6"/>
    <p:sldId id="262" r:id="rId7"/>
    <p:sldId id="257" r:id="rId8"/>
    <p:sldId id="260" r:id="rId9"/>
    <p:sldId id="259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/>
    <p:restoredTop sz="95934"/>
  </p:normalViewPr>
  <p:slideViewPr>
    <p:cSldViewPr snapToGrid="0">
      <p:cViewPr varScale="1">
        <p:scale>
          <a:sx n="41" d="100"/>
          <a:sy n="41" d="100"/>
        </p:scale>
        <p:origin x="208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D4EBD-1905-48B5-A2D4-AB1733188F7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3BBC0-F588-497C-884E-26CE6112D4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Prioritization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3DFD52-2C3E-4885-8469-D0379184AC15}" type="parTrans" cxnId="{593BC9A0-967D-4841-9A34-4BD4E470F2C9}">
      <dgm:prSet/>
      <dgm:spPr/>
      <dgm:t>
        <a:bodyPr/>
        <a:lstStyle/>
        <a:p>
          <a:endParaRPr lang="en-US"/>
        </a:p>
      </dgm:t>
    </dgm:pt>
    <dgm:pt modelId="{D7568761-BC3E-4080-8218-AA30DDC05934}" type="sibTrans" cxnId="{593BC9A0-967D-4841-9A34-4BD4E470F2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7B8573-2E4D-4BAE-BCAA-D0347FAEA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Task Progression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AEA6B0-67E1-4BF3-9A52-D2EB1CF7F281}" type="parTrans" cxnId="{6E189337-30F8-4CB3-8C52-F04AC9C5BAEA}">
      <dgm:prSet/>
      <dgm:spPr/>
      <dgm:t>
        <a:bodyPr/>
        <a:lstStyle/>
        <a:p>
          <a:endParaRPr lang="en-US"/>
        </a:p>
      </dgm:t>
    </dgm:pt>
    <dgm:pt modelId="{CC2EF521-E719-456B-BC29-40BCF7346816}" type="sibTrans" cxnId="{6E189337-30F8-4CB3-8C52-F04AC9C5BA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456915-DB3C-4C23-B9FC-1895A447DC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Collaboration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E856EA0-6E6E-47B3-911E-78373A6DBA63}" type="parTrans" cxnId="{43D1EA6E-89EC-446F-8594-01B802D6962E}">
      <dgm:prSet/>
      <dgm:spPr/>
      <dgm:t>
        <a:bodyPr/>
        <a:lstStyle/>
        <a:p>
          <a:endParaRPr lang="en-US"/>
        </a:p>
      </dgm:t>
    </dgm:pt>
    <dgm:pt modelId="{7D6D362B-290B-4988-82D5-2072FD2E0F1A}" type="sibTrans" cxnId="{43D1EA6E-89EC-446F-8594-01B802D696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9A4C6D-487F-4227-8B24-08A8BC0A34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Reminder/Calendar</a:t>
          </a:r>
          <a:br>
            <a:rPr lang="en-US" dirty="0"/>
          </a:br>
          <a:br>
            <a:rPr lang="en-US" dirty="0"/>
          </a:br>
          <a:endParaRPr lang="en-US" dirty="0"/>
        </a:p>
      </dgm:t>
    </dgm:pt>
    <dgm:pt modelId="{0FF9E622-A9A2-459E-A469-1A850BF8F964}" type="parTrans" cxnId="{D1B4D1FE-B7F2-4FD6-9FEF-A8BFD524A16A}">
      <dgm:prSet/>
      <dgm:spPr/>
      <dgm:t>
        <a:bodyPr/>
        <a:lstStyle/>
        <a:p>
          <a:endParaRPr lang="en-US"/>
        </a:p>
      </dgm:t>
    </dgm:pt>
    <dgm:pt modelId="{D0CBBD5A-56CA-4E92-873E-62D49B30AEB6}" type="sibTrans" cxnId="{D1B4D1FE-B7F2-4FD6-9FEF-A8BFD524A16A}">
      <dgm:prSet/>
      <dgm:spPr/>
      <dgm:t>
        <a:bodyPr/>
        <a:lstStyle/>
        <a:p>
          <a:endParaRPr lang="en-US"/>
        </a:p>
      </dgm:t>
    </dgm:pt>
    <dgm:pt modelId="{9434421A-093F-480A-8866-02E3E1C8C0F3}" type="pres">
      <dgm:prSet presAssocID="{607D4EBD-1905-48B5-A2D4-AB1733188F7E}" presName="root" presStyleCnt="0">
        <dgm:presLayoutVars>
          <dgm:dir/>
          <dgm:resizeHandles val="exact"/>
        </dgm:presLayoutVars>
      </dgm:prSet>
      <dgm:spPr/>
    </dgm:pt>
    <dgm:pt modelId="{7CE00C35-58BE-4447-A521-C2384A5589FE}" type="pres">
      <dgm:prSet presAssocID="{607D4EBD-1905-48B5-A2D4-AB1733188F7E}" presName="container" presStyleCnt="0">
        <dgm:presLayoutVars>
          <dgm:dir/>
          <dgm:resizeHandles val="exact"/>
        </dgm:presLayoutVars>
      </dgm:prSet>
      <dgm:spPr/>
    </dgm:pt>
    <dgm:pt modelId="{1CC2A971-88F3-484D-9069-21784B0612FB}" type="pres">
      <dgm:prSet presAssocID="{4113BBC0-F588-497C-884E-26CE6112D4BD}" presName="compNode" presStyleCnt="0"/>
      <dgm:spPr/>
    </dgm:pt>
    <dgm:pt modelId="{75C6292F-0894-4B06-AAD4-08F4EB6CE8BD}" type="pres">
      <dgm:prSet presAssocID="{4113BBC0-F588-497C-884E-26CE6112D4BD}" presName="iconBgRect" presStyleLbl="bgShp" presStyleIdx="0" presStyleCnt="4"/>
      <dgm:spPr/>
    </dgm:pt>
    <dgm:pt modelId="{5DF63F0B-C64F-4CF0-8745-7E47731336B8}" type="pres">
      <dgm:prSet presAssocID="{4113BBC0-F588-497C-884E-26CE6112D4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D541D9FB-54A2-41BE-8E53-98C067638432}" type="pres">
      <dgm:prSet presAssocID="{4113BBC0-F588-497C-884E-26CE6112D4BD}" presName="spaceRect" presStyleCnt="0"/>
      <dgm:spPr/>
    </dgm:pt>
    <dgm:pt modelId="{68DC5499-FEA5-47D5-BE3B-3597C69F0E5E}" type="pres">
      <dgm:prSet presAssocID="{4113BBC0-F588-497C-884E-26CE6112D4BD}" presName="textRect" presStyleLbl="revTx" presStyleIdx="0" presStyleCnt="4">
        <dgm:presLayoutVars>
          <dgm:chMax val="1"/>
          <dgm:chPref val="1"/>
        </dgm:presLayoutVars>
      </dgm:prSet>
      <dgm:spPr/>
    </dgm:pt>
    <dgm:pt modelId="{76FE0830-E6F0-4606-97DB-6A6DB32960E7}" type="pres">
      <dgm:prSet presAssocID="{D7568761-BC3E-4080-8218-AA30DDC05934}" presName="sibTrans" presStyleLbl="sibTrans2D1" presStyleIdx="0" presStyleCnt="0"/>
      <dgm:spPr/>
    </dgm:pt>
    <dgm:pt modelId="{3522232A-640F-46A1-8B68-22E88C97D08F}" type="pres">
      <dgm:prSet presAssocID="{027B8573-2E4D-4BAE-BCAA-D0347FAEA90B}" presName="compNode" presStyleCnt="0"/>
      <dgm:spPr/>
    </dgm:pt>
    <dgm:pt modelId="{D01D2F75-B03F-4F25-9DFD-42C2F29B4B25}" type="pres">
      <dgm:prSet presAssocID="{027B8573-2E4D-4BAE-BCAA-D0347FAEA90B}" presName="iconBgRect" presStyleLbl="bgShp" presStyleIdx="1" presStyleCnt="4"/>
      <dgm:spPr/>
    </dgm:pt>
    <dgm:pt modelId="{40B4B719-04F9-45F1-A042-930DBC316259}" type="pres">
      <dgm:prSet presAssocID="{027B8573-2E4D-4BAE-BCAA-D0347FAEA9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7CF208E-5B81-44DF-A694-7DB39F6CC3D4}" type="pres">
      <dgm:prSet presAssocID="{027B8573-2E4D-4BAE-BCAA-D0347FAEA90B}" presName="spaceRect" presStyleCnt="0"/>
      <dgm:spPr/>
    </dgm:pt>
    <dgm:pt modelId="{E3ECDC64-3E08-4CDA-9E07-9BDB3FCFAE46}" type="pres">
      <dgm:prSet presAssocID="{027B8573-2E4D-4BAE-BCAA-D0347FAEA90B}" presName="textRect" presStyleLbl="revTx" presStyleIdx="1" presStyleCnt="4">
        <dgm:presLayoutVars>
          <dgm:chMax val="1"/>
          <dgm:chPref val="1"/>
        </dgm:presLayoutVars>
      </dgm:prSet>
      <dgm:spPr/>
    </dgm:pt>
    <dgm:pt modelId="{2BD18A87-42F4-4E84-BC83-3C89261BB577}" type="pres">
      <dgm:prSet presAssocID="{CC2EF521-E719-456B-BC29-40BCF7346816}" presName="sibTrans" presStyleLbl="sibTrans2D1" presStyleIdx="0" presStyleCnt="0"/>
      <dgm:spPr/>
    </dgm:pt>
    <dgm:pt modelId="{BEB41C16-B645-40FF-98FE-50DE167382C4}" type="pres">
      <dgm:prSet presAssocID="{81456915-DB3C-4C23-B9FC-1895A447DC7E}" presName="compNode" presStyleCnt="0"/>
      <dgm:spPr/>
    </dgm:pt>
    <dgm:pt modelId="{D353D300-441C-4B8D-976F-98CC8F1DBA06}" type="pres">
      <dgm:prSet presAssocID="{81456915-DB3C-4C23-B9FC-1895A447DC7E}" presName="iconBgRect" presStyleLbl="bgShp" presStyleIdx="2" presStyleCnt="4"/>
      <dgm:spPr/>
    </dgm:pt>
    <dgm:pt modelId="{81ADC08F-51B3-48D1-9F62-8B38F966FAC2}" type="pres">
      <dgm:prSet presAssocID="{81456915-DB3C-4C23-B9FC-1895A447DC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7FA8272-5A7F-45DD-9C5C-46927C182EB8}" type="pres">
      <dgm:prSet presAssocID="{81456915-DB3C-4C23-B9FC-1895A447DC7E}" presName="spaceRect" presStyleCnt="0"/>
      <dgm:spPr/>
    </dgm:pt>
    <dgm:pt modelId="{EDFADE4F-757A-4C95-9C48-76B70D639945}" type="pres">
      <dgm:prSet presAssocID="{81456915-DB3C-4C23-B9FC-1895A447DC7E}" presName="textRect" presStyleLbl="revTx" presStyleIdx="2" presStyleCnt="4">
        <dgm:presLayoutVars>
          <dgm:chMax val="1"/>
          <dgm:chPref val="1"/>
        </dgm:presLayoutVars>
      </dgm:prSet>
      <dgm:spPr/>
    </dgm:pt>
    <dgm:pt modelId="{22E02365-AFA8-4ABD-A090-4E43D1CD31AA}" type="pres">
      <dgm:prSet presAssocID="{7D6D362B-290B-4988-82D5-2072FD2E0F1A}" presName="sibTrans" presStyleLbl="sibTrans2D1" presStyleIdx="0" presStyleCnt="0"/>
      <dgm:spPr/>
    </dgm:pt>
    <dgm:pt modelId="{7DCAF26F-D608-4BAE-8465-52A6C9804AB4}" type="pres">
      <dgm:prSet presAssocID="{219A4C6D-487F-4227-8B24-08A8BC0A343A}" presName="compNode" presStyleCnt="0"/>
      <dgm:spPr/>
    </dgm:pt>
    <dgm:pt modelId="{0954BA63-477C-45F2-81DE-C479EE86C431}" type="pres">
      <dgm:prSet presAssocID="{219A4C6D-487F-4227-8B24-08A8BC0A343A}" presName="iconBgRect" presStyleLbl="bgShp" presStyleIdx="3" presStyleCnt="4"/>
      <dgm:spPr/>
    </dgm:pt>
    <dgm:pt modelId="{7586C5F9-E3EB-4CEC-AC47-EBF6DF9A967F}" type="pres">
      <dgm:prSet presAssocID="{219A4C6D-487F-4227-8B24-08A8BC0A34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AE6C520-96F7-4E73-97A5-0CCE5E114EA0}" type="pres">
      <dgm:prSet presAssocID="{219A4C6D-487F-4227-8B24-08A8BC0A343A}" presName="spaceRect" presStyleCnt="0"/>
      <dgm:spPr/>
    </dgm:pt>
    <dgm:pt modelId="{90F347DE-FF3E-407A-B4D2-F2C36A4895AE}" type="pres">
      <dgm:prSet presAssocID="{219A4C6D-487F-4227-8B24-08A8BC0A34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90570B-36BC-4C75-9F63-FC6318B93C0F}" type="presOf" srcId="{CC2EF521-E719-456B-BC29-40BCF7346816}" destId="{2BD18A87-42F4-4E84-BC83-3C89261BB577}" srcOrd="0" destOrd="0" presId="urn:microsoft.com/office/officeart/2018/2/layout/IconCircleList"/>
    <dgm:cxn modelId="{C20CD812-F886-486C-B853-668BC975067C}" type="presOf" srcId="{4113BBC0-F588-497C-884E-26CE6112D4BD}" destId="{68DC5499-FEA5-47D5-BE3B-3597C69F0E5E}" srcOrd="0" destOrd="0" presId="urn:microsoft.com/office/officeart/2018/2/layout/IconCircleList"/>
    <dgm:cxn modelId="{4F043F2B-BE3B-46B9-81E7-72B60FCE2B88}" type="presOf" srcId="{7D6D362B-290B-4988-82D5-2072FD2E0F1A}" destId="{22E02365-AFA8-4ABD-A090-4E43D1CD31AA}" srcOrd="0" destOrd="0" presId="urn:microsoft.com/office/officeart/2018/2/layout/IconCircleList"/>
    <dgm:cxn modelId="{679B2B37-D776-4D5D-A67F-AE9E8EC45EB6}" type="presOf" srcId="{607D4EBD-1905-48B5-A2D4-AB1733188F7E}" destId="{9434421A-093F-480A-8866-02E3E1C8C0F3}" srcOrd="0" destOrd="0" presId="urn:microsoft.com/office/officeart/2018/2/layout/IconCircleList"/>
    <dgm:cxn modelId="{6E189337-30F8-4CB3-8C52-F04AC9C5BAEA}" srcId="{607D4EBD-1905-48B5-A2D4-AB1733188F7E}" destId="{027B8573-2E4D-4BAE-BCAA-D0347FAEA90B}" srcOrd="1" destOrd="0" parTransId="{05AEA6B0-67E1-4BF3-9A52-D2EB1CF7F281}" sibTransId="{CC2EF521-E719-456B-BC29-40BCF7346816}"/>
    <dgm:cxn modelId="{F3C2584B-3E6E-493B-A9AF-019741C91754}" type="presOf" srcId="{219A4C6D-487F-4227-8B24-08A8BC0A343A}" destId="{90F347DE-FF3E-407A-B4D2-F2C36A4895AE}" srcOrd="0" destOrd="0" presId="urn:microsoft.com/office/officeart/2018/2/layout/IconCircleList"/>
    <dgm:cxn modelId="{AC417D65-9C90-4898-8D38-AC70F24D0484}" type="presOf" srcId="{027B8573-2E4D-4BAE-BCAA-D0347FAEA90B}" destId="{E3ECDC64-3E08-4CDA-9E07-9BDB3FCFAE46}" srcOrd="0" destOrd="0" presId="urn:microsoft.com/office/officeart/2018/2/layout/IconCircleList"/>
    <dgm:cxn modelId="{43D1EA6E-89EC-446F-8594-01B802D6962E}" srcId="{607D4EBD-1905-48B5-A2D4-AB1733188F7E}" destId="{81456915-DB3C-4C23-B9FC-1895A447DC7E}" srcOrd="2" destOrd="0" parTransId="{8E856EA0-6E6E-47B3-911E-78373A6DBA63}" sibTransId="{7D6D362B-290B-4988-82D5-2072FD2E0F1A}"/>
    <dgm:cxn modelId="{6D897492-F6F8-4247-A67C-83F1BD83494A}" type="presOf" srcId="{D7568761-BC3E-4080-8218-AA30DDC05934}" destId="{76FE0830-E6F0-4606-97DB-6A6DB32960E7}" srcOrd="0" destOrd="0" presId="urn:microsoft.com/office/officeart/2018/2/layout/IconCircleList"/>
    <dgm:cxn modelId="{593BC9A0-967D-4841-9A34-4BD4E470F2C9}" srcId="{607D4EBD-1905-48B5-A2D4-AB1733188F7E}" destId="{4113BBC0-F588-497C-884E-26CE6112D4BD}" srcOrd="0" destOrd="0" parTransId="{BC3DFD52-2C3E-4885-8469-D0379184AC15}" sibTransId="{D7568761-BC3E-4080-8218-AA30DDC05934}"/>
    <dgm:cxn modelId="{5700DFDE-780D-4A3B-9A95-06E3F5A03D53}" type="presOf" srcId="{81456915-DB3C-4C23-B9FC-1895A447DC7E}" destId="{EDFADE4F-757A-4C95-9C48-76B70D639945}" srcOrd="0" destOrd="0" presId="urn:microsoft.com/office/officeart/2018/2/layout/IconCircleList"/>
    <dgm:cxn modelId="{D1B4D1FE-B7F2-4FD6-9FEF-A8BFD524A16A}" srcId="{607D4EBD-1905-48B5-A2D4-AB1733188F7E}" destId="{219A4C6D-487F-4227-8B24-08A8BC0A343A}" srcOrd="3" destOrd="0" parTransId="{0FF9E622-A9A2-459E-A469-1A850BF8F964}" sibTransId="{D0CBBD5A-56CA-4E92-873E-62D49B30AEB6}"/>
    <dgm:cxn modelId="{28922D7E-155A-4E5E-968D-22D728DBA94B}" type="presParOf" srcId="{9434421A-093F-480A-8866-02E3E1C8C0F3}" destId="{7CE00C35-58BE-4447-A521-C2384A5589FE}" srcOrd="0" destOrd="0" presId="urn:microsoft.com/office/officeart/2018/2/layout/IconCircleList"/>
    <dgm:cxn modelId="{E0DDCDE9-B034-4327-957A-B0CA9108FCE8}" type="presParOf" srcId="{7CE00C35-58BE-4447-A521-C2384A5589FE}" destId="{1CC2A971-88F3-484D-9069-21784B0612FB}" srcOrd="0" destOrd="0" presId="urn:microsoft.com/office/officeart/2018/2/layout/IconCircleList"/>
    <dgm:cxn modelId="{4CF1366B-E641-4FEB-BF10-C80B8FE98875}" type="presParOf" srcId="{1CC2A971-88F3-484D-9069-21784B0612FB}" destId="{75C6292F-0894-4B06-AAD4-08F4EB6CE8BD}" srcOrd="0" destOrd="0" presId="urn:microsoft.com/office/officeart/2018/2/layout/IconCircleList"/>
    <dgm:cxn modelId="{DCC4E7A2-9113-4876-B353-D1D210DEA03E}" type="presParOf" srcId="{1CC2A971-88F3-484D-9069-21784B0612FB}" destId="{5DF63F0B-C64F-4CF0-8745-7E47731336B8}" srcOrd="1" destOrd="0" presId="urn:microsoft.com/office/officeart/2018/2/layout/IconCircleList"/>
    <dgm:cxn modelId="{A8A77DE1-328D-4303-802C-D755DBA5CC78}" type="presParOf" srcId="{1CC2A971-88F3-484D-9069-21784B0612FB}" destId="{D541D9FB-54A2-41BE-8E53-98C067638432}" srcOrd="2" destOrd="0" presId="urn:microsoft.com/office/officeart/2018/2/layout/IconCircleList"/>
    <dgm:cxn modelId="{3C5DBB97-34C1-46E8-BD6A-A58F5EF98E3A}" type="presParOf" srcId="{1CC2A971-88F3-484D-9069-21784B0612FB}" destId="{68DC5499-FEA5-47D5-BE3B-3597C69F0E5E}" srcOrd="3" destOrd="0" presId="urn:microsoft.com/office/officeart/2018/2/layout/IconCircleList"/>
    <dgm:cxn modelId="{24FBF143-F665-4F57-8AE5-1630FB6B9E53}" type="presParOf" srcId="{7CE00C35-58BE-4447-A521-C2384A5589FE}" destId="{76FE0830-E6F0-4606-97DB-6A6DB32960E7}" srcOrd="1" destOrd="0" presId="urn:microsoft.com/office/officeart/2018/2/layout/IconCircleList"/>
    <dgm:cxn modelId="{3DE0E473-BF5A-42D2-9BDF-7A916D0E8B93}" type="presParOf" srcId="{7CE00C35-58BE-4447-A521-C2384A5589FE}" destId="{3522232A-640F-46A1-8B68-22E88C97D08F}" srcOrd="2" destOrd="0" presId="urn:microsoft.com/office/officeart/2018/2/layout/IconCircleList"/>
    <dgm:cxn modelId="{DA90B03A-4056-4147-8565-DE575BE67955}" type="presParOf" srcId="{3522232A-640F-46A1-8B68-22E88C97D08F}" destId="{D01D2F75-B03F-4F25-9DFD-42C2F29B4B25}" srcOrd="0" destOrd="0" presId="urn:microsoft.com/office/officeart/2018/2/layout/IconCircleList"/>
    <dgm:cxn modelId="{3CD6AEF3-4B9F-4DC4-A51E-56B37847E5C5}" type="presParOf" srcId="{3522232A-640F-46A1-8B68-22E88C97D08F}" destId="{40B4B719-04F9-45F1-A042-930DBC316259}" srcOrd="1" destOrd="0" presId="urn:microsoft.com/office/officeart/2018/2/layout/IconCircleList"/>
    <dgm:cxn modelId="{5231C06D-B68B-46DB-B72D-E908E6CC6B7C}" type="presParOf" srcId="{3522232A-640F-46A1-8B68-22E88C97D08F}" destId="{07CF208E-5B81-44DF-A694-7DB39F6CC3D4}" srcOrd="2" destOrd="0" presId="urn:microsoft.com/office/officeart/2018/2/layout/IconCircleList"/>
    <dgm:cxn modelId="{F221E16A-F13F-4DCB-B157-1DFEEEB54D24}" type="presParOf" srcId="{3522232A-640F-46A1-8B68-22E88C97D08F}" destId="{E3ECDC64-3E08-4CDA-9E07-9BDB3FCFAE46}" srcOrd="3" destOrd="0" presId="urn:microsoft.com/office/officeart/2018/2/layout/IconCircleList"/>
    <dgm:cxn modelId="{5FAB92A1-9522-415C-9125-2A50A7A28397}" type="presParOf" srcId="{7CE00C35-58BE-4447-A521-C2384A5589FE}" destId="{2BD18A87-42F4-4E84-BC83-3C89261BB577}" srcOrd="3" destOrd="0" presId="urn:microsoft.com/office/officeart/2018/2/layout/IconCircleList"/>
    <dgm:cxn modelId="{2A2F3E89-752C-44D8-A13D-1AB800FF8CD4}" type="presParOf" srcId="{7CE00C35-58BE-4447-A521-C2384A5589FE}" destId="{BEB41C16-B645-40FF-98FE-50DE167382C4}" srcOrd="4" destOrd="0" presId="urn:microsoft.com/office/officeart/2018/2/layout/IconCircleList"/>
    <dgm:cxn modelId="{B1F6A8EA-34F5-496D-82C1-F1EDB90295F5}" type="presParOf" srcId="{BEB41C16-B645-40FF-98FE-50DE167382C4}" destId="{D353D300-441C-4B8D-976F-98CC8F1DBA06}" srcOrd="0" destOrd="0" presId="urn:microsoft.com/office/officeart/2018/2/layout/IconCircleList"/>
    <dgm:cxn modelId="{86A1A13A-C57F-4701-8A96-72B9BFB0F91E}" type="presParOf" srcId="{BEB41C16-B645-40FF-98FE-50DE167382C4}" destId="{81ADC08F-51B3-48D1-9F62-8B38F966FAC2}" srcOrd="1" destOrd="0" presId="urn:microsoft.com/office/officeart/2018/2/layout/IconCircleList"/>
    <dgm:cxn modelId="{C15F548B-8276-42EE-AEE5-FC322E05F84B}" type="presParOf" srcId="{BEB41C16-B645-40FF-98FE-50DE167382C4}" destId="{77FA8272-5A7F-45DD-9C5C-46927C182EB8}" srcOrd="2" destOrd="0" presId="urn:microsoft.com/office/officeart/2018/2/layout/IconCircleList"/>
    <dgm:cxn modelId="{72198606-6463-4526-AC89-17CDE2D7816D}" type="presParOf" srcId="{BEB41C16-B645-40FF-98FE-50DE167382C4}" destId="{EDFADE4F-757A-4C95-9C48-76B70D639945}" srcOrd="3" destOrd="0" presId="urn:microsoft.com/office/officeart/2018/2/layout/IconCircleList"/>
    <dgm:cxn modelId="{6F60C302-0854-46A4-BCCB-636828023817}" type="presParOf" srcId="{7CE00C35-58BE-4447-A521-C2384A5589FE}" destId="{22E02365-AFA8-4ABD-A090-4E43D1CD31AA}" srcOrd="5" destOrd="0" presId="urn:microsoft.com/office/officeart/2018/2/layout/IconCircleList"/>
    <dgm:cxn modelId="{348A2801-C79E-4431-94C2-1FFC7011BAF3}" type="presParOf" srcId="{7CE00C35-58BE-4447-A521-C2384A5589FE}" destId="{7DCAF26F-D608-4BAE-8465-52A6C9804AB4}" srcOrd="6" destOrd="0" presId="urn:microsoft.com/office/officeart/2018/2/layout/IconCircleList"/>
    <dgm:cxn modelId="{0A219E83-5D6E-4689-A0CA-9FE72DFDAFC3}" type="presParOf" srcId="{7DCAF26F-D608-4BAE-8465-52A6C9804AB4}" destId="{0954BA63-477C-45F2-81DE-C479EE86C431}" srcOrd="0" destOrd="0" presId="urn:microsoft.com/office/officeart/2018/2/layout/IconCircleList"/>
    <dgm:cxn modelId="{6CFD6702-78FF-48FB-A171-E6B79360E97C}" type="presParOf" srcId="{7DCAF26F-D608-4BAE-8465-52A6C9804AB4}" destId="{7586C5F9-E3EB-4CEC-AC47-EBF6DF9A967F}" srcOrd="1" destOrd="0" presId="urn:microsoft.com/office/officeart/2018/2/layout/IconCircleList"/>
    <dgm:cxn modelId="{B351B390-713D-48F3-AA1A-63E36BD8DF90}" type="presParOf" srcId="{7DCAF26F-D608-4BAE-8465-52A6C9804AB4}" destId="{6AE6C520-96F7-4E73-97A5-0CCE5E114EA0}" srcOrd="2" destOrd="0" presId="urn:microsoft.com/office/officeart/2018/2/layout/IconCircleList"/>
    <dgm:cxn modelId="{7B2ECB25-2FD5-4AE8-8AA8-A4BC64B664DD}" type="presParOf" srcId="{7DCAF26F-D608-4BAE-8465-52A6C9804AB4}" destId="{90F347DE-FF3E-407A-B4D2-F2C36A4895A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01F0A-C25D-4DF1-97D7-F597106ED5F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6920ED-92DB-4D97-B815-91A94F7E875D}">
      <dgm:prSet/>
      <dgm:spPr/>
      <dgm:t>
        <a:bodyPr/>
        <a:lstStyle/>
        <a:p>
          <a:r>
            <a:rPr lang="en-US" b="0" i="0"/>
            <a:t>Task Creation</a:t>
          </a:r>
          <a:endParaRPr lang="en-US"/>
        </a:p>
      </dgm:t>
    </dgm:pt>
    <dgm:pt modelId="{6E1420AF-0A69-4A9B-915A-AEFF3156CD65}" type="parTrans" cxnId="{F7F9FF77-EB62-4E33-8187-F90EBDE5C350}">
      <dgm:prSet/>
      <dgm:spPr/>
      <dgm:t>
        <a:bodyPr/>
        <a:lstStyle/>
        <a:p>
          <a:endParaRPr lang="en-US"/>
        </a:p>
      </dgm:t>
    </dgm:pt>
    <dgm:pt modelId="{BF63FF8F-9612-43D0-B64D-59BAD294C955}" type="sibTrans" cxnId="{F7F9FF77-EB62-4E33-8187-F90EBDE5C350}">
      <dgm:prSet phldrT="1" phldr="0"/>
      <dgm:spPr/>
      <dgm:t>
        <a:bodyPr/>
        <a:lstStyle/>
        <a:p>
          <a:endParaRPr lang="en-US"/>
        </a:p>
      </dgm:t>
    </dgm:pt>
    <dgm:pt modelId="{0724B429-A1C4-4B15-ACE8-0A5EFCA8D6EF}">
      <dgm:prSet/>
      <dgm:spPr/>
      <dgm:t>
        <a:bodyPr/>
        <a:lstStyle/>
        <a:p>
          <a:r>
            <a:rPr lang="en-US" b="0" i="0"/>
            <a:t>Edit &amp; Delete Tasks</a:t>
          </a:r>
          <a:endParaRPr lang="en-US"/>
        </a:p>
      </dgm:t>
    </dgm:pt>
    <dgm:pt modelId="{00C8F2C3-9B58-4957-8A20-D82EC69E5FD7}" type="parTrans" cxnId="{E71A32FB-3F8A-4252-829B-39680F06CC9B}">
      <dgm:prSet/>
      <dgm:spPr/>
      <dgm:t>
        <a:bodyPr/>
        <a:lstStyle/>
        <a:p>
          <a:endParaRPr lang="en-US"/>
        </a:p>
      </dgm:t>
    </dgm:pt>
    <dgm:pt modelId="{4CA67A68-F4E7-48A4-A709-E6766A4CDBCF}" type="sibTrans" cxnId="{E71A32FB-3F8A-4252-829B-39680F06CC9B}">
      <dgm:prSet phldrT="3" phldr="0"/>
      <dgm:spPr/>
      <dgm:t>
        <a:bodyPr/>
        <a:lstStyle/>
        <a:p>
          <a:endParaRPr lang="en-US"/>
        </a:p>
      </dgm:t>
    </dgm:pt>
    <dgm:pt modelId="{DB85A0A2-06A3-4D2E-A770-70F5ED01FAF3}">
      <dgm:prSet/>
      <dgm:spPr/>
      <dgm:t>
        <a:bodyPr/>
        <a:lstStyle/>
        <a:p>
          <a:r>
            <a:rPr lang="en-US" b="0" i="0"/>
            <a:t>Task Progression</a:t>
          </a:r>
          <a:endParaRPr lang="en-US"/>
        </a:p>
      </dgm:t>
    </dgm:pt>
    <dgm:pt modelId="{C317DCD6-B59A-4AD0-B051-03B23487187B}" type="parTrans" cxnId="{8BF1EF86-485D-4FE2-9AE7-FE6492D22F21}">
      <dgm:prSet/>
      <dgm:spPr/>
      <dgm:t>
        <a:bodyPr/>
        <a:lstStyle/>
        <a:p>
          <a:endParaRPr lang="en-US"/>
        </a:p>
      </dgm:t>
    </dgm:pt>
    <dgm:pt modelId="{F07709A6-A1C0-4469-B68B-7274AA71B3B7}" type="sibTrans" cxnId="{8BF1EF86-485D-4FE2-9AE7-FE6492D22F21}">
      <dgm:prSet phldrT="7" phldr="0"/>
      <dgm:spPr/>
      <dgm:t>
        <a:bodyPr/>
        <a:lstStyle/>
        <a:p>
          <a:endParaRPr lang="en-US"/>
        </a:p>
      </dgm:t>
    </dgm:pt>
    <dgm:pt modelId="{DC1A6823-71FF-4955-9AED-70BD1C1A3D3D}">
      <dgm:prSet/>
      <dgm:spPr/>
      <dgm:t>
        <a:bodyPr/>
        <a:lstStyle/>
        <a:p>
          <a:r>
            <a:rPr lang="en-US" b="0" i="0" dirty="0"/>
            <a:t>Collaboration </a:t>
          </a:r>
          <a:endParaRPr lang="en-US" dirty="0"/>
        </a:p>
      </dgm:t>
    </dgm:pt>
    <dgm:pt modelId="{FD4A590A-FDD3-4000-A4BE-92CE9D666A54}" type="parTrans" cxnId="{5C696128-02A6-4E5E-853B-D2AE15D5ECB8}">
      <dgm:prSet/>
      <dgm:spPr/>
      <dgm:t>
        <a:bodyPr/>
        <a:lstStyle/>
        <a:p>
          <a:endParaRPr lang="en-US"/>
        </a:p>
      </dgm:t>
    </dgm:pt>
    <dgm:pt modelId="{5A6F6C49-2C14-462D-81AE-BA9A28CC85FF}" type="sibTrans" cxnId="{5C696128-02A6-4E5E-853B-D2AE15D5ECB8}">
      <dgm:prSet phldrT="8" phldr="0"/>
      <dgm:spPr/>
      <dgm:t>
        <a:bodyPr/>
        <a:lstStyle/>
        <a:p>
          <a:endParaRPr lang="en-US"/>
        </a:p>
      </dgm:t>
    </dgm:pt>
    <dgm:pt modelId="{5EFF6418-1835-B547-B5E3-4048E8FACB9C}">
      <dgm:prSet/>
      <dgm:spPr/>
      <dgm:t>
        <a:bodyPr/>
        <a:lstStyle/>
        <a:p>
          <a:r>
            <a:rPr lang="en-US" b="0" i="0"/>
            <a:t>Search Functionality</a:t>
          </a:r>
          <a:endParaRPr lang="en-US"/>
        </a:p>
      </dgm:t>
    </dgm:pt>
    <dgm:pt modelId="{CFD8FB2E-5F56-D14C-AE2E-E8A4FA04B98E}" type="parTrans" cxnId="{0DA9EF16-DACB-BE4E-87A0-67489FD28466}">
      <dgm:prSet/>
      <dgm:spPr/>
      <dgm:t>
        <a:bodyPr/>
        <a:lstStyle/>
        <a:p>
          <a:endParaRPr lang="en-US"/>
        </a:p>
      </dgm:t>
    </dgm:pt>
    <dgm:pt modelId="{FECC134D-2F48-074D-B289-9296DEC3BA84}" type="sibTrans" cxnId="{0DA9EF16-DACB-BE4E-87A0-67489FD28466}">
      <dgm:prSet phldrT="4" phldr="0"/>
      <dgm:spPr/>
      <dgm:t>
        <a:bodyPr/>
        <a:lstStyle/>
        <a:p>
          <a:endParaRPr lang="en-US"/>
        </a:p>
      </dgm:t>
    </dgm:pt>
    <dgm:pt modelId="{8FEBE846-A9CA-2B45-A778-DB840B8502F7}">
      <dgm:prSet/>
      <dgm:spPr/>
      <dgm:t>
        <a:bodyPr/>
        <a:lstStyle/>
        <a:p>
          <a:r>
            <a:rPr lang="en-US" b="0" i="0"/>
            <a:t>Due Dates and Reminders</a:t>
          </a:r>
          <a:endParaRPr lang="en-US"/>
        </a:p>
      </dgm:t>
    </dgm:pt>
    <dgm:pt modelId="{63C33996-80CB-5449-8CA6-2706C9BA22ED}" type="parTrans" cxnId="{ABCBE9E5-6F2A-A545-807D-67C4A38A9778}">
      <dgm:prSet/>
      <dgm:spPr/>
      <dgm:t>
        <a:bodyPr/>
        <a:lstStyle/>
        <a:p>
          <a:endParaRPr lang="en-US"/>
        </a:p>
      </dgm:t>
    </dgm:pt>
    <dgm:pt modelId="{C9FE70C5-A940-8E4D-914B-2338EDF6BFA0}" type="sibTrans" cxnId="{ABCBE9E5-6F2A-A545-807D-67C4A38A9778}">
      <dgm:prSet phldrT="5" phldr="0"/>
      <dgm:spPr/>
      <dgm:t>
        <a:bodyPr/>
        <a:lstStyle/>
        <a:p>
          <a:endParaRPr lang="en-US"/>
        </a:p>
      </dgm:t>
    </dgm:pt>
    <dgm:pt modelId="{4F21D0D6-D5FB-7645-94CC-E2600FB099B4}">
      <dgm:prSet/>
      <dgm:spPr/>
      <dgm:t>
        <a:bodyPr/>
        <a:lstStyle/>
        <a:p>
          <a:r>
            <a:rPr lang="en-US" b="0" i="0" dirty="0"/>
            <a:t>Login</a:t>
          </a:r>
          <a:endParaRPr lang="en-US" dirty="0"/>
        </a:p>
      </dgm:t>
    </dgm:pt>
    <dgm:pt modelId="{A8E0DB19-AC02-5148-84BD-8C3440A63121}" type="parTrans" cxnId="{57BBD084-59D5-DA48-B221-C8FD5189707A}">
      <dgm:prSet/>
      <dgm:spPr/>
      <dgm:t>
        <a:bodyPr/>
        <a:lstStyle/>
        <a:p>
          <a:endParaRPr lang="en-US"/>
        </a:p>
      </dgm:t>
    </dgm:pt>
    <dgm:pt modelId="{2319C50D-5A50-FC42-8531-1DAB69EA3405}" type="sibTrans" cxnId="{57BBD084-59D5-DA48-B221-C8FD5189707A}">
      <dgm:prSet phldrT="6" phldr="0"/>
      <dgm:spPr/>
      <dgm:t>
        <a:bodyPr/>
        <a:lstStyle/>
        <a:p>
          <a:endParaRPr lang="en-US"/>
        </a:p>
      </dgm:t>
    </dgm:pt>
    <dgm:pt modelId="{9D0D06A3-5765-D844-A90C-2ED89909C73D}">
      <dgm:prSet/>
      <dgm:spPr/>
      <dgm:t>
        <a:bodyPr/>
        <a:lstStyle/>
        <a:p>
          <a:r>
            <a:rPr lang="en-US" b="0" i="0" dirty="0"/>
            <a:t>Graphics</a:t>
          </a:r>
          <a:endParaRPr lang="en-US" dirty="0"/>
        </a:p>
      </dgm:t>
    </dgm:pt>
    <dgm:pt modelId="{BCD0CFCE-6849-6945-90F0-107485FB4C86}" type="parTrans" cxnId="{EE7F9D96-004C-DF45-97A4-334D4A8D1383}">
      <dgm:prSet/>
      <dgm:spPr/>
      <dgm:t>
        <a:bodyPr/>
        <a:lstStyle/>
        <a:p>
          <a:endParaRPr lang="en-US"/>
        </a:p>
      </dgm:t>
    </dgm:pt>
    <dgm:pt modelId="{E7501D9B-5A0A-F84C-B902-A627E98D5890}" type="sibTrans" cxnId="{EE7F9D96-004C-DF45-97A4-334D4A8D1383}">
      <dgm:prSet phldrT="9" phldr="0"/>
      <dgm:spPr/>
      <dgm:t>
        <a:bodyPr/>
        <a:lstStyle/>
        <a:p>
          <a:endParaRPr lang="en-US"/>
        </a:p>
      </dgm:t>
    </dgm:pt>
    <dgm:pt modelId="{6404D881-F676-B54C-A443-10AD130D07A2}">
      <dgm:prSet/>
      <dgm:spPr/>
      <dgm:t>
        <a:bodyPr/>
        <a:lstStyle/>
        <a:p>
          <a:r>
            <a:rPr lang="en-US" b="0" i="0" dirty="0"/>
            <a:t>Export</a:t>
          </a:r>
          <a:endParaRPr lang="en-US" dirty="0"/>
        </a:p>
      </dgm:t>
    </dgm:pt>
    <dgm:pt modelId="{33E196F5-C3F1-AC45-A07C-71DE2504A605}" type="parTrans" cxnId="{641A0371-F7E9-DF41-9F64-A2B9A2FEDD22}">
      <dgm:prSet/>
      <dgm:spPr/>
      <dgm:t>
        <a:bodyPr/>
        <a:lstStyle/>
        <a:p>
          <a:endParaRPr lang="en-US"/>
        </a:p>
      </dgm:t>
    </dgm:pt>
    <dgm:pt modelId="{E79768C3-0BA3-B744-A2EE-84BCA6852806}" type="sibTrans" cxnId="{641A0371-F7E9-DF41-9F64-A2B9A2FEDD22}">
      <dgm:prSet phldrT="10" phldr="0"/>
      <dgm:spPr/>
      <dgm:t>
        <a:bodyPr/>
        <a:lstStyle/>
        <a:p>
          <a:endParaRPr lang="en-US"/>
        </a:p>
      </dgm:t>
    </dgm:pt>
    <dgm:pt modelId="{E127F4F4-932C-3946-AA15-718C3DD4CC61}">
      <dgm:prSet/>
      <dgm:spPr/>
      <dgm:t>
        <a:bodyPr/>
        <a:lstStyle/>
        <a:p>
          <a:r>
            <a:rPr lang="en-US" b="0" i="0"/>
            <a:t>Task Organization</a:t>
          </a:r>
          <a:endParaRPr lang="en-US"/>
        </a:p>
      </dgm:t>
    </dgm:pt>
    <dgm:pt modelId="{AF142990-095C-FE43-ACFC-331F0268BBE5}" type="parTrans" cxnId="{36396988-9B9F-314D-8093-24D28BB1644D}">
      <dgm:prSet/>
      <dgm:spPr/>
      <dgm:t>
        <a:bodyPr/>
        <a:lstStyle/>
        <a:p>
          <a:endParaRPr lang="en-US"/>
        </a:p>
      </dgm:t>
    </dgm:pt>
    <dgm:pt modelId="{F7BA2523-25EE-424B-A8DE-22BAB6B98B1C}" type="sibTrans" cxnId="{36396988-9B9F-314D-8093-24D28BB1644D}">
      <dgm:prSet phldrT="2" phldr="0"/>
      <dgm:spPr/>
      <dgm:t>
        <a:bodyPr/>
        <a:lstStyle/>
        <a:p>
          <a:endParaRPr lang="en-US"/>
        </a:p>
      </dgm:t>
    </dgm:pt>
    <dgm:pt modelId="{1692CD7F-D270-1E48-B2D0-590C49409CC7}" type="pres">
      <dgm:prSet presAssocID="{40F01F0A-C25D-4DF1-97D7-F597106ED5F8}" presName="diagram" presStyleCnt="0">
        <dgm:presLayoutVars>
          <dgm:dir/>
          <dgm:resizeHandles val="exact"/>
        </dgm:presLayoutVars>
      </dgm:prSet>
      <dgm:spPr/>
    </dgm:pt>
    <dgm:pt modelId="{3CDBF5E7-5CA2-7443-85A7-AA34DC05CF51}" type="pres">
      <dgm:prSet presAssocID="{616920ED-92DB-4D97-B815-91A94F7E875D}" presName="node" presStyleLbl="node1" presStyleIdx="0" presStyleCnt="10">
        <dgm:presLayoutVars>
          <dgm:bulletEnabled val="1"/>
        </dgm:presLayoutVars>
      </dgm:prSet>
      <dgm:spPr/>
    </dgm:pt>
    <dgm:pt modelId="{E75C991E-789E-774F-9A6E-EFCD3C56E565}" type="pres">
      <dgm:prSet presAssocID="{BF63FF8F-9612-43D0-B64D-59BAD294C955}" presName="sibTrans" presStyleCnt="0"/>
      <dgm:spPr/>
    </dgm:pt>
    <dgm:pt modelId="{8E0046EE-D3F8-3947-87E7-1363E5FF3793}" type="pres">
      <dgm:prSet presAssocID="{E127F4F4-932C-3946-AA15-718C3DD4CC61}" presName="node" presStyleLbl="node1" presStyleIdx="1" presStyleCnt="10">
        <dgm:presLayoutVars>
          <dgm:bulletEnabled val="1"/>
        </dgm:presLayoutVars>
      </dgm:prSet>
      <dgm:spPr/>
    </dgm:pt>
    <dgm:pt modelId="{45830EEF-3FDF-E147-A3A4-49292C83C861}" type="pres">
      <dgm:prSet presAssocID="{F7BA2523-25EE-424B-A8DE-22BAB6B98B1C}" presName="sibTrans" presStyleCnt="0"/>
      <dgm:spPr/>
    </dgm:pt>
    <dgm:pt modelId="{C47FFAD7-AFE8-2246-A9EB-05844A4D1E7B}" type="pres">
      <dgm:prSet presAssocID="{0724B429-A1C4-4B15-ACE8-0A5EFCA8D6EF}" presName="node" presStyleLbl="node1" presStyleIdx="2" presStyleCnt="10">
        <dgm:presLayoutVars>
          <dgm:bulletEnabled val="1"/>
        </dgm:presLayoutVars>
      </dgm:prSet>
      <dgm:spPr/>
    </dgm:pt>
    <dgm:pt modelId="{FE77602E-FD71-5649-8861-F22E827DD017}" type="pres">
      <dgm:prSet presAssocID="{4CA67A68-F4E7-48A4-A709-E6766A4CDBCF}" presName="sibTrans" presStyleCnt="0"/>
      <dgm:spPr/>
    </dgm:pt>
    <dgm:pt modelId="{0FB0AE97-BE50-AF40-86F2-8A665C67B10C}" type="pres">
      <dgm:prSet presAssocID="{5EFF6418-1835-B547-B5E3-4048E8FACB9C}" presName="node" presStyleLbl="node1" presStyleIdx="3" presStyleCnt="10">
        <dgm:presLayoutVars>
          <dgm:bulletEnabled val="1"/>
        </dgm:presLayoutVars>
      </dgm:prSet>
      <dgm:spPr/>
    </dgm:pt>
    <dgm:pt modelId="{EEE96E33-23C6-DB4C-AE0E-F7DB0B0A3D1E}" type="pres">
      <dgm:prSet presAssocID="{FECC134D-2F48-074D-B289-9296DEC3BA84}" presName="sibTrans" presStyleCnt="0"/>
      <dgm:spPr/>
    </dgm:pt>
    <dgm:pt modelId="{43AA0B59-775B-7344-B926-215678E7C974}" type="pres">
      <dgm:prSet presAssocID="{8FEBE846-A9CA-2B45-A778-DB840B8502F7}" presName="node" presStyleLbl="node1" presStyleIdx="4" presStyleCnt="10">
        <dgm:presLayoutVars>
          <dgm:bulletEnabled val="1"/>
        </dgm:presLayoutVars>
      </dgm:prSet>
      <dgm:spPr/>
    </dgm:pt>
    <dgm:pt modelId="{5E087C00-52B0-3F41-AB2C-5528627035F0}" type="pres">
      <dgm:prSet presAssocID="{C9FE70C5-A940-8E4D-914B-2338EDF6BFA0}" presName="sibTrans" presStyleCnt="0"/>
      <dgm:spPr/>
    </dgm:pt>
    <dgm:pt modelId="{CFEB7AF1-2480-8143-9344-714AFDE8B122}" type="pres">
      <dgm:prSet presAssocID="{4F21D0D6-D5FB-7645-94CC-E2600FB099B4}" presName="node" presStyleLbl="node1" presStyleIdx="5" presStyleCnt="10">
        <dgm:presLayoutVars>
          <dgm:bulletEnabled val="1"/>
        </dgm:presLayoutVars>
      </dgm:prSet>
      <dgm:spPr/>
    </dgm:pt>
    <dgm:pt modelId="{0D7B1D27-3807-DE4B-9F4A-8FEBB709B23C}" type="pres">
      <dgm:prSet presAssocID="{2319C50D-5A50-FC42-8531-1DAB69EA3405}" presName="sibTrans" presStyleCnt="0"/>
      <dgm:spPr/>
    </dgm:pt>
    <dgm:pt modelId="{0293E2DF-DD66-6B48-A505-E1EA93B1CA6C}" type="pres">
      <dgm:prSet presAssocID="{DB85A0A2-06A3-4D2E-A770-70F5ED01FAF3}" presName="node" presStyleLbl="node1" presStyleIdx="6" presStyleCnt="10">
        <dgm:presLayoutVars>
          <dgm:bulletEnabled val="1"/>
        </dgm:presLayoutVars>
      </dgm:prSet>
      <dgm:spPr/>
    </dgm:pt>
    <dgm:pt modelId="{5F2CD24A-B67C-B04E-89C6-ABE5C3383B31}" type="pres">
      <dgm:prSet presAssocID="{F07709A6-A1C0-4469-B68B-7274AA71B3B7}" presName="sibTrans" presStyleCnt="0"/>
      <dgm:spPr/>
    </dgm:pt>
    <dgm:pt modelId="{F2871425-906A-2E4C-B003-D36A30A1608C}" type="pres">
      <dgm:prSet presAssocID="{DC1A6823-71FF-4955-9AED-70BD1C1A3D3D}" presName="node" presStyleLbl="node1" presStyleIdx="7" presStyleCnt="10">
        <dgm:presLayoutVars>
          <dgm:bulletEnabled val="1"/>
        </dgm:presLayoutVars>
      </dgm:prSet>
      <dgm:spPr/>
    </dgm:pt>
    <dgm:pt modelId="{DF80F9E8-5873-C146-889E-C9730EC92E32}" type="pres">
      <dgm:prSet presAssocID="{5A6F6C49-2C14-462D-81AE-BA9A28CC85FF}" presName="sibTrans" presStyleCnt="0"/>
      <dgm:spPr/>
    </dgm:pt>
    <dgm:pt modelId="{5136BC3F-4B47-DF47-BFEC-4C7458E2F3BC}" type="pres">
      <dgm:prSet presAssocID="{9D0D06A3-5765-D844-A90C-2ED89909C73D}" presName="node" presStyleLbl="node1" presStyleIdx="8" presStyleCnt="10">
        <dgm:presLayoutVars>
          <dgm:bulletEnabled val="1"/>
        </dgm:presLayoutVars>
      </dgm:prSet>
      <dgm:spPr/>
    </dgm:pt>
    <dgm:pt modelId="{FFE5252A-4339-944E-8DE3-46435C5C8DFD}" type="pres">
      <dgm:prSet presAssocID="{E7501D9B-5A0A-F84C-B902-A627E98D5890}" presName="sibTrans" presStyleCnt="0"/>
      <dgm:spPr/>
    </dgm:pt>
    <dgm:pt modelId="{7FADF3D3-1BD7-A745-B311-04A92A56D175}" type="pres">
      <dgm:prSet presAssocID="{6404D881-F676-B54C-A443-10AD130D07A2}" presName="node" presStyleLbl="node1" presStyleIdx="9" presStyleCnt="10">
        <dgm:presLayoutVars>
          <dgm:bulletEnabled val="1"/>
        </dgm:presLayoutVars>
      </dgm:prSet>
      <dgm:spPr/>
    </dgm:pt>
  </dgm:ptLst>
  <dgm:cxnLst>
    <dgm:cxn modelId="{0DA9EF16-DACB-BE4E-87A0-67489FD28466}" srcId="{40F01F0A-C25D-4DF1-97D7-F597106ED5F8}" destId="{5EFF6418-1835-B547-B5E3-4048E8FACB9C}" srcOrd="3" destOrd="0" parTransId="{CFD8FB2E-5F56-D14C-AE2E-E8A4FA04B98E}" sibTransId="{FECC134D-2F48-074D-B289-9296DEC3BA84}"/>
    <dgm:cxn modelId="{5C696128-02A6-4E5E-853B-D2AE15D5ECB8}" srcId="{40F01F0A-C25D-4DF1-97D7-F597106ED5F8}" destId="{DC1A6823-71FF-4955-9AED-70BD1C1A3D3D}" srcOrd="7" destOrd="0" parTransId="{FD4A590A-FDD3-4000-A4BE-92CE9D666A54}" sibTransId="{5A6F6C49-2C14-462D-81AE-BA9A28CC85FF}"/>
    <dgm:cxn modelId="{29428246-6647-7D4B-A2FF-3F8F1C9556F1}" type="presOf" srcId="{DC1A6823-71FF-4955-9AED-70BD1C1A3D3D}" destId="{F2871425-906A-2E4C-B003-D36A30A1608C}" srcOrd="0" destOrd="0" presId="urn:microsoft.com/office/officeart/2005/8/layout/default"/>
    <dgm:cxn modelId="{527CF848-7817-C042-9528-62D50979E42C}" type="presOf" srcId="{E127F4F4-932C-3946-AA15-718C3DD4CC61}" destId="{8E0046EE-D3F8-3947-87E7-1363E5FF3793}" srcOrd="0" destOrd="0" presId="urn:microsoft.com/office/officeart/2005/8/layout/default"/>
    <dgm:cxn modelId="{0A12DD4E-A5A5-2340-99D5-F5DE1DD8ED92}" type="presOf" srcId="{5EFF6418-1835-B547-B5E3-4048E8FACB9C}" destId="{0FB0AE97-BE50-AF40-86F2-8A665C67B10C}" srcOrd="0" destOrd="0" presId="urn:microsoft.com/office/officeart/2005/8/layout/default"/>
    <dgm:cxn modelId="{DCA3FF56-B42C-954F-A5B6-BBC80FA4CABE}" type="presOf" srcId="{616920ED-92DB-4D97-B815-91A94F7E875D}" destId="{3CDBF5E7-5CA2-7443-85A7-AA34DC05CF51}" srcOrd="0" destOrd="0" presId="urn:microsoft.com/office/officeart/2005/8/layout/default"/>
    <dgm:cxn modelId="{D5644857-5219-FD48-B009-80414C0BC4C1}" type="presOf" srcId="{6404D881-F676-B54C-A443-10AD130D07A2}" destId="{7FADF3D3-1BD7-A745-B311-04A92A56D175}" srcOrd="0" destOrd="0" presId="urn:microsoft.com/office/officeart/2005/8/layout/default"/>
    <dgm:cxn modelId="{641A0371-F7E9-DF41-9F64-A2B9A2FEDD22}" srcId="{40F01F0A-C25D-4DF1-97D7-F597106ED5F8}" destId="{6404D881-F676-B54C-A443-10AD130D07A2}" srcOrd="9" destOrd="0" parTransId="{33E196F5-C3F1-AC45-A07C-71DE2504A605}" sibTransId="{E79768C3-0BA3-B744-A2EE-84BCA6852806}"/>
    <dgm:cxn modelId="{F7F9FF77-EB62-4E33-8187-F90EBDE5C350}" srcId="{40F01F0A-C25D-4DF1-97D7-F597106ED5F8}" destId="{616920ED-92DB-4D97-B815-91A94F7E875D}" srcOrd="0" destOrd="0" parTransId="{6E1420AF-0A69-4A9B-915A-AEFF3156CD65}" sibTransId="{BF63FF8F-9612-43D0-B64D-59BAD294C955}"/>
    <dgm:cxn modelId="{57BBD084-59D5-DA48-B221-C8FD5189707A}" srcId="{40F01F0A-C25D-4DF1-97D7-F597106ED5F8}" destId="{4F21D0D6-D5FB-7645-94CC-E2600FB099B4}" srcOrd="5" destOrd="0" parTransId="{A8E0DB19-AC02-5148-84BD-8C3440A63121}" sibTransId="{2319C50D-5A50-FC42-8531-1DAB69EA3405}"/>
    <dgm:cxn modelId="{8BF1EF86-485D-4FE2-9AE7-FE6492D22F21}" srcId="{40F01F0A-C25D-4DF1-97D7-F597106ED5F8}" destId="{DB85A0A2-06A3-4D2E-A770-70F5ED01FAF3}" srcOrd="6" destOrd="0" parTransId="{C317DCD6-B59A-4AD0-B051-03B23487187B}" sibTransId="{F07709A6-A1C0-4469-B68B-7274AA71B3B7}"/>
    <dgm:cxn modelId="{36396988-9B9F-314D-8093-24D28BB1644D}" srcId="{40F01F0A-C25D-4DF1-97D7-F597106ED5F8}" destId="{E127F4F4-932C-3946-AA15-718C3DD4CC61}" srcOrd="1" destOrd="0" parTransId="{AF142990-095C-FE43-ACFC-331F0268BBE5}" sibTransId="{F7BA2523-25EE-424B-A8DE-22BAB6B98B1C}"/>
    <dgm:cxn modelId="{8E51E088-72DC-0F40-9843-A2FFF9E24F5F}" type="presOf" srcId="{8FEBE846-A9CA-2B45-A778-DB840B8502F7}" destId="{43AA0B59-775B-7344-B926-215678E7C974}" srcOrd="0" destOrd="0" presId="urn:microsoft.com/office/officeart/2005/8/layout/default"/>
    <dgm:cxn modelId="{B7E3678A-07D4-D14D-8E6A-949AA1586100}" type="presOf" srcId="{4F21D0D6-D5FB-7645-94CC-E2600FB099B4}" destId="{CFEB7AF1-2480-8143-9344-714AFDE8B122}" srcOrd="0" destOrd="0" presId="urn:microsoft.com/office/officeart/2005/8/layout/default"/>
    <dgm:cxn modelId="{C48C508B-8659-C94D-AE65-E8A4C8849608}" type="presOf" srcId="{DB85A0A2-06A3-4D2E-A770-70F5ED01FAF3}" destId="{0293E2DF-DD66-6B48-A505-E1EA93B1CA6C}" srcOrd="0" destOrd="0" presId="urn:microsoft.com/office/officeart/2005/8/layout/default"/>
    <dgm:cxn modelId="{EE7F9D96-004C-DF45-97A4-334D4A8D1383}" srcId="{40F01F0A-C25D-4DF1-97D7-F597106ED5F8}" destId="{9D0D06A3-5765-D844-A90C-2ED89909C73D}" srcOrd="8" destOrd="0" parTransId="{BCD0CFCE-6849-6945-90F0-107485FB4C86}" sibTransId="{E7501D9B-5A0A-F84C-B902-A627E98D5890}"/>
    <dgm:cxn modelId="{489568C1-6380-6449-9CD7-FF1469CED335}" type="presOf" srcId="{40F01F0A-C25D-4DF1-97D7-F597106ED5F8}" destId="{1692CD7F-D270-1E48-B2D0-590C49409CC7}" srcOrd="0" destOrd="0" presId="urn:microsoft.com/office/officeart/2005/8/layout/default"/>
    <dgm:cxn modelId="{ABCBE9E5-6F2A-A545-807D-67C4A38A9778}" srcId="{40F01F0A-C25D-4DF1-97D7-F597106ED5F8}" destId="{8FEBE846-A9CA-2B45-A778-DB840B8502F7}" srcOrd="4" destOrd="0" parTransId="{63C33996-80CB-5449-8CA6-2706C9BA22ED}" sibTransId="{C9FE70C5-A940-8E4D-914B-2338EDF6BFA0}"/>
    <dgm:cxn modelId="{8689E5E8-FD3C-5D46-A111-F35D2132A25E}" type="presOf" srcId="{9D0D06A3-5765-D844-A90C-2ED89909C73D}" destId="{5136BC3F-4B47-DF47-BFEC-4C7458E2F3BC}" srcOrd="0" destOrd="0" presId="urn:microsoft.com/office/officeart/2005/8/layout/default"/>
    <dgm:cxn modelId="{E71A32FB-3F8A-4252-829B-39680F06CC9B}" srcId="{40F01F0A-C25D-4DF1-97D7-F597106ED5F8}" destId="{0724B429-A1C4-4B15-ACE8-0A5EFCA8D6EF}" srcOrd="2" destOrd="0" parTransId="{00C8F2C3-9B58-4957-8A20-D82EC69E5FD7}" sibTransId="{4CA67A68-F4E7-48A4-A709-E6766A4CDBCF}"/>
    <dgm:cxn modelId="{4A3437FE-86BA-F543-A817-C2D2CD40E807}" type="presOf" srcId="{0724B429-A1C4-4B15-ACE8-0A5EFCA8D6EF}" destId="{C47FFAD7-AFE8-2246-A9EB-05844A4D1E7B}" srcOrd="0" destOrd="0" presId="urn:microsoft.com/office/officeart/2005/8/layout/default"/>
    <dgm:cxn modelId="{348DFA07-68AB-BB42-ABC3-215FD64A146E}" type="presParOf" srcId="{1692CD7F-D270-1E48-B2D0-590C49409CC7}" destId="{3CDBF5E7-5CA2-7443-85A7-AA34DC05CF51}" srcOrd="0" destOrd="0" presId="urn:microsoft.com/office/officeart/2005/8/layout/default"/>
    <dgm:cxn modelId="{E16851D0-C376-2F4F-B419-67AF8FE244FF}" type="presParOf" srcId="{1692CD7F-D270-1E48-B2D0-590C49409CC7}" destId="{E75C991E-789E-774F-9A6E-EFCD3C56E565}" srcOrd="1" destOrd="0" presId="urn:microsoft.com/office/officeart/2005/8/layout/default"/>
    <dgm:cxn modelId="{5ADDADD3-DCEF-6E44-B099-94D4B65EE251}" type="presParOf" srcId="{1692CD7F-D270-1E48-B2D0-590C49409CC7}" destId="{8E0046EE-D3F8-3947-87E7-1363E5FF3793}" srcOrd="2" destOrd="0" presId="urn:microsoft.com/office/officeart/2005/8/layout/default"/>
    <dgm:cxn modelId="{E2AC9972-3F36-0548-9A93-9594D1F6BC4B}" type="presParOf" srcId="{1692CD7F-D270-1E48-B2D0-590C49409CC7}" destId="{45830EEF-3FDF-E147-A3A4-49292C83C861}" srcOrd="3" destOrd="0" presId="urn:microsoft.com/office/officeart/2005/8/layout/default"/>
    <dgm:cxn modelId="{F67DBB33-1B46-1C4F-9B5E-E15F90106EF2}" type="presParOf" srcId="{1692CD7F-D270-1E48-B2D0-590C49409CC7}" destId="{C47FFAD7-AFE8-2246-A9EB-05844A4D1E7B}" srcOrd="4" destOrd="0" presId="urn:microsoft.com/office/officeart/2005/8/layout/default"/>
    <dgm:cxn modelId="{E5CEF706-0885-754E-A5D7-E213878E51C8}" type="presParOf" srcId="{1692CD7F-D270-1E48-B2D0-590C49409CC7}" destId="{FE77602E-FD71-5649-8861-F22E827DD017}" srcOrd="5" destOrd="0" presId="urn:microsoft.com/office/officeart/2005/8/layout/default"/>
    <dgm:cxn modelId="{5789430B-976C-1C41-8C09-8F1ABDED5B21}" type="presParOf" srcId="{1692CD7F-D270-1E48-B2D0-590C49409CC7}" destId="{0FB0AE97-BE50-AF40-86F2-8A665C67B10C}" srcOrd="6" destOrd="0" presId="urn:microsoft.com/office/officeart/2005/8/layout/default"/>
    <dgm:cxn modelId="{6541EC80-EFAD-9446-8645-4B494977C9DC}" type="presParOf" srcId="{1692CD7F-D270-1E48-B2D0-590C49409CC7}" destId="{EEE96E33-23C6-DB4C-AE0E-F7DB0B0A3D1E}" srcOrd="7" destOrd="0" presId="urn:microsoft.com/office/officeart/2005/8/layout/default"/>
    <dgm:cxn modelId="{7D9D8E89-A8D1-C243-B68B-31619885D16A}" type="presParOf" srcId="{1692CD7F-D270-1E48-B2D0-590C49409CC7}" destId="{43AA0B59-775B-7344-B926-215678E7C974}" srcOrd="8" destOrd="0" presId="urn:microsoft.com/office/officeart/2005/8/layout/default"/>
    <dgm:cxn modelId="{F5FC11AD-CD9B-5A41-A9EB-8C5CD2ABE550}" type="presParOf" srcId="{1692CD7F-D270-1E48-B2D0-590C49409CC7}" destId="{5E087C00-52B0-3F41-AB2C-5528627035F0}" srcOrd="9" destOrd="0" presId="urn:microsoft.com/office/officeart/2005/8/layout/default"/>
    <dgm:cxn modelId="{0A1CA177-01AF-BB40-AE54-12AED67AAC84}" type="presParOf" srcId="{1692CD7F-D270-1E48-B2D0-590C49409CC7}" destId="{CFEB7AF1-2480-8143-9344-714AFDE8B122}" srcOrd="10" destOrd="0" presId="urn:microsoft.com/office/officeart/2005/8/layout/default"/>
    <dgm:cxn modelId="{9FE23CD8-AF37-AC42-8597-14E287D184E5}" type="presParOf" srcId="{1692CD7F-D270-1E48-B2D0-590C49409CC7}" destId="{0D7B1D27-3807-DE4B-9F4A-8FEBB709B23C}" srcOrd="11" destOrd="0" presId="urn:microsoft.com/office/officeart/2005/8/layout/default"/>
    <dgm:cxn modelId="{6164E7D5-0323-AF42-A3DA-CF2A687647B2}" type="presParOf" srcId="{1692CD7F-D270-1E48-B2D0-590C49409CC7}" destId="{0293E2DF-DD66-6B48-A505-E1EA93B1CA6C}" srcOrd="12" destOrd="0" presId="urn:microsoft.com/office/officeart/2005/8/layout/default"/>
    <dgm:cxn modelId="{C4393343-96EB-3543-A6A2-79C8517CA186}" type="presParOf" srcId="{1692CD7F-D270-1E48-B2D0-590C49409CC7}" destId="{5F2CD24A-B67C-B04E-89C6-ABE5C3383B31}" srcOrd="13" destOrd="0" presId="urn:microsoft.com/office/officeart/2005/8/layout/default"/>
    <dgm:cxn modelId="{448A8ED4-5649-A944-B387-D6724F806405}" type="presParOf" srcId="{1692CD7F-D270-1E48-B2D0-590C49409CC7}" destId="{F2871425-906A-2E4C-B003-D36A30A1608C}" srcOrd="14" destOrd="0" presId="urn:microsoft.com/office/officeart/2005/8/layout/default"/>
    <dgm:cxn modelId="{D5695F1B-67DC-0549-8565-5DE95CCE1CC4}" type="presParOf" srcId="{1692CD7F-D270-1E48-B2D0-590C49409CC7}" destId="{DF80F9E8-5873-C146-889E-C9730EC92E32}" srcOrd="15" destOrd="0" presId="urn:microsoft.com/office/officeart/2005/8/layout/default"/>
    <dgm:cxn modelId="{D08E07F4-BA9E-2940-8AE1-C11B896A10FB}" type="presParOf" srcId="{1692CD7F-D270-1E48-B2D0-590C49409CC7}" destId="{5136BC3F-4B47-DF47-BFEC-4C7458E2F3BC}" srcOrd="16" destOrd="0" presId="urn:microsoft.com/office/officeart/2005/8/layout/default"/>
    <dgm:cxn modelId="{CAD6FAE2-FC9D-C941-97C4-AA20F7E84C60}" type="presParOf" srcId="{1692CD7F-D270-1E48-B2D0-590C49409CC7}" destId="{FFE5252A-4339-944E-8DE3-46435C5C8DFD}" srcOrd="17" destOrd="0" presId="urn:microsoft.com/office/officeart/2005/8/layout/default"/>
    <dgm:cxn modelId="{AB6161E0-9B83-E14D-A20C-8A71F5E9E97E}" type="presParOf" srcId="{1692CD7F-D270-1E48-B2D0-590C49409CC7}" destId="{7FADF3D3-1BD7-A745-B311-04A92A56D17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98998-CCC4-4728-86BE-313EBA042A0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C1218E-2234-4C1F-BB6D-20EEF8AF98BD}">
      <dgm:prSet/>
      <dgm:spPr/>
      <dgm:t>
        <a:bodyPr/>
        <a:lstStyle/>
        <a:p>
          <a:r>
            <a:rPr lang="en-US" b="0" i="0" dirty="0"/>
            <a:t>Accessibility</a:t>
          </a:r>
          <a:endParaRPr lang="en-US" dirty="0"/>
        </a:p>
      </dgm:t>
    </dgm:pt>
    <dgm:pt modelId="{3B60FD71-97C3-4C7B-BC4D-06C67AB2E9E6}" type="parTrans" cxnId="{A5F00455-9924-4A9A-972D-7A88B4B49097}">
      <dgm:prSet/>
      <dgm:spPr/>
      <dgm:t>
        <a:bodyPr/>
        <a:lstStyle/>
        <a:p>
          <a:endParaRPr lang="en-US"/>
        </a:p>
      </dgm:t>
    </dgm:pt>
    <dgm:pt modelId="{A733B8B9-0EB7-48FF-B161-42DDFCADF8C8}" type="sibTrans" cxnId="{A5F00455-9924-4A9A-972D-7A88B4B49097}">
      <dgm:prSet/>
      <dgm:spPr/>
      <dgm:t>
        <a:bodyPr/>
        <a:lstStyle/>
        <a:p>
          <a:endParaRPr lang="en-US"/>
        </a:p>
      </dgm:t>
    </dgm:pt>
    <dgm:pt modelId="{AEC4558F-F980-441E-BAE8-454BF1B56B6F}">
      <dgm:prSet/>
      <dgm:spPr/>
      <dgm:t>
        <a:bodyPr/>
        <a:lstStyle/>
        <a:p>
          <a:r>
            <a:rPr lang="en-US" b="0" i="0" dirty="0"/>
            <a:t>User Interface Design</a:t>
          </a:r>
          <a:endParaRPr lang="en-US" dirty="0"/>
        </a:p>
      </dgm:t>
    </dgm:pt>
    <dgm:pt modelId="{1F8E53DF-7486-446C-8B6E-FE38121F2F96}" type="parTrans" cxnId="{799085F4-84C2-4B96-9D01-B4EBC82F6AAB}">
      <dgm:prSet/>
      <dgm:spPr/>
      <dgm:t>
        <a:bodyPr/>
        <a:lstStyle/>
        <a:p>
          <a:endParaRPr lang="en-US"/>
        </a:p>
      </dgm:t>
    </dgm:pt>
    <dgm:pt modelId="{8BDBAE22-FA79-4E98-AC0A-5025B70E6555}" type="sibTrans" cxnId="{799085F4-84C2-4B96-9D01-B4EBC82F6AAB}">
      <dgm:prSet/>
      <dgm:spPr/>
      <dgm:t>
        <a:bodyPr/>
        <a:lstStyle/>
        <a:p>
          <a:endParaRPr lang="en-US"/>
        </a:p>
      </dgm:t>
    </dgm:pt>
    <dgm:pt modelId="{E636FCD6-9C23-49BF-AE1F-01A063EBF2C5}">
      <dgm:prSet/>
      <dgm:spPr/>
      <dgm:t>
        <a:bodyPr/>
        <a:lstStyle/>
        <a:p>
          <a:r>
            <a:rPr lang="en-US" b="0" i="0" dirty="0"/>
            <a:t>Integration with Other Tools</a:t>
          </a:r>
          <a:endParaRPr lang="en-US" dirty="0"/>
        </a:p>
      </dgm:t>
    </dgm:pt>
    <dgm:pt modelId="{F71986F1-18FC-492A-A06A-4B48F92A0D9A}" type="parTrans" cxnId="{1A82A07E-C6EF-4711-A45F-B4C9E6C79C21}">
      <dgm:prSet/>
      <dgm:spPr/>
      <dgm:t>
        <a:bodyPr/>
        <a:lstStyle/>
        <a:p>
          <a:endParaRPr lang="en-US"/>
        </a:p>
      </dgm:t>
    </dgm:pt>
    <dgm:pt modelId="{FADFC02F-F461-43F1-A277-C9E7DDEDB3E4}" type="sibTrans" cxnId="{1A82A07E-C6EF-4711-A45F-B4C9E6C79C21}">
      <dgm:prSet/>
      <dgm:spPr/>
      <dgm:t>
        <a:bodyPr/>
        <a:lstStyle/>
        <a:p>
          <a:endParaRPr lang="en-US"/>
        </a:p>
      </dgm:t>
    </dgm:pt>
    <dgm:pt modelId="{35CD7E11-3E63-47F6-A5B3-4582FCA1C590}">
      <dgm:prSet/>
      <dgm:spPr/>
      <dgm:t>
        <a:bodyPr/>
        <a:lstStyle/>
        <a:p>
          <a:r>
            <a:rPr lang="en-US" b="0" i="0" dirty="0"/>
            <a:t>Time Zone</a:t>
          </a:r>
          <a:endParaRPr lang="en-US" dirty="0"/>
        </a:p>
      </dgm:t>
    </dgm:pt>
    <dgm:pt modelId="{44C0709D-E2D9-414A-976A-13E23C8BA520}" type="parTrans" cxnId="{4B8BA4C7-A965-4017-8EB2-BC03179065D2}">
      <dgm:prSet/>
      <dgm:spPr/>
      <dgm:t>
        <a:bodyPr/>
        <a:lstStyle/>
        <a:p>
          <a:endParaRPr lang="en-US"/>
        </a:p>
      </dgm:t>
    </dgm:pt>
    <dgm:pt modelId="{E46E9C8F-44B2-4F3B-B677-58704443DB7F}" type="sibTrans" cxnId="{4B8BA4C7-A965-4017-8EB2-BC03179065D2}">
      <dgm:prSet/>
      <dgm:spPr/>
      <dgm:t>
        <a:bodyPr/>
        <a:lstStyle/>
        <a:p>
          <a:endParaRPr lang="en-US"/>
        </a:p>
      </dgm:t>
    </dgm:pt>
    <dgm:pt modelId="{543A4B35-CBAB-43BA-9962-D7A2E7F695C4}">
      <dgm:prSet/>
      <dgm:spPr/>
      <dgm:t>
        <a:bodyPr/>
        <a:lstStyle/>
        <a:p>
          <a:r>
            <a:rPr lang="en-US" b="0" i="0" dirty="0"/>
            <a:t>Storage</a:t>
          </a:r>
          <a:endParaRPr lang="en-US" dirty="0"/>
        </a:p>
      </dgm:t>
    </dgm:pt>
    <dgm:pt modelId="{1C066019-2556-411B-A918-1F873F7D174C}" type="parTrans" cxnId="{08338173-F25A-4C2C-AF65-62CD55C65301}">
      <dgm:prSet/>
      <dgm:spPr/>
      <dgm:t>
        <a:bodyPr/>
        <a:lstStyle/>
        <a:p>
          <a:endParaRPr lang="en-US"/>
        </a:p>
      </dgm:t>
    </dgm:pt>
    <dgm:pt modelId="{3B6079A3-8439-4584-B9CE-8DA8D51406B3}" type="sibTrans" cxnId="{08338173-F25A-4C2C-AF65-62CD55C65301}">
      <dgm:prSet/>
      <dgm:spPr/>
      <dgm:t>
        <a:bodyPr/>
        <a:lstStyle/>
        <a:p>
          <a:endParaRPr lang="en-US"/>
        </a:p>
      </dgm:t>
    </dgm:pt>
    <dgm:pt modelId="{574CD9C1-C1C9-4EB9-AC02-9C625E3832E6}">
      <dgm:prSet/>
      <dgm:spPr/>
      <dgm:t>
        <a:bodyPr/>
        <a:lstStyle/>
        <a:p>
          <a:r>
            <a:rPr lang="en-US" b="0" i="0" dirty="0"/>
            <a:t>Recovery Time</a:t>
          </a:r>
          <a:endParaRPr lang="en-US" dirty="0"/>
        </a:p>
      </dgm:t>
    </dgm:pt>
    <dgm:pt modelId="{FEB5CA80-E0AF-40B1-B6B2-456E3BE34500}" type="parTrans" cxnId="{9E83F738-5E7B-4B6C-BED3-F6B6E0F00DE5}">
      <dgm:prSet/>
      <dgm:spPr/>
      <dgm:t>
        <a:bodyPr/>
        <a:lstStyle/>
        <a:p>
          <a:endParaRPr lang="en-US"/>
        </a:p>
      </dgm:t>
    </dgm:pt>
    <dgm:pt modelId="{AE701395-D478-4BEF-8148-F8F96BD831CE}" type="sibTrans" cxnId="{9E83F738-5E7B-4B6C-BED3-F6B6E0F00DE5}">
      <dgm:prSet/>
      <dgm:spPr/>
      <dgm:t>
        <a:bodyPr/>
        <a:lstStyle/>
        <a:p>
          <a:endParaRPr lang="en-US"/>
        </a:p>
      </dgm:t>
    </dgm:pt>
    <dgm:pt modelId="{9AA90F8C-1240-DD4E-ADBD-6B26EA6B1D5D}">
      <dgm:prSet/>
      <dgm:spPr/>
      <dgm:t>
        <a:bodyPr/>
        <a:lstStyle/>
        <a:p>
          <a:r>
            <a:rPr lang="en-US" b="0" i="0" dirty="0"/>
            <a:t>Code Maintainability</a:t>
          </a:r>
          <a:endParaRPr lang="en-US" dirty="0"/>
        </a:p>
      </dgm:t>
    </dgm:pt>
    <dgm:pt modelId="{FBD4958D-C341-F441-A44A-C107BB2E7D2E}" type="parTrans" cxnId="{829343C8-ACEF-594C-87F8-AAEB41682761}">
      <dgm:prSet/>
      <dgm:spPr/>
    </dgm:pt>
    <dgm:pt modelId="{32866C26-40E6-B649-9234-336955B867CC}" type="sibTrans" cxnId="{829343C8-ACEF-594C-87F8-AAEB41682761}">
      <dgm:prSet/>
      <dgm:spPr/>
      <dgm:t>
        <a:bodyPr/>
        <a:lstStyle/>
        <a:p>
          <a:endParaRPr lang="en-US"/>
        </a:p>
      </dgm:t>
    </dgm:pt>
    <dgm:pt modelId="{349D17C1-8391-2540-8A3E-7C1C5BEE917B}">
      <dgm:prSet/>
      <dgm:spPr/>
      <dgm:t>
        <a:bodyPr/>
        <a:lstStyle/>
        <a:p>
          <a:r>
            <a:rPr lang="en-US" b="0" i="0" dirty="0"/>
            <a:t>Load Test</a:t>
          </a:r>
          <a:endParaRPr lang="en-US" dirty="0"/>
        </a:p>
      </dgm:t>
    </dgm:pt>
    <dgm:pt modelId="{9C4CDA06-AA95-7C48-836C-6D572995BE84}" type="parTrans" cxnId="{4893C798-DF8C-F943-A1C8-AA8AC7696599}">
      <dgm:prSet/>
      <dgm:spPr/>
    </dgm:pt>
    <dgm:pt modelId="{B55350D6-CD26-3C46-B1A4-9CFA8509CC52}" type="sibTrans" cxnId="{4893C798-DF8C-F943-A1C8-AA8AC7696599}">
      <dgm:prSet/>
      <dgm:spPr/>
      <dgm:t>
        <a:bodyPr/>
        <a:lstStyle/>
        <a:p>
          <a:endParaRPr lang="en-US"/>
        </a:p>
      </dgm:t>
    </dgm:pt>
    <dgm:pt modelId="{30AFF090-45D3-7D4B-8B15-3F5198476B3B}">
      <dgm:prSet/>
      <dgm:spPr/>
      <dgm:t>
        <a:bodyPr/>
        <a:lstStyle/>
        <a:p>
          <a:r>
            <a:rPr lang="en-US" b="0" i="0" dirty="0"/>
            <a:t>Fault Tolerance</a:t>
          </a:r>
          <a:endParaRPr lang="en-US" dirty="0"/>
        </a:p>
      </dgm:t>
    </dgm:pt>
    <dgm:pt modelId="{6BEA6D95-4D8A-4047-9EDE-59A3EB11A80D}" type="parTrans" cxnId="{D7D4D968-E63C-4540-AF83-81E4B4DA5D2B}">
      <dgm:prSet/>
      <dgm:spPr/>
    </dgm:pt>
    <dgm:pt modelId="{1D65EEFE-5017-6C4F-A687-AA96BC31653F}" type="sibTrans" cxnId="{D7D4D968-E63C-4540-AF83-81E4B4DA5D2B}">
      <dgm:prSet/>
      <dgm:spPr/>
      <dgm:t>
        <a:bodyPr/>
        <a:lstStyle/>
        <a:p>
          <a:endParaRPr lang="en-US"/>
        </a:p>
      </dgm:t>
    </dgm:pt>
    <dgm:pt modelId="{A8CB2B67-6B35-6F41-9226-5E916B67F676}">
      <dgm:prSet/>
      <dgm:spPr/>
      <dgm:t>
        <a:bodyPr/>
        <a:lstStyle/>
        <a:p>
          <a:r>
            <a:rPr lang="en-US" b="0" i="0" dirty="0"/>
            <a:t>Authorization </a:t>
          </a:r>
          <a:endParaRPr lang="en-US" dirty="0"/>
        </a:p>
      </dgm:t>
    </dgm:pt>
    <dgm:pt modelId="{61E8085E-CBE2-E64C-A99D-C9E76B6567AD}" type="parTrans" cxnId="{4016C1A7-4388-754E-8AC3-8C4123C8D2ED}">
      <dgm:prSet/>
      <dgm:spPr/>
    </dgm:pt>
    <dgm:pt modelId="{2B5FAE36-C3E3-3D46-A2FC-F8EA6AFC6D66}" type="sibTrans" cxnId="{4016C1A7-4388-754E-8AC3-8C4123C8D2ED}">
      <dgm:prSet/>
      <dgm:spPr/>
      <dgm:t>
        <a:bodyPr/>
        <a:lstStyle/>
        <a:p>
          <a:endParaRPr lang="en-US"/>
        </a:p>
      </dgm:t>
    </dgm:pt>
    <dgm:pt modelId="{09CA539C-53D4-A24C-8532-CBAA939C2FC6}" type="pres">
      <dgm:prSet presAssocID="{45198998-CCC4-4728-86BE-313EBA042A01}" presName="diagram" presStyleCnt="0">
        <dgm:presLayoutVars>
          <dgm:dir/>
          <dgm:resizeHandles val="exact"/>
        </dgm:presLayoutVars>
      </dgm:prSet>
      <dgm:spPr/>
    </dgm:pt>
    <dgm:pt modelId="{D0072A84-E7A2-CE41-B869-FC7C96568A48}" type="pres">
      <dgm:prSet presAssocID="{47C1218E-2234-4C1F-BB6D-20EEF8AF98BD}" presName="node" presStyleLbl="node1" presStyleIdx="0" presStyleCnt="10">
        <dgm:presLayoutVars>
          <dgm:bulletEnabled val="1"/>
        </dgm:presLayoutVars>
      </dgm:prSet>
      <dgm:spPr/>
    </dgm:pt>
    <dgm:pt modelId="{A5072A33-AAAF-4A40-A8E3-C39EE74116A1}" type="pres">
      <dgm:prSet presAssocID="{A733B8B9-0EB7-48FF-B161-42DDFCADF8C8}" presName="sibTrans" presStyleCnt="0"/>
      <dgm:spPr/>
    </dgm:pt>
    <dgm:pt modelId="{A57DAB2A-F9FF-964A-950C-D4FAB542F917}" type="pres">
      <dgm:prSet presAssocID="{AEC4558F-F980-441E-BAE8-454BF1B56B6F}" presName="node" presStyleLbl="node1" presStyleIdx="1" presStyleCnt="10">
        <dgm:presLayoutVars>
          <dgm:bulletEnabled val="1"/>
        </dgm:presLayoutVars>
      </dgm:prSet>
      <dgm:spPr/>
    </dgm:pt>
    <dgm:pt modelId="{71CD2577-F823-3C43-809C-008D2BF2040B}" type="pres">
      <dgm:prSet presAssocID="{8BDBAE22-FA79-4E98-AC0A-5025B70E6555}" presName="sibTrans" presStyleCnt="0"/>
      <dgm:spPr/>
    </dgm:pt>
    <dgm:pt modelId="{78C03AEF-DECD-DF41-83BA-084EDD2C3BCD}" type="pres">
      <dgm:prSet presAssocID="{9AA90F8C-1240-DD4E-ADBD-6B26EA6B1D5D}" presName="node" presStyleLbl="node1" presStyleIdx="2" presStyleCnt="10">
        <dgm:presLayoutVars>
          <dgm:bulletEnabled val="1"/>
        </dgm:presLayoutVars>
      </dgm:prSet>
      <dgm:spPr/>
    </dgm:pt>
    <dgm:pt modelId="{0356AF3D-4B98-924D-A353-FD0DDA946A30}" type="pres">
      <dgm:prSet presAssocID="{32866C26-40E6-B649-9234-336955B867CC}" presName="sibTrans" presStyleCnt="0"/>
      <dgm:spPr/>
    </dgm:pt>
    <dgm:pt modelId="{88367390-4C40-7A4A-AA3F-42466C9A6592}" type="pres">
      <dgm:prSet presAssocID="{349D17C1-8391-2540-8A3E-7C1C5BEE917B}" presName="node" presStyleLbl="node1" presStyleIdx="3" presStyleCnt="10">
        <dgm:presLayoutVars>
          <dgm:bulletEnabled val="1"/>
        </dgm:presLayoutVars>
      </dgm:prSet>
      <dgm:spPr/>
    </dgm:pt>
    <dgm:pt modelId="{65A301CD-3AAA-534E-AFF7-49B69E835BA5}" type="pres">
      <dgm:prSet presAssocID="{B55350D6-CD26-3C46-B1A4-9CFA8509CC52}" presName="sibTrans" presStyleCnt="0"/>
      <dgm:spPr/>
    </dgm:pt>
    <dgm:pt modelId="{4776D1B7-BC9F-E749-AF9C-AAC33C1E8BDD}" type="pres">
      <dgm:prSet presAssocID="{30AFF090-45D3-7D4B-8B15-3F5198476B3B}" presName="node" presStyleLbl="node1" presStyleIdx="4" presStyleCnt="10">
        <dgm:presLayoutVars>
          <dgm:bulletEnabled val="1"/>
        </dgm:presLayoutVars>
      </dgm:prSet>
      <dgm:spPr/>
    </dgm:pt>
    <dgm:pt modelId="{598A8D47-75A8-E04A-B79E-6E497797BBC4}" type="pres">
      <dgm:prSet presAssocID="{1D65EEFE-5017-6C4F-A687-AA96BC31653F}" presName="sibTrans" presStyleCnt="0"/>
      <dgm:spPr/>
    </dgm:pt>
    <dgm:pt modelId="{7FA75A3F-E2B5-1B46-B8CD-A1E1D734FB8C}" type="pres">
      <dgm:prSet presAssocID="{E636FCD6-9C23-49BF-AE1F-01A063EBF2C5}" presName="node" presStyleLbl="node1" presStyleIdx="5" presStyleCnt="10">
        <dgm:presLayoutVars>
          <dgm:bulletEnabled val="1"/>
        </dgm:presLayoutVars>
      </dgm:prSet>
      <dgm:spPr/>
    </dgm:pt>
    <dgm:pt modelId="{BFAACA32-2D51-0648-9A15-578D72ECC65B}" type="pres">
      <dgm:prSet presAssocID="{FADFC02F-F461-43F1-A277-C9E7DDEDB3E4}" presName="sibTrans" presStyleCnt="0"/>
      <dgm:spPr/>
    </dgm:pt>
    <dgm:pt modelId="{F6151ABA-FD27-1242-BA0C-ECCBE2A950C2}" type="pres">
      <dgm:prSet presAssocID="{35CD7E11-3E63-47F6-A5B3-4582FCA1C590}" presName="node" presStyleLbl="node1" presStyleIdx="6" presStyleCnt="10">
        <dgm:presLayoutVars>
          <dgm:bulletEnabled val="1"/>
        </dgm:presLayoutVars>
      </dgm:prSet>
      <dgm:spPr/>
    </dgm:pt>
    <dgm:pt modelId="{596A686E-9E3B-F54C-A3CA-E0314EB2ECB6}" type="pres">
      <dgm:prSet presAssocID="{E46E9C8F-44B2-4F3B-B677-58704443DB7F}" presName="sibTrans" presStyleCnt="0"/>
      <dgm:spPr/>
    </dgm:pt>
    <dgm:pt modelId="{487925A6-7F27-9545-B6A0-0028C3DA44FB}" type="pres">
      <dgm:prSet presAssocID="{543A4B35-CBAB-43BA-9962-D7A2E7F695C4}" presName="node" presStyleLbl="node1" presStyleIdx="7" presStyleCnt="10">
        <dgm:presLayoutVars>
          <dgm:bulletEnabled val="1"/>
        </dgm:presLayoutVars>
      </dgm:prSet>
      <dgm:spPr/>
    </dgm:pt>
    <dgm:pt modelId="{D7A3E689-A609-284A-BC5B-A5CD90690FB3}" type="pres">
      <dgm:prSet presAssocID="{3B6079A3-8439-4584-B9CE-8DA8D51406B3}" presName="sibTrans" presStyleCnt="0"/>
      <dgm:spPr/>
    </dgm:pt>
    <dgm:pt modelId="{7E29C9D6-824C-CB4A-980A-171929DBB6A7}" type="pres">
      <dgm:prSet presAssocID="{574CD9C1-C1C9-4EB9-AC02-9C625E3832E6}" presName="node" presStyleLbl="node1" presStyleIdx="8" presStyleCnt="10">
        <dgm:presLayoutVars>
          <dgm:bulletEnabled val="1"/>
        </dgm:presLayoutVars>
      </dgm:prSet>
      <dgm:spPr/>
    </dgm:pt>
    <dgm:pt modelId="{D9AF8871-4840-9C44-A4F7-70322CA56BFF}" type="pres">
      <dgm:prSet presAssocID="{AE701395-D478-4BEF-8148-F8F96BD831CE}" presName="sibTrans" presStyleCnt="0"/>
      <dgm:spPr/>
    </dgm:pt>
    <dgm:pt modelId="{A58572CE-50D9-A742-940B-ACEC25F6C56C}" type="pres">
      <dgm:prSet presAssocID="{A8CB2B67-6B35-6F41-9226-5E916B67F676}" presName="node" presStyleLbl="node1" presStyleIdx="9" presStyleCnt="10">
        <dgm:presLayoutVars>
          <dgm:bulletEnabled val="1"/>
        </dgm:presLayoutVars>
      </dgm:prSet>
      <dgm:spPr/>
    </dgm:pt>
  </dgm:ptLst>
  <dgm:cxnLst>
    <dgm:cxn modelId="{203D3736-9637-F547-B03C-7238D68151AE}" type="presOf" srcId="{AEC4558F-F980-441E-BAE8-454BF1B56B6F}" destId="{A57DAB2A-F9FF-964A-950C-D4FAB542F917}" srcOrd="0" destOrd="0" presId="urn:microsoft.com/office/officeart/2005/8/layout/default"/>
    <dgm:cxn modelId="{9E83F738-5E7B-4B6C-BED3-F6B6E0F00DE5}" srcId="{45198998-CCC4-4728-86BE-313EBA042A01}" destId="{574CD9C1-C1C9-4EB9-AC02-9C625E3832E6}" srcOrd="8" destOrd="0" parTransId="{FEB5CA80-E0AF-40B1-B6B2-456E3BE34500}" sibTransId="{AE701395-D478-4BEF-8148-F8F96BD831CE}"/>
    <dgm:cxn modelId="{E5663C44-CC41-DF4B-AC5E-A55AC638FD28}" type="presOf" srcId="{30AFF090-45D3-7D4B-8B15-3F5198476B3B}" destId="{4776D1B7-BC9F-E749-AF9C-AAC33C1E8BDD}" srcOrd="0" destOrd="0" presId="urn:microsoft.com/office/officeart/2005/8/layout/default"/>
    <dgm:cxn modelId="{A5F00455-9924-4A9A-972D-7A88B4B49097}" srcId="{45198998-CCC4-4728-86BE-313EBA042A01}" destId="{47C1218E-2234-4C1F-BB6D-20EEF8AF98BD}" srcOrd="0" destOrd="0" parTransId="{3B60FD71-97C3-4C7B-BC4D-06C67AB2E9E6}" sibTransId="{A733B8B9-0EB7-48FF-B161-42DDFCADF8C8}"/>
    <dgm:cxn modelId="{DA640F59-DFAC-9F43-8C5C-D9E56E009FC9}" type="presOf" srcId="{35CD7E11-3E63-47F6-A5B3-4582FCA1C590}" destId="{F6151ABA-FD27-1242-BA0C-ECCBE2A950C2}" srcOrd="0" destOrd="0" presId="urn:microsoft.com/office/officeart/2005/8/layout/default"/>
    <dgm:cxn modelId="{FBAB895A-8287-7143-9EA5-F537BCE4185E}" type="presOf" srcId="{543A4B35-CBAB-43BA-9962-D7A2E7F695C4}" destId="{487925A6-7F27-9545-B6A0-0028C3DA44FB}" srcOrd="0" destOrd="0" presId="urn:microsoft.com/office/officeart/2005/8/layout/default"/>
    <dgm:cxn modelId="{D7D4D968-E63C-4540-AF83-81E4B4DA5D2B}" srcId="{45198998-CCC4-4728-86BE-313EBA042A01}" destId="{30AFF090-45D3-7D4B-8B15-3F5198476B3B}" srcOrd="4" destOrd="0" parTransId="{6BEA6D95-4D8A-4047-9EDE-59A3EB11A80D}" sibTransId="{1D65EEFE-5017-6C4F-A687-AA96BC31653F}"/>
    <dgm:cxn modelId="{08338173-F25A-4C2C-AF65-62CD55C65301}" srcId="{45198998-CCC4-4728-86BE-313EBA042A01}" destId="{543A4B35-CBAB-43BA-9962-D7A2E7F695C4}" srcOrd="7" destOrd="0" parTransId="{1C066019-2556-411B-A918-1F873F7D174C}" sibTransId="{3B6079A3-8439-4584-B9CE-8DA8D51406B3}"/>
    <dgm:cxn modelId="{1A82A07E-C6EF-4711-A45F-B4C9E6C79C21}" srcId="{45198998-CCC4-4728-86BE-313EBA042A01}" destId="{E636FCD6-9C23-49BF-AE1F-01A063EBF2C5}" srcOrd="5" destOrd="0" parTransId="{F71986F1-18FC-492A-A06A-4B48F92A0D9A}" sibTransId="{FADFC02F-F461-43F1-A277-C9E7DDEDB3E4}"/>
    <dgm:cxn modelId="{4893C798-DF8C-F943-A1C8-AA8AC7696599}" srcId="{45198998-CCC4-4728-86BE-313EBA042A01}" destId="{349D17C1-8391-2540-8A3E-7C1C5BEE917B}" srcOrd="3" destOrd="0" parTransId="{9C4CDA06-AA95-7C48-836C-6D572995BE84}" sibTransId="{B55350D6-CD26-3C46-B1A4-9CFA8509CC52}"/>
    <dgm:cxn modelId="{F2655FA2-DBEB-D940-9BB0-C80552E87169}" type="presOf" srcId="{47C1218E-2234-4C1F-BB6D-20EEF8AF98BD}" destId="{D0072A84-E7A2-CE41-B869-FC7C96568A48}" srcOrd="0" destOrd="0" presId="urn:microsoft.com/office/officeart/2005/8/layout/default"/>
    <dgm:cxn modelId="{4016C1A7-4388-754E-8AC3-8C4123C8D2ED}" srcId="{45198998-CCC4-4728-86BE-313EBA042A01}" destId="{A8CB2B67-6B35-6F41-9226-5E916B67F676}" srcOrd="9" destOrd="0" parTransId="{61E8085E-CBE2-E64C-A99D-C9E76B6567AD}" sibTransId="{2B5FAE36-C3E3-3D46-A2FC-F8EA6AFC6D66}"/>
    <dgm:cxn modelId="{19E958AA-BD54-2A40-9B2A-B48F78DF17C1}" type="presOf" srcId="{9AA90F8C-1240-DD4E-ADBD-6B26EA6B1D5D}" destId="{78C03AEF-DECD-DF41-83BA-084EDD2C3BCD}" srcOrd="0" destOrd="0" presId="urn:microsoft.com/office/officeart/2005/8/layout/default"/>
    <dgm:cxn modelId="{13F2CEAB-1C8C-9142-A2F3-DE6D633F001F}" type="presOf" srcId="{45198998-CCC4-4728-86BE-313EBA042A01}" destId="{09CA539C-53D4-A24C-8532-CBAA939C2FC6}" srcOrd="0" destOrd="0" presId="urn:microsoft.com/office/officeart/2005/8/layout/default"/>
    <dgm:cxn modelId="{5DD351AE-69E0-8749-BB43-B36FCFC559A9}" type="presOf" srcId="{349D17C1-8391-2540-8A3E-7C1C5BEE917B}" destId="{88367390-4C40-7A4A-AA3F-42466C9A6592}" srcOrd="0" destOrd="0" presId="urn:microsoft.com/office/officeart/2005/8/layout/default"/>
    <dgm:cxn modelId="{4F5432BF-2B99-B94F-8068-FE570FBF8FBE}" type="presOf" srcId="{A8CB2B67-6B35-6F41-9226-5E916B67F676}" destId="{A58572CE-50D9-A742-940B-ACEC25F6C56C}" srcOrd="0" destOrd="0" presId="urn:microsoft.com/office/officeart/2005/8/layout/default"/>
    <dgm:cxn modelId="{4B8BA4C7-A965-4017-8EB2-BC03179065D2}" srcId="{45198998-CCC4-4728-86BE-313EBA042A01}" destId="{35CD7E11-3E63-47F6-A5B3-4582FCA1C590}" srcOrd="6" destOrd="0" parTransId="{44C0709D-E2D9-414A-976A-13E23C8BA520}" sibTransId="{E46E9C8F-44B2-4F3B-B677-58704443DB7F}"/>
    <dgm:cxn modelId="{829343C8-ACEF-594C-87F8-AAEB41682761}" srcId="{45198998-CCC4-4728-86BE-313EBA042A01}" destId="{9AA90F8C-1240-DD4E-ADBD-6B26EA6B1D5D}" srcOrd="2" destOrd="0" parTransId="{FBD4958D-C341-F441-A44A-C107BB2E7D2E}" sibTransId="{32866C26-40E6-B649-9234-336955B867CC}"/>
    <dgm:cxn modelId="{FF6E79D2-F74F-FD47-98AF-8257FF2469F0}" type="presOf" srcId="{E636FCD6-9C23-49BF-AE1F-01A063EBF2C5}" destId="{7FA75A3F-E2B5-1B46-B8CD-A1E1D734FB8C}" srcOrd="0" destOrd="0" presId="urn:microsoft.com/office/officeart/2005/8/layout/default"/>
    <dgm:cxn modelId="{34A42CF2-6FDB-7342-AA02-3085CFDEA173}" type="presOf" srcId="{574CD9C1-C1C9-4EB9-AC02-9C625E3832E6}" destId="{7E29C9D6-824C-CB4A-980A-171929DBB6A7}" srcOrd="0" destOrd="0" presId="urn:microsoft.com/office/officeart/2005/8/layout/default"/>
    <dgm:cxn modelId="{799085F4-84C2-4B96-9D01-B4EBC82F6AAB}" srcId="{45198998-CCC4-4728-86BE-313EBA042A01}" destId="{AEC4558F-F980-441E-BAE8-454BF1B56B6F}" srcOrd="1" destOrd="0" parTransId="{1F8E53DF-7486-446C-8B6E-FE38121F2F96}" sibTransId="{8BDBAE22-FA79-4E98-AC0A-5025B70E6555}"/>
    <dgm:cxn modelId="{04E5E49E-9CF0-F141-BBE8-0412D919E9E8}" type="presParOf" srcId="{09CA539C-53D4-A24C-8532-CBAA939C2FC6}" destId="{D0072A84-E7A2-CE41-B869-FC7C96568A48}" srcOrd="0" destOrd="0" presId="urn:microsoft.com/office/officeart/2005/8/layout/default"/>
    <dgm:cxn modelId="{9EA9FF11-7DA6-E545-977E-68DC886B3B67}" type="presParOf" srcId="{09CA539C-53D4-A24C-8532-CBAA939C2FC6}" destId="{A5072A33-AAAF-4A40-A8E3-C39EE74116A1}" srcOrd="1" destOrd="0" presId="urn:microsoft.com/office/officeart/2005/8/layout/default"/>
    <dgm:cxn modelId="{E3C3C5BD-F983-0649-B29A-DCA36AC2BE51}" type="presParOf" srcId="{09CA539C-53D4-A24C-8532-CBAA939C2FC6}" destId="{A57DAB2A-F9FF-964A-950C-D4FAB542F917}" srcOrd="2" destOrd="0" presId="urn:microsoft.com/office/officeart/2005/8/layout/default"/>
    <dgm:cxn modelId="{11FBA5F9-ECC1-4C4D-9E66-26EF49EE08B9}" type="presParOf" srcId="{09CA539C-53D4-A24C-8532-CBAA939C2FC6}" destId="{71CD2577-F823-3C43-809C-008D2BF2040B}" srcOrd="3" destOrd="0" presId="urn:microsoft.com/office/officeart/2005/8/layout/default"/>
    <dgm:cxn modelId="{615DB365-0E63-994F-B7BE-6F36E0C19BC2}" type="presParOf" srcId="{09CA539C-53D4-A24C-8532-CBAA939C2FC6}" destId="{78C03AEF-DECD-DF41-83BA-084EDD2C3BCD}" srcOrd="4" destOrd="0" presId="urn:microsoft.com/office/officeart/2005/8/layout/default"/>
    <dgm:cxn modelId="{A2152041-F185-F94D-8ACA-69BF370FC2ED}" type="presParOf" srcId="{09CA539C-53D4-A24C-8532-CBAA939C2FC6}" destId="{0356AF3D-4B98-924D-A353-FD0DDA946A30}" srcOrd="5" destOrd="0" presId="urn:microsoft.com/office/officeart/2005/8/layout/default"/>
    <dgm:cxn modelId="{D71C63F5-1B83-A048-B8E4-3B512B973A00}" type="presParOf" srcId="{09CA539C-53D4-A24C-8532-CBAA939C2FC6}" destId="{88367390-4C40-7A4A-AA3F-42466C9A6592}" srcOrd="6" destOrd="0" presId="urn:microsoft.com/office/officeart/2005/8/layout/default"/>
    <dgm:cxn modelId="{B12B6CD0-3168-E647-9A5B-939D0C5A026D}" type="presParOf" srcId="{09CA539C-53D4-A24C-8532-CBAA939C2FC6}" destId="{65A301CD-3AAA-534E-AFF7-49B69E835BA5}" srcOrd="7" destOrd="0" presId="urn:microsoft.com/office/officeart/2005/8/layout/default"/>
    <dgm:cxn modelId="{6D732BE5-16ED-CB4B-B190-A2401F3C9666}" type="presParOf" srcId="{09CA539C-53D4-A24C-8532-CBAA939C2FC6}" destId="{4776D1B7-BC9F-E749-AF9C-AAC33C1E8BDD}" srcOrd="8" destOrd="0" presId="urn:microsoft.com/office/officeart/2005/8/layout/default"/>
    <dgm:cxn modelId="{D0137E5F-4C3D-4147-87E7-7998396EBE10}" type="presParOf" srcId="{09CA539C-53D4-A24C-8532-CBAA939C2FC6}" destId="{598A8D47-75A8-E04A-B79E-6E497797BBC4}" srcOrd="9" destOrd="0" presId="urn:microsoft.com/office/officeart/2005/8/layout/default"/>
    <dgm:cxn modelId="{E7014C24-CBC9-1245-A628-57DDF041A9C6}" type="presParOf" srcId="{09CA539C-53D4-A24C-8532-CBAA939C2FC6}" destId="{7FA75A3F-E2B5-1B46-B8CD-A1E1D734FB8C}" srcOrd="10" destOrd="0" presId="urn:microsoft.com/office/officeart/2005/8/layout/default"/>
    <dgm:cxn modelId="{97018F81-BBBF-C74D-AFBE-6C8B5F9DE4BE}" type="presParOf" srcId="{09CA539C-53D4-A24C-8532-CBAA939C2FC6}" destId="{BFAACA32-2D51-0648-9A15-578D72ECC65B}" srcOrd="11" destOrd="0" presId="urn:microsoft.com/office/officeart/2005/8/layout/default"/>
    <dgm:cxn modelId="{D3E4EFB1-0858-C14F-BED9-DC15E11BF0F2}" type="presParOf" srcId="{09CA539C-53D4-A24C-8532-CBAA939C2FC6}" destId="{F6151ABA-FD27-1242-BA0C-ECCBE2A950C2}" srcOrd="12" destOrd="0" presId="urn:microsoft.com/office/officeart/2005/8/layout/default"/>
    <dgm:cxn modelId="{CA031B58-897C-624E-9B2E-C4ABAF234ACB}" type="presParOf" srcId="{09CA539C-53D4-A24C-8532-CBAA939C2FC6}" destId="{596A686E-9E3B-F54C-A3CA-E0314EB2ECB6}" srcOrd="13" destOrd="0" presId="urn:microsoft.com/office/officeart/2005/8/layout/default"/>
    <dgm:cxn modelId="{195C609B-81C2-BE4F-809B-FB61097D5B6E}" type="presParOf" srcId="{09CA539C-53D4-A24C-8532-CBAA939C2FC6}" destId="{487925A6-7F27-9545-B6A0-0028C3DA44FB}" srcOrd="14" destOrd="0" presId="urn:microsoft.com/office/officeart/2005/8/layout/default"/>
    <dgm:cxn modelId="{2F5951F5-B12D-1B4D-A6D7-F16EEDEBD9A5}" type="presParOf" srcId="{09CA539C-53D4-A24C-8532-CBAA939C2FC6}" destId="{D7A3E689-A609-284A-BC5B-A5CD90690FB3}" srcOrd="15" destOrd="0" presId="urn:microsoft.com/office/officeart/2005/8/layout/default"/>
    <dgm:cxn modelId="{A2DB0BB9-ED27-4C4C-A7BB-813222096DAE}" type="presParOf" srcId="{09CA539C-53D4-A24C-8532-CBAA939C2FC6}" destId="{7E29C9D6-824C-CB4A-980A-171929DBB6A7}" srcOrd="16" destOrd="0" presId="urn:microsoft.com/office/officeart/2005/8/layout/default"/>
    <dgm:cxn modelId="{DE86208E-9F09-8C4F-8BC6-CA3B4FB32847}" type="presParOf" srcId="{09CA539C-53D4-A24C-8532-CBAA939C2FC6}" destId="{D9AF8871-4840-9C44-A4F7-70322CA56BFF}" srcOrd="17" destOrd="0" presId="urn:microsoft.com/office/officeart/2005/8/layout/default"/>
    <dgm:cxn modelId="{282F6CF0-2E50-9A49-A289-A50A4F73494D}" type="presParOf" srcId="{09CA539C-53D4-A24C-8532-CBAA939C2FC6}" destId="{A58572CE-50D9-A742-940B-ACEC25F6C56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292F-0894-4B06-AAD4-08F4EB6CE8BD}">
      <dsp:nvSpPr>
        <dsp:cNvPr id="0" name=""/>
        <dsp:cNvSpPr/>
      </dsp:nvSpPr>
      <dsp:spPr>
        <a:xfrm>
          <a:off x="153427" y="284493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63F0B-C64F-4CF0-8745-7E47731336B8}">
      <dsp:nvSpPr>
        <dsp:cNvPr id="0" name=""/>
        <dsp:cNvSpPr/>
      </dsp:nvSpPr>
      <dsp:spPr>
        <a:xfrm>
          <a:off x="427585" y="558650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C5499-FEA5-47D5-BE3B-3597C69F0E5E}">
      <dsp:nvSpPr>
        <dsp:cNvPr id="0" name=""/>
        <dsp:cNvSpPr/>
      </dsp:nvSpPr>
      <dsp:spPr>
        <a:xfrm>
          <a:off x="1738691" y="284493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Prioritization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38691" y="284493"/>
        <a:ext cx="3077276" cy="1305511"/>
      </dsp:txXfrm>
    </dsp:sp>
    <dsp:sp modelId="{D01D2F75-B03F-4F25-9DFD-42C2F29B4B25}">
      <dsp:nvSpPr>
        <dsp:cNvPr id="0" name=""/>
        <dsp:cNvSpPr/>
      </dsp:nvSpPr>
      <dsp:spPr>
        <a:xfrm>
          <a:off x="5352160" y="284493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4B719-04F9-45F1-A042-930DBC316259}">
      <dsp:nvSpPr>
        <dsp:cNvPr id="0" name=""/>
        <dsp:cNvSpPr/>
      </dsp:nvSpPr>
      <dsp:spPr>
        <a:xfrm>
          <a:off x="5626317" y="558650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CDC64-3E08-4CDA-9E07-9BDB3FCFAE46}">
      <dsp:nvSpPr>
        <dsp:cNvPr id="0" name=""/>
        <dsp:cNvSpPr/>
      </dsp:nvSpPr>
      <dsp:spPr>
        <a:xfrm>
          <a:off x="6937423" y="284493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Task Progression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37423" y="284493"/>
        <a:ext cx="3077276" cy="1305511"/>
      </dsp:txXfrm>
    </dsp:sp>
    <dsp:sp modelId="{D353D300-441C-4B8D-976F-98CC8F1DBA06}">
      <dsp:nvSpPr>
        <dsp:cNvPr id="0" name=""/>
        <dsp:cNvSpPr/>
      </dsp:nvSpPr>
      <dsp:spPr>
        <a:xfrm>
          <a:off x="153427" y="224133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DC08F-51B3-48D1-9F62-8B38F966FAC2}">
      <dsp:nvSpPr>
        <dsp:cNvPr id="0" name=""/>
        <dsp:cNvSpPr/>
      </dsp:nvSpPr>
      <dsp:spPr>
        <a:xfrm>
          <a:off x="427585" y="2515488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ADE4F-757A-4C95-9C48-76B70D639945}">
      <dsp:nvSpPr>
        <dsp:cNvPr id="0" name=""/>
        <dsp:cNvSpPr/>
      </dsp:nvSpPr>
      <dsp:spPr>
        <a:xfrm>
          <a:off x="1738691" y="224133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Collaboration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38691" y="2241331"/>
        <a:ext cx="3077276" cy="1305511"/>
      </dsp:txXfrm>
    </dsp:sp>
    <dsp:sp modelId="{0954BA63-477C-45F2-81DE-C479EE86C431}">
      <dsp:nvSpPr>
        <dsp:cNvPr id="0" name=""/>
        <dsp:cNvSpPr/>
      </dsp:nvSpPr>
      <dsp:spPr>
        <a:xfrm>
          <a:off x="5352160" y="224133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6C5F9-E3EB-4CEC-AC47-EBF6DF9A967F}">
      <dsp:nvSpPr>
        <dsp:cNvPr id="0" name=""/>
        <dsp:cNvSpPr/>
      </dsp:nvSpPr>
      <dsp:spPr>
        <a:xfrm>
          <a:off x="5626317" y="2515488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347DE-FF3E-407A-B4D2-F2C36A4895AE}">
      <dsp:nvSpPr>
        <dsp:cNvPr id="0" name=""/>
        <dsp:cNvSpPr/>
      </dsp:nvSpPr>
      <dsp:spPr>
        <a:xfrm>
          <a:off x="6937423" y="224133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Reminder/Calendar</a:t>
          </a:r>
          <a:br>
            <a:rPr lang="en-US" sz="2400" kern="1200" dirty="0"/>
          </a:br>
          <a:br>
            <a:rPr lang="en-US" sz="2400" kern="1200" dirty="0"/>
          </a:br>
          <a:endParaRPr lang="en-US" sz="2400" kern="1200" dirty="0"/>
        </a:p>
      </dsp:txBody>
      <dsp:txXfrm>
        <a:off x="6937423" y="2241331"/>
        <a:ext cx="3077276" cy="1305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F5E7-5CA2-7443-85A7-AA34DC05CF51}">
      <dsp:nvSpPr>
        <dsp:cNvPr id="0" name=""/>
        <dsp:cNvSpPr/>
      </dsp:nvSpPr>
      <dsp:spPr>
        <a:xfrm>
          <a:off x="577125" y="1704"/>
          <a:ext cx="2177057" cy="1306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Task Creation</a:t>
          </a:r>
          <a:endParaRPr lang="en-US" sz="2500" kern="1200"/>
        </a:p>
      </dsp:txBody>
      <dsp:txXfrm>
        <a:off x="577125" y="1704"/>
        <a:ext cx="2177057" cy="1306234"/>
      </dsp:txXfrm>
    </dsp:sp>
    <dsp:sp modelId="{8E0046EE-D3F8-3947-87E7-1363E5FF3793}">
      <dsp:nvSpPr>
        <dsp:cNvPr id="0" name=""/>
        <dsp:cNvSpPr/>
      </dsp:nvSpPr>
      <dsp:spPr>
        <a:xfrm>
          <a:off x="2971889" y="1704"/>
          <a:ext cx="2177057" cy="1306234"/>
        </a:xfrm>
        <a:prstGeom prst="rect">
          <a:avLst/>
        </a:prstGeom>
        <a:solidFill>
          <a:schemeClr val="accent5">
            <a:hueOff val="164968"/>
            <a:satOff val="1032"/>
            <a:lumOff val="-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Task Organization</a:t>
          </a:r>
          <a:endParaRPr lang="en-US" sz="2500" kern="1200"/>
        </a:p>
      </dsp:txBody>
      <dsp:txXfrm>
        <a:off x="2971889" y="1704"/>
        <a:ext cx="2177057" cy="1306234"/>
      </dsp:txXfrm>
    </dsp:sp>
    <dsp:sp modelId="{C47FFAD7-AFE8-2246-A9EB-05844A4D1E7B}">
      <dsp:nvSpPr>
        <dsp:cNvPr id="0" name=""/>
        <dsp:cNvSpPr/>
      </dsp:nvSpPr>
      <dsp:spPr>
        <a:xfrm>
          <a:off x="5366652" y="1704"/>
          <a:ext cx="2177057" cy="1306234"/>
        </a:xfrm>
        <a:prstGeom prst="rect">
          <a:avLst/>
        </a:prstGeom>
        <a:solidFill>
          <a:schemeClr val="accent5">
            <a:hueOff val="329936"/>
            <a:satOff val="2064"/>
            <a:lumOff val="-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Edit &amp; Delete Tasks</a:t>
          </a:r>
          <a:endParaRPr lang="en-US" sz="2500" kern="1200"/>
        </a:p>
      </dsp:txBody>
      <dsp:txXfrm>
        <a:off x="5366652" y="1704"/>
        <a:ext cx="2177057" cy="1306234"/>
      </dsp:txXfrm>
    </dsp:sp>
    <dsp:sp modelId="{0FB0AE97-BE50-AF40-86F2-8A665C67B10C}">
      <dsp:nvSpPr>
        <dsp:cNvPr id="0" name=""/>
        <dsp:cNvSpPr/>
      </dsp:nvSpPr>
      <dsp:spPr>
        <a:xfrm>
          <a:off x="7761416" y="1704"/>
          <a:ext cx="2177057" cy="1306234"/>
        </a:xfrm>
        <a:prstGeom prst="rect">
          <a:avLst/>
        </a:prstGeom>
        <a:solidFill>
          <a:schemeClr val="accent5">
            <a:hueOff val="494905"/>
            <a:satOff val="3096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Search Functionality</a:t>
          </a:r>
          <a:endParaRPr lang="en-US" sz="2500" kern="1200"/>
        </a:p>
      </dsp:txBody>
      <dsp:txXfrm>
        <a:off x="7761416" y="1704"/>
        <a:ext cx="2177057" cy="1306234"/>
      </dsp:txXfrm>
    </dsp:sp>
    <dsp:sp modelId="{43AA0B59-775B-7344-B926-215678E7C974}">
      <dsp:nvSpPr>
        <dsp:cNvPr id="0" name=""/>
        <dsp:cNvSpPr/>
      </dsp:nvSpPr>
      <dsp:spPr>
        <a:xfrm>
          <a:off x="577125" y="1525644"/>
          <a:ext cx="2177057" cy="1306234"/>
        </a:xfrm>
        <a:prstGeom prst="rect">
          <a:avLst/>
        </a:prstGeom>
        <a:solidFill>
          <a:schemeClr val="accent5">
            <a:hueOff val="659873"/>
            <a:satOff val="4128"/>
            <a:lumOff val="-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Due Dates and Reminders</a:t>
          </a:r>
          <a:endParaRPr lang="en-US" sz="2500" kern="1200"/>
        </a:p>
      </dsp:txBody>
      <dsp:txXfrm>
        <a:off x="577125" y="1525644"/>
        <a:ext cx="2177057" cy="1306234"/>
      </dsp:txXfrm>
    </dsp:sp>
    <dsp:sp modelId="{CFEB7AF1-2480-8143-9344-714AFDE8B122}">
      <dsp:nvSpPr>
        <dsp:cNvPr id="0" name=""/>
        <dsp:cNvSpPr/>
      </dsp:nvSpPr>
      <dsp:spPr>
        <a:xfrm>
          <a:off x="2971889" y="1525644"/>
          <a:ext cx="2177057" cy="1306234"/>
        </a:xfrm>
        <a:prstGeom prst="rect">
          <a:avLst/>
        </a:prstGeom>
        <a:solidFill>
          <a:schemeClr val="accent5">
            <a:hueOff val="824841"/>
            <a:satOff val="5161"/>
            <a:lumOff val="-1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Login</a:t>
          </a:r>
          <a:endParaRPr lang="en-US" sz="2500" kern="1200" dirty="0"/>
        </a:p>
      </dsp:txBody>
      <dsp:txXfrm>
        <a:off x="2971889" y="1525644"/>
        <a:ext cx="2177057" cy="1306234"/>
      </dsp:txXfrm>
    </dsp:sp>
    <dsp:sp modelId="{0293E2DF-DD66-6B48-A505-E1EA93B1CA6C}">
      <dsp:nvSpPr>
        <dsp:cNvPr id="0" name=""/>
        <dsp:cNvSpPr/>
      </dsp:nvSpPr>
      <dsp:spPr>
        <a:xfrm>
          <a:off x="5366652" y="1525644"/>
          <a:ext cx="2177057" cy="1306234"/>
        </a:xfrm>
        <a:prstGeom prst="rect">
          <a:avLst/>
        </a:prstGeom>
        <a:solidFill>
          <a:schemeClr val="accent5">
            <a:hueOff val="989809"/>
            <a:satOff val="6193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Task Progression</a:t>
          </a:r>
          <a:endParaRPr lang="en-US" sz="2500" kern="1200"/>
        </a:p>
      </dsp:txBody>
      <dsp:txXfrm>
        <a:off x="5366652" y="1525644"/>
        <a:ext cx="2177057" cy="1306234"/>
      </dsp:txXfrm>
    </dsp:sp>
    <dsp:sp modelId="{F2871425-906A-2E4C-B003-D36A30A1608C}">
      <dsp:nvSpPr>
        <dsp:cNvPr id="0" name=""/>
        <dsp:cNvSpPr/>
      </dsp:nvSpPr>
      <dsp:spPr>
        <a:xfrm>
          <a:off x="7761416" y="1525644"/>
          <a:ext cx="2177057" cy="1306234"/>
        </a:xfrm>
        <a:prstGeom prst="rect">
          <a:avLst/>
        </a:prstGeom>
        <a:solidFill>
          <a:schemeClr val="accent5">
            <a:hueOff val="1154778"/>
            <a:satOff val="7225"/>
            <a:lumOff val="-1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Collaboration </a:t>
          </a:r>
          <a:endParaRPr lang="en-US" sz="2500" kern="1200" dirty="0"/>
        </a:p>
      </dsp:txBody>
      <dsp:txXfrm>
        <a:off x="7761416" y="1525644"/>
        <a:ext cx="2177057" cy="1306234"/>
      </dsp:txXfrm>
    </dsp:sp>
    <dsp:sp modelId="{5136BC3F-4B47-DF47-BFEC-4C7458E2F3BC}">
      <dsp:nvSpPr>
        <dsp:cNvPr id="0" name=""/>
        <dsp:cNvSpPr/>
      </dsp:nvSpPr>
      <dsp:spPr>
        <a:xfrm>
          <a:off x="2971889" y="3049585"/>
          <a:ext cx="2177057" cy="1306234"/>
        </a:xfrm>
        <a:prstGeom prst="rect">
          <a:avLst/>
        </a:prstGeom>
        <a:solidFill>
          <a:schemeClr val="accent5">
            <a:hueOff val="1319746"/>
            <a:satOff val="8257"/>
            <a:lumOff val="-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Graphics</a:t>
          </a:r>
          <a:endParaRPr lang="en-US" sz="2500" kern="1200" dirty="0"/>
        </a:p>
      </dsp:txBody>
      <dsp:txXfrm>
        <a:off x="2971889" y="3049585"/>
        <a:ext cx="2177057" cy="1306234"/>
      </dsp:txXfrm>
    </dsp:sp>
    <dsp:sp modelId="{7FADF3D3-1BD7-A745-B311-04A92A56D175}">
      <dsp:nvSpPr>
        <dsp:cNvPr id="0" name=""/>
        <dsp:cNvSpPr/>
      </dsp:nvSpPr>
      <dsp:spPr>
        <a:xfrm>
          <a:off x="5366652" y="3049585"/>
          <a:ext cx="2177057" cy="1306234"/>
        </a:xfrm>
        <a:prstGeom prst="rect">
          <a:avLst/>
        </a:prstGeom>
        <a:solidFill>
          <a:schemeClr val="accent5">
            <a:hueOff val="1484714"/>
            <a:satOff val="9289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Export</a:t>
          </a:r>
          <a:endParaRPr lang="en-US" sz="2500" kern="1200" dirty="0"/>
        </a:p>
      </dsp:txBody>
      <dsp:txXfrm>
        <a:off x="5366652" y="3049585"/>
        <a:ext cx="2177057" cy="1306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72A84-E7A2-CE41-B869-FC7C96568A48}">
      <dsp:nvSpPr>
        <dsp:cNvPr id="0" name=""/>
        <dsp:cNvSpPr/>
      </dsp:nvSpPr>
      <dsp:spPr>
        <a:xfrm>
          <a:off x="577125" y="1704"/>
          <a:ext cx="2177057" cy="1306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Accessibility</a:t>
          </a:r>
          <a:endParaRPr lang="en-US" sz="2300" kern="1200" dirty="0"/>
        </a:p>
      </dsp:txBody>
      <dsp:txXfrm>
        <a:off x="577125" y="1704"/>
        <a:ext cx="2177057" cy="1306234"/>
      </dsp:txXfrm>
    </dsp:sp>
    <dsp:sp modelId="{A57DAB2A-F9FF-964A-950C-D4FAB542F917}">
      <dsp:nvSpPr>
        <dsp:cNvPr id="0" name=""/>
        <dsp:cNvSpPr/>
      </dsp:nvSpPr>
      <dsp:spPr>
        <a:xfrm>
          <a:off x="2971889" y="1704"/>
          <a:ext cx="2177057" cy="1306234"/>
        </a:xfrm>
        <a:prstGeom prst="rect">
          <a:avLst/>
        </a:prstGeom>
        <a:solidFill>
          <a:schemeClr val="accent5">
            <a:hueOff val="164968"/>
            <a:satOff val="1032"/>
            <a:lumOff val="-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User Interface Design</a:t>
          </a:r>
          <a:endParaRPr lang="en-US" sz="2300" kern="1200" dirty="0"/>
        </a:p>
      </dsp:txBody>
      <dsp:txXfrm>
        <a:off x="2971889" y="1704"/>
        <a:ext cx="2177057" cy="1306234"/>
      </dsp:txXfrm>
    </dsp:sp>
    <dsp:sp modelId="{78C03AEF-DECD-DF41-83BA-084EDD2C3BCD}">
      <dsp:nvSpPr>
        <dsp:cNvPr id="0" name=""/>
        <dsp:cNvSpPr/>
      </dsp:nvSpPr>
      <dsp:spPr>
        <a:xfrm>
          <a:off x="5366652" y="1704"/>
          <a:ext cx="2177057" cy="1306234"/>
        </a:xfrm>
        <a:prstGeom prst="rect">
          <a:avLst/>
        </a:prstGeom>
        <a:solidFill>
          <a:schemeClr val="accent5">
            <a:hueOff val="329936"/>
            <a:satOff val="2064"/>
            <a:lumOff val="-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Code Maintainability</a:t>
          </a:r>
          <a:endParaRPr lang="en-US" sz="2300" kern="1200" dirty="0"/>
        </a:p>
      </dsp:txBody>
      <dsp:txXfrm>
        <a:off x="5366652" y="1704"/>
        <a:ext cx="2177057" cy="1306234"/>
      </dsp:txXfrm>
    </dsp:sp>
    <dsp:sp modelId="{88367390-4C40-7A4A-AA3F-42466C9A6592}">
      <dsp:nvSpPr>
        <dsp:cNvPr id="0" name=""/>
        <dsp:cNvSpPr/>
      </dsp:nvSpPr>
      <dsp:spPr>
        <a:xfrm>
          <a:off x="7761416" y="1704"/>
          <a:ext cx="2177057" cy="1306234"/>
        </a:xfrm>
        <a:prstGeom prst="rect">
          <a:avLst/>
        </a:prstGeom>
        <a:solidFill>
          <a:schemeClr val="accent5">
            <a:hueOff val="494905"/>
            <a:satOff val="3096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Load Test</a:t>
          </a:r>
          <a:endParaRPr lang="en-US" sz="2300" kern="1200" dirty="0"/>
        </a:p>
      </dsp:txBody>
      <dsp:txXfrm>
        <a:off x="7761416" y="1704"/>
        <a:ext cx="2177057" cy="1306234"/>
      </dsp:txXfrm>
    </dsp:sp>
    <dsp:sp modelId="{4776D1B7-BC9F-E749-AF9C-AAC33C1E8BDD}">
      <dsp:nvSpPr>
        <dsp:cNvPr id="0" name=""/>
        <dsp:cNvSpPr/>
      </dsp:nvSpPr>
      <dsp:spPr>
        <a:xfrm>
          <a:off x="577125" y="1525644"/>
          <a:ext cx="2177057" cy="1306234"/>
        </a:xfrm>
        <a:prstGeom prst="rect">
          <a:avLst/>
        </a:prstGeom>
        <a:solidFill>
          <a:schemeClr val="accent5">
            <a:hueOff val="659873"/>
            <a:satOff val="4128"/>
            <a:lumOff val="-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Fault Tolerance</a:t>
          </a:r>
          <a:endParaRPr lang="en-US" sz="2300" kern="1200" dirty="0"/>
        </a:p>
      </dsp:txBody>
      <dsp:txXfrm>
        <a:off x="577125" y="1525644"/>
        <a:ext cx="2177057" cy="1306234"/>
      </dsp:txXfrm>
    </dsp:sp>
    <dsp:sp modelId="{7FA75A3F-E2B5-1B46-B8CD-A1E1D734FB8C}">
      <dsp:nvSpPr>
        <dsp:cNvPr id="0" name=""/>
        <dsp:cNvSpPr/>
      </dsp:nvSpPr>
      <dsp:spPr>
        <a:xfrm>
          <a:off x="2971889" y="1525644"/>
          <a:ext cx="2177057" cy="1306234"/>
        </a:xfrm>
        <a:prstGeom prst="rect">
          <a:avLst/>
        </a:prstGeom>
        <a:solidFill>
          <a:schemeClr val="accent5">
            <a:hueOff val="824841"/>
            <a:satOff val="5161"/>
            <a:lumOff val="-1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Integration with Other Tools</a:t>
          </a:r>
          <a:endParaRPr lang="en-US" sz="2300" kern="1200" dirty="0"/>
        </a:p>
      </dsp:txBody>
      <dsp:txXfrm>
        <a:off x="2971889" y="1525644"/>
        <a:ext cx="2177057" cy="1306234"/>
      </dsp:txXfrm>
    </dsp:sp>
    <dsp:sp modelId="{F6151ABA-FD27-1242-BA0C-ECCBE2A950C2}">
      <dsp:nvSpPr>
        <dsp:cNvPr id="0" name=""/>
        <dsp:cNvSpPr/>
      </dsp:nvSpPr>
      <dsp:spPr>
        <a:xfrm>
          <a:off x="5366652" y="1525644"/>
          <a:ext cx="2177057" cy="1306234"/>
        </a:xfrm>
        <a:prstGeom prst="rect">
          <a:avLst/>
        </a:prstGeom>
        <a:solidFill>
          <a:schemeClr val="accent5">
            <a:hueOff val="989809"/>
            <a:satOff val="6193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Time Zone</a:t>
          </a:r>
          <a:endParaRPr lang="en-US" sz="2300" kern="1200" dirty="0"/>
        </a:p>
      </dsp:txBody>
      <dsp:txXfrm>
        <a:off x="5366652" y="1525644"/>
        <a:ext cx="2177057" cy="1306234"/>
      </dsp:txXfrm>
    </dsp:sp>
    <dsp:sp modelId="{487925A6-7F27-9545-B6A0-0028C3DA44FB}">
      <dsp:nvSpPr>
        <dsp:cNvPr id="0" name=""/>
        <dsp:cNvSpPr/>
      </dsp:nvSpPr>
      <dsp:spPr>
        <a:xfrm>
          <a:off x="7761416" y="1525644"/>
          <a:ext cx="2177057" cy="1306234"/>
        </a:xfrm>
        <a:prstGeom prst="rect">
          <a:avLst/>
        </a:prstGeom>
        <a:solidFill>
          <a:schemeClr val="accent5">
            <a:hueOff val="1154778"/>
            <a:satOff val="7225"/>
            <a:lumOff val="-1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Storage</a:t>
          </a:r>
          <a:endParaRPr lang="en-US" sz="2300" kern="1200" dirty="0"/>
        </a:p>
      </dsp:txBody>
      <dsp:txXfrm>
        <a:off x="7761416" y="1525644"/>
        <a:ext cx="2177057" cy="1306234"/>
      </dsp:txXfrm>
    </dsp:sp>
    <dsp:sp modelId="{7E29C9D6-824C-CB4A-980A-171929DBB6A7}">
      <dsp:nvSpPr>
        <dsp:cNvPr id="0" name=""/>
        <dsp:cNvSpPr/>
      </dsp:nvSpPr>
      <dsp:spPr>
        <a:xfrm>
          <a:off x="2971889" y="3049585"/>
          <a:ext cx="2177057" cy="1306234"/>
        </a:xfrm>
        <a:prstGeom prst="rect">
          <a:avLst/>
        </a:prstGeom>
        <a:solidFill>
          <a:schemeClr val="accent5">
            <a:hueOff val="1319746"/>
            <a:satOff val="8257"/>
            <a:lumOff val="-17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Recovery Time</a:t>
          </a:r>
          <a:endParaRPr lang="en-US" sz="2300" kern="1200" dirty="0"/>
        </a:p>
      </dsp:txBody>
      <dsp:txXfrm>
        <a:off x="2971889" y="3049585"/>
        <a:ext cx="2177057" cy="1306234"/>
      </dsp:txXfrm>
    </dsp:sp>
    <dsp:sp modelId="{A58572CE-50D9-A742-940B-ACEC25F6C56C}">
      <dsp:nvSpPr>
        <dsp:cNvPr id="0" name=""/>
        <dsp:cNvSpPr/>
      </dsp:nvSpPr>
      <dsp:spPr>
        <a:xfrm>
          <a:off x="5366652" y="3049585"/>
          <a:ext cx="2177057" cy="1306234"/>
        </a:xfrm>
        <a:prstGeom prst="rect">
          <a:avLst/>
        </a:prstGeom>
        <a:solidFill>
          <a:schemeClr val="accent5">
            <a:hueOff val="1484714"/>
            <a:satOff val="9289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Authorization </a:t>
          </a:r>
          <a:endParaRPr lang="en-US" sz="2300" kern="1200" dirty="0"/>
        </a:p>
      </dsp:txBody>
      <dsp:txXfrm>
        <a:off x="5366652" y="3049585"/>
        <a:ext cx="2177057" cy="130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5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01C210D7-9007-5A11-0709-0810AAA07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r="9853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741F7-44F0-5A94-A91C-77B1D81F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 The People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2937B-AB1B-187A-E95E-1BC037527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Zainab Sirajo, Tomaney Hendricks, Nailah Berube, Nick Bourne, Ayoub Osman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E881-8433-24FC-A442-815106EE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up/Login Page (add code demo)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E3A8-CDA7-B046-F669-0F2EB9E2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Form: Fields for Email and Password</a:t>
            </a:r>
          </a:p>
          <a:p>
            <a:r>
              <a:rPr lang="en-US" dirty="0"/>
              <a:t>Sign Up Button</a:t>
            </a:r>
          </a:p>
          <a:p>
            <a:r>
              <a:rPr lang="en-US" dirty="0"/>
              <a:t>Sign - In Form: Fields for Email and Password</a:t>
            </a:r>
          </a:p>
          <a:p>
            <a:r>
              <a:rPr lang="en-US" dirty="0"/>
              <a:t>Sign In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7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584A-D754-9F61-7D91-061FACC1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(add code 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E1EB-342E-F30C-D85A-93DB78AF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 Overview: Today's Tasks, Overdue Tasks, Upcoming Tasks, Completed Tasks</a:t>
            </a:r>
          </a:p>
          <a:p>
            <a:r>
              <a:rPr lang="en-US" dirty="0"/>
              <a:t>Task Management: Add New Task Button, List of Task with Checkbox, Task Name, Due Date, Priority</a:t>
            </a:r>
          </a:p>
          <a:p>
            <a:r>
              <a:rPr lang="en-US" dirty="0"/>
              <a:t>Task Details: Task Name, Due Date, Priority Level, Notes, Edit and Delete Options</a:t>
            </a:r>
          </a:p>
          <a:p>
            <a:r>
              <a:rPr lang="en-US" dirty="0"/>
              <a:t>Reminders: Set Reminders for Tasks</a:t>
            </a:r>
          </a:p>
          <a:p>
            <a:r>
              <a:rPr lang="en-US" dirty="0"/>
              <a:t>Collaboration: Share Tasks/Projects with other users </a:t>
            </a:r>
          </a:p>
          <a:p>
            <a:r>
              <a:rPr lang="en-US" dirty="0"/>
              <a:t>Log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6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2614-898D-9FF5-B277-85787E77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022A-DF8E-450B-F453-3FE9D167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team's experience with the project’s purpose/ goal, and how much was achieved. </a:t>
            </a:r>
          </a:p>
          <a:p>
            <a:r>
              <a:rPr lang="en-US" dirty="0"/>
              <a:t>Goal: Develop a user-friendly and efficient web application that helps users manage their tasks effectively through a to-do list interface. </a:t>
            </a:r>
          </a:p>
          <a:p>
            <a:r>
              <a:rPr lang="en-US" dirty="0"/>
              <a:t>Deliverables: Task management, Intuitive Interface, Collaboration Features, Reminder System </a:t>
            </a:r>
          </a:p>
        </p:txBody>
      </p:sp>
    </p:spTree>
    <p:extLst>
      <p:ext uri="{BB962C8B-B14F-4D97-AF65-F5344CB8AC3E}">
        <p14:creationId xmlns:p14="http://schemas.microsoft.com/office/powerpoint/2010/main" val="344310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68969-9012-9B6C-78E7-CC46B6796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06EA1-5E4B-56F2-7F23-5BBE97B5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Project Selection: To-Do List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8F37-6126-215E-4EB1-01832CE3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to-do list or task monitor system can be used by a variety of users. </a:t>
            </a:r>
          </a:p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The system can be used for </a:t>
            </a:r>
            <a:r>
              <a:rPr lang="en-US" sz="17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 or team productivity to help with time management. </a:t>
            </a:r>
          </a:p>
          <a:p>
            <a:endParaRPr lang="en-US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sz="17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009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FFD58-495A-8A2C-00A8-B130CA1B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Design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102D778-7541-FE7B-06ED-CF4F8A033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793" y="2091095"/>
            <a:ext cx="741187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5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886C-AB37-3C62-1BBF-B877D607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Stories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7C8D0-435E-6136-A8BA-5F35BDA9F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78559"/>
              </p:ext>
            </p:extLst>
          </p:nvPr>
        </p:nvGraphicFramePr>
        <p:xfrm>
          <a:off x="1115568" y="2478024"/>
          <a:ext cx="10168128" cy="383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88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21923-2EFA-96A2-DCB2-F54BFCC9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101A5D-7E3E-F5EE-8A14-C9ED616B1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64488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84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CDA1E-ACED-5F86-AA74-E09952AA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C075B2-0FC7-A832-9016-10C5E9259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27050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51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1F71-5BDE-1681-84A8-E45ACEC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Main Use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BD9E-51FF-9313-2FDC-B0BBB96A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 Creation (code demo) </a:t>
            </a:r>
          </a:p>
          <a:p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 Organization/Prioritization (code 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8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3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661E0-8B8C-9AB0-30B4-3EE7C97F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Sequence Diagram 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213353C8-63E2-57BD-7C00-0727D89CE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60" b="2"/>
          <a:stretch/>
        </p:blipFill>
        <p:spPr>
          <a:xfrm>
            <a:off x="1967345" y="2038052"/>
            <a:ext cx="8257310" cy="46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8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20479-D377-E817-2A68-FC38DC86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diagram of a task&#10;&#10;Description automatically generated">
            <a:extLst>
              <a:ext uri="{FF2B5EF4-FFF2-40B4-BE49-F238E27FC236}">
                <a16:creationId xmlns:a16="http://schemas.microsoft.com/office/drawing/2014/main" id="{DC55E82C-6370-E993-A0D3-039683D9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414701"/>
            <a:ext cx="6408836" cy="38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046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11533</TotalTime>
  <Words>298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4 The People </vt:lpstr>
      <vt:lpstr>Project Selection: To-Do List </vt:lpstr>
      <vt:lpstr>System Design </vt:lpstr>
      <vt:lpstr>User Stories </vt:lpstr>
      <vt:lpstr>Functional Requirements </vt:lpstr>
      <vt:lpstr>Non-Functional Requirements </vt:lpstr>
      <vt:lpstr>Main Use Cases </vt:lpstr>
      <vt:lpstr>Sequence Diagram </vt:lpstr>
      <vt:lpstr>ERD</vt:lpstr>
      <vt:lpstr>Sign up/Login Page (add code demo) </vt:lpstr>
      <vt:lpstr>Dashboard (add code demo)</vt:lpstr>
      <vt:lpstr>Project Goal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Nailah Berube</dc:creator>
  <cp:lastModifiedBy>Nailah Berube</cp:lastModifiedBy>
  <cp:revision>12</cp:revision>
  <dcterms:created xsi:type="dcterms:W3CDTF">2024-04-02T19:42:57Z</dcterms:created>
  <dcterms:modified xsi:type="dcterms:W3CDTF">2024-04-16T00:45:17Z</dcterms:modified>
</cp:coreProperties>
</file>