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0F124-8F0C-470E-84C5-C362CDB1A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Galgenmännchen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7CC867-B426-44CB-917C-512C09233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programm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0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012E-B1F7-4496-A49C-30FEB8F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033"/>
          </a:xfrm>
        </p:spPr>
        <p:txBody>
          <a:bodyPr/>
          <a:lstStyle/>
          <a:p>
            <a:r>
              <a:rPr lang="de-DE" dirty="0"/>
              <a:t>Codebeispiel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1C625-0556-4EB7-AACC-DC4C7D2C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0359"/>
            <a:ext cx="8946541" cy="52800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Lösungswort festlegen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3.Ausführung auf dem Server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3">
              <a:lnSpc>
                <a:spcPct val="150000"/>
              </a:lnSpc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8B77FD3-A762-43F5-BFA5-F8D479230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61" y="2680170"/>
            <a:ext cx="7163421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8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012E-B1F7-4496-A49C-30FEB8F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033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1C625-0556-4EB7-AACC-DC4C7D2C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0359"/>
            <a:ext cx="8946541" cy="52800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Spielstart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Dialogfenster um Nutzernamen einzugeben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Rollenvergabe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Der erste, der </a:t>
            </a:r>
            <a:r>
              <a:rPr lang="de-DE" dirty="0" err="1"/>
              <a:t>joint</a:t>
            </a:r>
            <a:r>
              <a:rPr lang="de-DE" dirty="0"/>
              <a:t>, darf Lösungswort festlegen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Alle anderen sind Mitspieler</a:t>
            </a:r>
          </a:p>
          <a:p>
            <a:pPr lvl="3">
              <a:lnSpc>
                <a:spcPct val="150000"/>
              </a:lnSpc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83BECE-C229-4EB5-B8AE-746E29ECA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48" y="2714574"/>
            <a:ext cx="2583404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9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012E-B1F7-4496-A49C-30FEB8F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033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1C625-0556-4EB7-AACC-DC4C7D2C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0359"/>
            <a:ext cx="8946541" cy="52800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Spielfenster (Startbildschirm)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	Spielmacher							Mitspieler</a:t>
            </a:r>
          </a:p>
          <a:p>
            <a:pPr lvl="3">
              <a:lnSpc>
                <a:spcPct val="150000"/>
              </a:lnSpc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D9DE6AA-0539-4D30-BC0D-D1B378D2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36" y="2623629"/>
            <a:ext cx="2612736" cy="398672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81CF000-2182-4C05-9F32-BE642161D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563" y="2623629"/>
            <a:ext cx="2596756" cy="398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1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012E-B1F7-4496-A49C-30FEB8F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033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1C625-0556-4EB7-AACC-DC4C7D2C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0359"/>
            <a:ext cx="8946541" cy="52800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Lösungswort „Java“ wird durch Spieler1 festgelegt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	Spielmacher							Mitspieler</a:t>
            </a:r>
          </a:p>
          <a:p>
            <a:pPr lvl="3">
              <a:lnSpc>
                <a:spcPct val="150000"/>
              </a:lnSpc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EB9E38B-E26F-4A1A-9A2D-932960E81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2567168"/>
            <a:ext cx="2707165" cy="41532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1797BAB-079B-46E4-AB7F-19A50EF98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2567168"/>
            <a:ext cx="2707165" cy="416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8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012E-B1F7-4496-A49C-30FEB8F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033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1C625-0556-4EB7-AACC-DC4C7D2C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0359"/>
            <a:ext cx="8946541" cy="52800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Spieler2 schlägt „O“ als Teil der Lösung vor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	Spielmacher							Mitspieler</a:t>
            </a:r>
          </a:p>
          <a:p>
            <a:pPr lvl="3">
              <a:lnSpc>
                <a:spcPct val="150000"/>
              </a:lnSpc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CA7F5E-7034-4D36-9787-E461BAF40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36" y="2595826"/>
            <a:ext cx="2692118" cy="41245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8BD91D7-5B98-4417-8029-F287C0B0E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666" y="2595826"/>
            <a:ext cx="2679017" cy="412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3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012E-B1F7-4496-A49C-30FEB8F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033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1C625-0556-4EB7-AACC-DC4C7D2C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0359"/>
            <a:ext cx="8946541" cy="52800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Spieler2 schlägt „A“ als Teil der Lösung vor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	Spielmacher							Mitspieler</a:t>
            </a:r>
          </a:p>
          <a:p>
            <a:pPr lvl="3">
              <a:lnSpc>
                <a:spcPct val="150000"/>
              </a:lnSpc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0D0487-B434-4542-8F9D-EBA6C6B0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2587243"/>
            <a:ext cx="2695777" cy="41331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020B79B-59AC-4D6E-B4C0-CCF67051A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046" y="2587242"/>
            <a:ext cx="2684878" cy="413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48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012E-B1F7-4496-A49C-30FEB8F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033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1C625-0556-4EB7-AACC-DC4C7D2C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0359"/>
            <a:ext cx="8946541" cy="52800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Spieler2 schlägt Lösungswort „Java“ vor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	Spielmacher							Mitspieler</a:t>
            </a:r>
          </a:p>
          <a:p>
            <a:pPr lvl="3">
              <a:lnSpc>
                <a:spcPct val="150000"/>
              </a:lnSpc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2EAF26-5B29-4F1B-AFD4-B75A4794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2557416"/>
            <a:ext cx="2715232" cy="416298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31B5B7D-851C-4580-A799-2B4C108D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671" y="2557415"/>
            <a:ext cx="2711563" cy="416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27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012E-B1F7-4496-A49C-30FEB8F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033"/>
          </a:xfrm>
        </p:spPr>
        <p:txBody>
          <a:bodyPr/>
          <a:lstStyle/>
          <a:p>
            <a:r>
              <a:rPr lang="de-DE" dirty="0"/>
              <a:t>Vielen Dank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28667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012E-B1F7-4496-A49C-30FEB8F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8932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1C625-0556-4EB7-AACC-DC4C7D2C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0359"/>
            <a:ext cx="8946541" cy="5280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Struktur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Packages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Klassen , Interfaces</a:t>
            </a:r>
          </a:p>
          <a:p>
            <a:pPr>
              <a:lnSpc>
                <a:spcPct val="150000"/>
              </a:lnSpc>
            </a:pPr>
            <a:r>
              <a:rPr lang="de-DE" dirty="0"/>
              <a:t>Codebeispiel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Server-Verbindung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Beispiel einer Methode</a:t>
            </a:r>
          </a:p>
          <a:p>
            <a:pPr>
              <a:lnSpc>
                <a:spcPct val="150000"/>
              </a:lnSpc>
            </a:pPr>
            <a:r>
              <a:rPr lang="de-DE" dirty="0"/>
              <a:t>Kurze Demo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Screenshots vom Spiel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Funktionalität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156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012E-B1F7-4496-A49C-30FEB8F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033"/>
          </a:xfrm>
        </p:spPr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1C625-0556-4EB7-AACC-DC4C7D2C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0359"/>
            <a:ext cx="8946541" cy="5280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Packages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3 Packages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Client</a:t>
            </a:r>
          </a:p>
          <a:p>
            <a:pPr lvl="3">
              <a:lnSpc>
                <a:spcPct val="150000"/>
              </a:lnSpc>
            </a:pPr>
            <a:r>
              <a:rPr lang="de-DE" dirty="0"/>
              <a:t>Beinhaltet alle den Nutzer betreffenden Klassen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Server</a:t>
            </a:r>
          </a:p>
          <a:p>
            <a:pPr lvl="3">
              <a:lnSpc>
                <a:spcPct val="150000"/>
              </a:lnSpc>
            </a:pPr>
            <a:r>
              <a:rPr lang="de-DE" dirty="0"/>
              <a:t>Beinhaltet alle für den Server wichtigen Klassen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Session</a:t>
            </a:r>
          </a:p>
          <a:p>
            <a:pPr lvl="3">
              <a:lnSpc>
                <a:spcPct val="150000"/>
              </a:lnSpc>
            </a:pPr>
            <a:r>
              <a:rPr lang="de-DE" dirty="0"/>
              <a:t>Beinhaltet Klassen, die als Schnittstelle zwischen Client und Server dienen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06FA33-8920-436D-9469-21C161D5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1" y="2332412"/>
            <a:ext cx="2474584" cy="281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4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012E-B1F7-4496-A49C-30FEB8F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033"/>
          </a:xfrm>
        </p:spPr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1C625-0556-4EB7-AACC-DC4C7D2C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0359"/>
            <a:ext cx="8946541" cy="5280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Konzept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2A411D-EF03-491D-9561-4F6211B82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238" y="2538320"/>
            <a:ext cx="5990162" cy="178136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D149493-E710-47A4-8507-DF7F9341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788" y="4629151"/>
            <a:ext cx="7166911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7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012E-B1F7-4496-A49C-30FEB8F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033"/>
          </a:xfrm>
        </p:spPr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1C625-0556-4EB7-AACC-DC4C7D2C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0359"/>
            <a:ext cx="8946541" cy="528003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Client Package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1 Interface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ClientInterface.java</a:t>
            </a:r>
          </a:p>
          <a:p>
            <a:pPr lvl="3">
              <a:lnSpc>
                <a:spcPct val="150000"/>
              </a:lnSpc>
            </a:pPr>
            <a:r>
              <a:rPr lang="de-DE" dirty="0"/>
              <a:t>Methoden, auf die der Server zugreift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2 Klassen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Client.java</a:t>
            </a:r>
          </a:p>
          <a:p>
            <a:pPr lvl="3">
              <a:lnSpc>
                <a:spcPct val="150000"/>
              </a:lnSpc>
            </a:pPr>
            <a:r>
              <a:rPr lang="de-DE" dirty="0"/>
              <a:t>Implementiert das </a:t>
            </a:r>
            <a:r>
              <a:rPr lang="de-DE" dirty="0" err="1"/>
              <a:t>ClientInterface</a:t>
            </a:r>
            <a:endParaRPr lang="de-DE" dirty="0"/>
          </a:p>
          <a:p>
            <a:pPr lvl="3">
              <a:lnSpc>
                <a:spcPct val="150000"/>
              </a:lnSpc>
            </a:pPr>
            <a:r>
              <a:rPr lang="de-DE" dirty="0"/>
              <a:t>Arbeitet mit einem </a:t>
            </a:r>
            <a:r>
              <a:rPr lang="de-DE" dirty="0" err="1"/>
              <a:t>RunClient</a:t>
            </a:r>
            <a:r>
              <a:rPr lang="de-DE" dirty="0"/>
              <a:t> Objekt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RunClient.java</a:t>
            </a:r>
          </a:p>
          <a:p>
            <a:pPr lvl="3">
              <a:lnSpc>
                <a:spcPct val="150000"/>
              </a:lnSpc>
            </a:pPr>
            <a:r>
              <a:rPr lang="de-DE" dirty="0"/>
              <a:t>Auszuführende Klasse beim Spiel</a:t>
            </a:r>
          </a:p>
          <a:p>
            <a:pPr lvl="3">
              <a:lnSpc>
                <a:spcPct val="150000"/>
              </a:lnSpc>
            </a:pPr>
            <a:r>
              <a:rPr lang="de-DE" dirty="0"/>
              <a:t>Oberfläche</a:t>
            </a:r>
          </a:p>
          <a:p>
            <a:pPr lvl="3">
              <a:lnSpc>
                <a:spcPct val="150000"/>
              </a:lnSpc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06FA33-8920-436D-9469-21C161D5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1" y="2332412"/>
            <a:ext cx="2474584" cy="281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7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012E-B1F7-4496-A49C-30FEB8F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033"/>
          </a:xfrm>
        </p:spPr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1C625-0556-4EB7-AACC-DC4C7D2C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0359"/>
            <a:ext cx="8946541" cy="52800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Server Package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1 Interface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ServerInterface.java</a:t>
            </a:r>
          </a:p>
          <a:p>
            <a:pPr lvl="3">
              <a:lnSpc>
                <a:spcPct val="150000"/>
              </a:lnSpc>
            </a:pPr>
            <a:r>
              <a:rPr lang="de-DE" dirty="0"/>
              <a:t>Beinhaltet Methode zur Session Erzeugung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1 Klasse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Server.java</a:t>
            </a:r>
          </a:p>
          <a:p>
            <a:pPr lvl="3">
              <a:lnSpc>
                <a:spcPct val="150000"/>
              </a:lnSpc>
            </a:pPr>
            <a:r>
              <a:rPr lang="de-DE" dirty="0"/>
              <a:t>Implementiert </a:t>
            </a:r>
            <a:r>
              <a:rPr lang="de-DE" dirty="0" err="1"/>
              <a:t>ServerInterface</a:t>
            </a:r>
            <a:endParaRPr lang="de-DE" dirty="0"/>
          </a:p>
          <a:p>
            <a:pPr lvl="3">
              <a:lnSpc>
                <a:spcPct val="150000"/>
              </a:lnSpc>
            </a:pPr>
            <a:r>
              <a:rPr lang="de-DE" dirty="0"/>
              <a:t>Server auf dem gespielt wird</a:t>
            </a:r>
          </a:p>
          <a:p>
            <a:pPr lvl="3">
              <a:lnSpc>
                <a:spcPct val="150000"/>
              </a:lnSpc>
            </a:pPr>
            <a:r>
              <a:rPr lang="de-DE" dirty="0"/>
              <a:t>Verarbeitet Informationen</a:t>
            </a:r>
          </a:p>
          <a:p>
            <a:pPr marL="1371600" lvl="3" indent="0">
              <a:lnSpc>
                <a:spcPct val="150000"/>
              </a:lnSpc>
              <a:buNone/>
            </a:pPr>
            <a:endParaRPr lang="de-DE" dirty="0"/>
          </a:p>
          <a:p>
            <a:pPr lvl="3">
              <a:lnSpc>
                <a:spcPct val="150000"/>
              </a:lnSpc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06FA33-8920-436D-9469-21C161D5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1" y="2332412"/>
            <a:ext cx="2474584" cy="281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012E-B1F7-4496-A49C-30FEB8F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033"/>
          </a:xfrm>
        </p:spPr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1C625-0556-4EB7-AACC-DC4C7D2C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0359"/>
            <a:ext cx="8946541" cy="52800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Session Package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1 Interface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SessionInterface.java</a:t>
            </a:r>
          </a:p>
          <a:p>
            <a:pPr lvl="3">
              <a:lnSpc>
                <a:spcPct val="150000"/>
              </a:lnSpc>
            </a:pPr>
            <a:r>
              <a:rPr lang="de-DE" dirty="0"/>
              <a:t>Methoden, auf die der Nutzer beim Server zugreifen muss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1 Klasse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Session.java</a:t>
            </a:r>
          </a:p>
          <a:p>
            <a:pPr lvl="3">
              <a:lnSpc>
                <a:spcPct val="150000"/>
              </a:lnSpc>
            </a:pPr>
            <a:r>
              <a:rPr lang="de-DE" dirty="0"/>
              <a:t>Implementiert </a:t>
            </a:r>
            <a:r>
              <a:rPr lang="de-DE" dirty="0" err="1"/>
              <a:t>SessionInterface</a:t>
            </a:r>
            <a:endParaRPr lang="de-DE" dirty="0"/>
          </a:p>
          <a:p>
            <a:pPr lvl="3">
              <a:lnSpc>
                <a:spcPct val="150000"/>
              </a:lnSpc>
            </a:pPr>
            <a:r>
              <a:rPr lang="de-DE" dirty="0"/>
              <a:t>Arbeitet mit Server-Objekt</a:t>
            </a:r>
          </a:p>
          <a:p>
            <a:pPr marL="1371600" lvl="3" indent="0">
              <a:lnSpc>
                <a:spcPct val="150000"/>
              </a:lnSpc>
              <a:buNone/>
            </a:pPr>
            <a:endParaRPr lang="de-DE" dirty="0"/>
          </a:p>
          <a:p>
            <a:pPr lvl="3">
              <a:lnSpc>
                <a:spcPct val="150000"/>
              </a:lnSpc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06FA33-8920-436D-9469-21C161D5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1" y="2332412"/>
            <a:ext cx="2474584" cy="281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0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012E-B1F7-4496-A49C-30FEB8F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033"/>
          </a:xfrm>
        </p:spPr>
        <p:txBody>
          <a:bodyPr/>
          <a:lstStyle/>
          <a:p>
            <a:r>
              <a:rPr lang="de-DE" dirty="0"/>
              <a:t>Codebeispiel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1C625-0556-4EB7-AACC-DC4C7D2C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0359"/>
            <a:ext cx="8946541" cy="52800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Server Verbindung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Main Methode in Server.java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Konstruktor in RunClient.java</a:t>
            </a:r>
          </a:p>
          <a:p>
            <a:pPr lvl="2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3">
              <a:lnSpc>
                <a:spcPct val="150000"/>
              </a:lnSpc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EC0701-7436-44D7-98E7-88266049B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16" y="2662934"/>
            <a:ext cx="4198984" cy="14174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1470C19-ED82-4A27-BD23-1DB14F160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016" y="5302952"/>
            <a:ext cx="5707875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6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012E-B1F7-4496-A49C-30FEB8F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033"/>
          </a:xfrm>
        </p:spPr>
        <p:txBody>
          <a:bodyPr/>
          <a:lstStyle/>
          <a:p>
            <a:r>
              <a:rPr lang="de-DE" dirty="0"/>
              <a:t>Codebeispiel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1C625-0556-4EB7-AACC-DC4C7D2C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0359"/>
            <a:ext cx="8946541" cy="52800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Lösungswort festlegen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1.Ausführung in RunClient.java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2.Ausführung durch SessionInt.java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3">
              <a:lnSpc>
                <a:spcPct val="150000"/>
              </a:lnSpc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5AB98C7-3E2F-460A-99DF-773D72AC5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819" y="2588839"/>
            <a:ext cx="4633362" cy="128027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2E51D0D-74C4-403B-AC87-FE8F4CEDE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500" y="4731781"/>
            <a:ext cx="4389500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15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308</Words>
  <Application>Microsoft Office PowerPoint</Application>
  <PresentationFormat>Breitbild</PresentationFormat>
  <Paragraphs>104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Galgenmännchen</vt:lpstr>
      <vt:lpstr>Inhaltsverzeichnis</vt:lpstr>
      <vt:lpstr>Struktur</vt:lpstr>
      <vt:lpstr>Struktur</vt:lpstr>
      <vt:lpstr>Struktur</vt:lpstr>
      <vt:lpstr>Struktur</vt:lpstr>
      <vt:lpstr>Struktur</vt:lpstr>
      <vt:lpstr>Codebeispiel</vt:lpstr>
      <vt:lpstr>Codebeispiel</vt:lpstr>
      <vt:lpstr>Codebeispiel</vt:lpstr>
      <vt:lpstr>Demo</vt:lpstr>
      <vt:lpstr>Demo</vt:lpstr>
      <vt:lpstr>Demo</vt:lpstr>
      <vt:lpstr>Demo</vt:lpstr>
      <vt:lpstr>Demo</vt:lpstr>
      <vt:lpstr>Demo</vt:lpstr>
      <vt:lpstr>Vielen Dank   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Galgenmännchen</dc:title>
  <dc:creator>Torben Spiekermann</dc:creator>
  <cp:lastModifiedBy>Torben Spiekermann</cp:lastModifiedBy>
  <cp:revision>8</cp:revision>
  <dcterms:created xsi:type="dcterms:W3CDTF">2020-06-23T16:28:48Z</dcterms:created>
  <dcterms:modified xsi:type="dcterms:W3CDTF">2020-06-23T20:03:02Z</dcterms:modified>
</cp:coreProperties>
</file>