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jpeg"/>
  <Override PartName="/ppt/media/image23.jpg" ContentType="image/jpeg"/>
  <Override PartName="/ppt/media/image28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2" r:id="rId1"/>
  </p:sldMasterIdLst>
  <p:sldIdLst>
    <p:sldId id="256" r:id="rId2"/>
    <p:sldId id="257" r:id="rId3"/>
    <p:sldId id="258" r:id="rId4"/>
    <p:sldId id="305" r:id="rId5"/>
    <p:sldId id="259" r:id="rId6"/>
    <p:sldId id="260" r:id="rId7"/>
    <p:sldId id="288" r:id="rId8"/>
    <p:sldId id="261" r:id="rId9"/>
    <p:sldId id="262" r:id="rId10"/>
    <p:sldId id="264" r:id="rId11"/>
    <p:sldId id="277" r:id="rId12"/>
    <p:sldId id="281" r:id="rId13"/>
    <p:sldId id="276" r:id="rId14"/>
    <p:sldId id="284" r:id="rId15"/>
    <p:sldId id="285" r:id="rId16"/>
    <p:sldId id="286" r:id="rId17"/>
    <p:sldId id="287" r:id="rId18"/>
    <p:sldId id="307" r:id="rId19"/>
    <p:sldId id="308" r:id="rId20"/>
    <p:sldId id="301" r:id="rId21"/>
    <p:sldId id="289" r:id="rId22"/>
    <p:sldId id="304" r:id="rId23"/>
    <p:sldId id="294" r:id="rId24"/>
    <p:sldId id="290" r:id="rId25"/>
    <p:sldId id="295" r:id="rId26"/>
    <p:sldId id="300" r:id="rId27"/>
    <p:sldId id="298" r:id="rId28"/>
    <p:sldId id="297" r:id="rId29"/>
    <p:sldId id="299" r:id="rId30"/>
    <p:sldId id="309" r:id="rId31"/>
    <p:sldId id="310" r:id="rId32"/>
    <p:sldId id="311" r:id="rId33"/>
    <p:sldId id="270" r:id="rId34"/>
    <p:sldId id="272" r:id="rId35"/>
    <p:sldId id="271" r:id="rId36"/>
    <p:sldId id="273" r:id="rId37"/>
    <p:sldId id="303" r:id="rId38"/>
    <p:sldId id="275" r:id="rId3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B97E8-576A-4382-8861-66519D54C9A7}" v="73" dt="2025-06-26T02:45:18.2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Mahendroo" userId="0bb7cd99ff9b1f39" providerId="LiveId" clId="{24075006-F86D-491A-863B-51EF2564ED54}"/>
    <pc:docChg chg="undo custSel addSld delSld modSld sldOrd">
      <pc:chgData name="Rishabh Mahendroo" userId="0bb7cd99ff9b1f39" providerId="LiveId" clId="{24075006-F86D-491A-863B-51EF2564ED54}" dt="2025-02-06T08:27:04.632" v="229" actId="404"/>
      <pc:docMkLst>
        <pc:docMk/>
      </pc:docMkLst>
      <pc:sldChg chg="addSp modSp mod">
        <pc:chgData name="Rishabh Mahendroo" userId="0bb7cd99ff9b1f39" providerId="LiveId" clId="{24075006-F86D-491A-863B-51EF2564ED54}" dt="2025-02-06T08:27:04.632" v="229" actId="404"/>
        <pc:sldMkLst>
          <pc:docMk/>
          <pc:sldMk cId="0" sldId="265"/>
        </pc:sldMkLst>
      </pc:sldChg>
      <pc:sldChg chg="del">
        <pc:chgData name="Rishabh Mahendroo" userId="0bb7cd99ff9b1f39" providerId="LiveId" clId="{24075006-F86D-491A-863B-51EF2564ED54}" dt="2025-02-05T18:06:05.080" v="0" actId="47"/>
        <pc:sldMkLst>
          <pc:docMk/>
          <pc:sldMk cId="592989166" sldId="293"/>
        </pc:sldMkLst>
      </pc:sldChg>
      <pc:sldChg chg="modSp new mod ord">
        <pc:chgData name="Rishabh Mahendroo" userId="0bb7cd99ff9b1f39" providerId="LiveId" clId="{24075006-F86D-491A-863B-51EF2564ED54}" dt="2025-02-06T04:13:46.055" v="111" actId="113"/>
        <pc:sldMkLst>
          <pc:docMk/>
          <pc:sldMk cId="2299237510" sldId="303"/>
        </pc:sldMkLst>
      </pc:sldChg>
      <pc:sldChg chg="addSp modSp new mod ord">
        <pc:chgData name="Rishabh Mahendroo" userId="0bb7cd99ff9b1f39" providerId="LiveId" clId="{24075006-F86D-491A-863B-51EF2564ED54}" dt="2025-02-06T08:25:30.353" v="179" actId="404"/>
        <pc:sldMkLst>
          <pc:docMk/>
          <pc:sldMk cId="2509965983" sldId="304"/>
        </pc:sldMkLst>
      </pc:sldChg>
    </pc:docChg>
  </pc:docChgLst>
  <pc:docChgLst>
    <pc:chgData name="Rishabh Mahendroo" userId="0bb7cd99ff9b1f39" providerId="LiveId" clId="{C5FED83E-F0E4-464B-878F-45D6C47C0F40}"/>
    <pc:docChg chg="undo custSel addSld delSld modSld sldOrd">
      <pc:chgData name="Rishabh Mahendroo" userId="0bb7cd99ff9b1f39" providerId="LiveId" clId="{C5FED83E-F0E4-464B-878F-45D6C47C0F40}" dt="2024-11-28T03:16:32.021" v="1100" actId="1076"/>
      <pc:docMkLst>
        <pc:docMk/>
      </pc:docMkLst>
      <pc:sldChg chg="addSp modSp mod">
        <pc:chgData name="Rishabh Mahendroo" userId="0bb7cd99ff9b1f39" providerId="LiveId" clId="{C5FED83E-F0E4-464B-878F-45D6C47C0F40}" dt="2024-11-27T16:48:22.179" v="337" actId="1076"/>
        <pc:sldMkLst>
          <pc:docMk/>
          <pc:sldMk cId="0" sldId="256"/>
        </pc:sldMkLst>
      </pc:sldChg>
      <pc:sldChg chg="modSp mod">
        <pc:chgData name="Rishabh Mahendroo" userId="0bb7cd99ff9b1f39" providerId="LiveId" clId="{C5FED83E-F0E4-464B-878F-45D6C47C0F40}" dt="2024-11-27T16:22:41.511" v="245" actId="20577"/>
        <pc:sldMkLst>
          <pc:docMk/>
          <pc:sldMk cId="0" sldId="260"/>
        </pc:sldMkLst>
      </pc:sldChg>
      <pc:sldChg chg="addSp modSp mod">
        <pc:chgData name="Rishabh Mahendroo" userId="0bb7cd99ff9b1f39" providerId="LiveId" clId="{C5FED83E-F0E4-464B-878F-45D6C47C0F40}" dt="2024-11-27T19:01:08.996" v="488" actId="1076"/>
        <pc:sldMkLst>
          <pc:docMk/>
          <pc:sldMk cId="0" sldId="261"/>
        </pc:sldMkLst>
      </pc:sldChg>
      <pc:sldChg chg="del">
        <pc:chgData name="Rishabh Mahendroo" userId="0bb7cd99ff9b1f39" providerId="LiveId" clId="{C5FED83E-F0E4-464B-878F-45D6C47C0F40}" dt="2024-11-27T17:33:34.458" v="338" actId="47"/>
        <pc:sldMkLst>
          <pc:docMk/>
          <pc:sldMk cId="0" sldId="268"/>
        </pc:sldMkLst>
      </pc:sldChg>
      <pc:sldChg chg="del ord">
        <pc:chgData name="Rishabh Mahendroo" userId="0bb7cd99ff9b1f39" providerId="LiveId" clId="{C5FED83E-F0E4-464B-878F-45D6C47C0F40}" dt="2024-11-28T03:03:17.292" v="941" actId="47"/>
        <pc:sldMkLst>
          <pc:docMk/>
          <pc:sldMk cId="0" sldId="269"/>
        </pc:sldMkLst>
      </pc:sldChg>
      <pc:sldChg chg="addSp delSp modSp mod ord">
        <pc:chgData name="Rishabh Mahendroo" userId="0bb7cd99ff9b1f39" providerId="LiveId" clId="{C5FED83E-F0E4-464B-878F-45D6C47C0F40}" dt="2024-11-28T03:12:32.907" v="1021" actId="1076"/>
        <pc:sldMkLst>
          <pc:docMk/>
          <pc:sldMk cId="0" sldId="270"/>
        </pc:sldMkLst>
      </pc:sldChg>
      <pc:sldChg chg="addSp delSp modSp mod ord">
        <pc:chgData name="Rishabh Mahendroo" userId="0bb7cd99ff9b1f39" providerId="LiveId" clId="{C5FED83E-F0E4-464B-878F-45D6C47C0F40}" dt="2024-11-28T03:11:17.599" v="1007" actId="1076"/>
        <pc:sldMkLst>
          <pc:docMk/>
          <pc:sldMk cId="0" sldId="271"/>
        </pc:sldMkLst>
      </pc:sldChg>
      <pc:sldChg chg="addSp delSp modSp mod">
        <pc:chgData name="Rishabh Mahendroo" userId="0bb7cd99ff9b1f39" providerId="LiveId" clId="{C5FED83E-F0E4-464B-878F-45D6C47C0F40}" dt="2024-11-28T03:10:00.181" v="991"/>
        <pc:sldMkLst>
          <pc:docMk/>
          <pc:sldMk cId="0" sldId="272"/>
        </pc:sldMkLst>
      </pc:sldChg>
      <pc:sldChg chg="modSp mod">
        <pc:chgData name="Rishabh Mahendroo" userId="0bb7cd99ff9b1f39" providerId="LiveId" clId="{C5FED83E-F0E4-464B-878F-45D6C47C0F40}" dt="2024-11-27T16:23:51.056" v="288" actId="20577"/>
        <pc:sldMkLst>
          <pc:docMk/>
          <pc:sldMk cId="3813483478" sldId="288"/>
        </pc:sldMkLst>
      </pc:sldChg>
      <pc:sldChg chg="addSp delSp modSp add mod ord">
        <pc:chgData name="Rishabh Mahendroo" userId="0bb7cd99ff9b1f39" providerId="LiveId" clId="{C5FED83E-F0E4-464B-878F-45D6C47C0F40}" dt="2024-11-27T20:11:01.170" v="756"/>
        <pc:sldMkLst>
          <pc:docMk/>
          <pc:sldMk cId="3715737773" sldId="289"/>
        </pc:sldMkLst>
      </pc:sldChg>
      <pc:sldChg chg="addSp modSp new mod ord">
        <pc:chgData name="Rishabh Mahendroo" userId="0bb7cd99ff9b1f39" providerId="LiveId" clId="{C5FED83E-F0E4-464B-878F-45D6C47C0F40}" dt="2024-11-27T20:12:15.495" v="766"/>
        <pc:sldMkLst>
          <pc:docMk/>
          <pc:sldMk cId="2810453152" sldId="290"/>
        </pc:sldMkLst>
      </pc:sldChg>
      <pc:sldChg chg="addSp delSp modSp new mod ord">
        <pc:chgData name="Rishabh Mahendroo" userId="0bb7cd99ff9b1f39" providerId="LiveId" clId="{C5FED83E-F0E4-464B-878F-45D6C47C0F40}" dt="2024-11-27T20:11:16.444" v="758"/>
        <pc:sldMkLst>
          <pc:docMk/>
          <pc:sldMk cId="3044240840" sldId="291"/>
        </pc:sldMkLst>
      </pc:sldChg>
      <pc:sldChg chg="addSp modSp new mod ord">
        <pc:chgData name="Rishabh Mahendroo" userId="0bb7cd99ff9b1f39" providerId="LiveId" clId="{C5FED83E-F0E4-464B-878F-45D6C47C0F40}" dt="2024-11-27T20:11:28.229" v="760"/>
        <pc:sldMkLst>
          <pc:docMk/>
          <pc:sldMk cId="1884164498" sldId="292"/>
        </pc:sldMkLst>
      </pc:sldChg>
      <pc:sldChg chg="delSp modSp add mod">
        <pc:chgData name="Rishabh Mahendroo" userId="0bb7cd99ff9b1f39" providerId="LiveId" clId="{C5FED83E-F0E4-464B-878F-45D6C47C0F40}" dt="2024-11-27T19:01:39.120" v="500" actId="478"/>
        <pc:sldMkLst>
          <pc:docMk/>
          <pc:sldMk cId="592989166" sldId="293"/>
        </pc:sldMkLst>
      </pc:sldChg>
      <pc:sldChg chg="addSp delSp modSp add mod ord">
        <pc:chgData name="Rishabh Mahendroo" userId="0bb7cd99ff9b1f39" providerId="LiveId" clId="{C5FED83E-F0E4-464B-878F-45D6C47C0F40}" dt="2024-11-27T20:16:12.990" v="772" actId="1076"/>
        <pc:sldMkLst>
          <pc:docMk/>
          <pc:sldMk cId="1324833875" sldId="294"/>
        </pc:sldMkLst>
      </pc:sldChg>
      <pc:sldChg chg="addSp modSp new mod ord">
        <pc:chgData name="Rishabh Mahendroo" userId="0bb7cd99ff9b1f39" providerId="LiveId" clId="{C5FED83E-F0E4-464B-878F-45D6C47C0F40}" dt="2024-11-27T20:12:08.513" v="764"/>
        <pc:sldMkLst>
          <pc:docMk/>
          <pc:sldMk cId="1125126522" sldId="295"/>
        </pc:sldMkLst>
      </pc:sldChg>
      <pc:sldChg chg="addSp delSp modSp new mod">
        <pc:chgData name="Rishabh Mahendroo" userId="0bb7cd99ff9b1f39" providerId="LiveId" clId="{C5FED83E-F0E4-464B-878F-45D6C47C0F40}" dt="2024-11-28T03:14:08.163" v="1098" actId="1076"/>
        <pc:sldMkLst>
          <pc:docMk/>
          <pc:sldMk cId="281092244" sldId="296"/>
        </pc:sldMkLst>
      </pc:sldChg>
      <pc:sldChg chg="addSp delSp modSp add mod ord">
        <pc:chgData name="Rishabh Mahendroo" userId="0bb7cd99ff9b1f39" providerId="LiveId" clId="{C5FED83E-F0E4-464B-878F-45D6C47C0F40}" dt="2024-11-27T20:17:25.121" v="777" actId="1076"/>
        <pc:sldMkLst>
          <pc:docMk/>
          <pc:sldMk cId="3821068953" sldId="297"/>
        </pc:sldMkLst>
      </pc:sldChg>
      <pc:sldChg chg="addSp modSp new mod ord">
        <pc:chgData name="Rishabh Mahendroo" userId="0bb7cd99ff9b1f39" providerId="LiveId" clId="{C5FED83E-F0E4-464B-878F-45D6C47C0F40}" dt="2024-11-28T02:53:13.710" v="938" actId="5793"/>
        <pc:sldMkLst>
          <pc:docMk/>
          <pc:sldMk cId="3092918950" sldId="298"/>
        </pc:sldMkLst>
      </pc:sldChg>
      <pc:sldChg chg="addSp modSp new mod ord">
        <pc:chgData name="Rishabh Mahendroo" userId="0bb7cd99ff9b1f39" providerId="LiveId" clId="{C5FED83E-F0E4-464B-878F-45D6C47C0F40}" dt="2024-11-28T03:13:30.782" v="1044" actId="404"/>
        <pc:sldMkLst>
          <pc:docMk/>
          <pc:sldMk cId="4047497573" sldId="299"/>
        </pc:sldMkLst>
      </pc:sldChg>
      <pc:sldChg chg="addSp delSp modSp add mod ord">
        <pc:chgData name="Rishabh Mahendroo" userId="0bb7cd99ff9b1f39" providerId="LiveId" clId="{C5FED83E-F0E4-464B-878F-45D6C47C0F40}" dt="2024-11-28T03:13:16.152" v="1042" actId="404"/>
        <pc:sldMkLst>
          <pc:docMk/>
          <pc:sldMk cId="2441556348" sldId="300"/>
        </pc:sldMkLst>
      </pc:sldChg>
      <pc:sldChg chg="addSp delSp modSp add mod ord">
        <pc:chgData name="Rishabh Mahendroo" userId="0bb7cd99ff9b1f39" providerId="LiveId" clId="{C5FED83E-F0E4-464B-878F-45D6C47C0F40}" dt="2024-11-28T03:16:32.021" v="1100" actId="1076"/>
        <pc:sldMkLst>
          <pc:docMk/>
          <pc:sldMk cId="3022802018" sldId="301"/>
        </pc:sldMkLst>
      </pc:sldChg>
      <pc:sldChg chg="addSp delSp modSp add mod ord">
        <pc:chgData name="Rishabh Mahendroo" userId="0bb7cd99ff9b1f39" providerId="LiveId" clId="{C5FED83E-F0E4-464B-878F-45D6C47C0F40}" dt="2024-11-27T20:51:22.180" v="884" actId="1076"/>
        <pc:sldMkLst>
          <pc:docMk/>
          <pc:sldMk cId="1856620838" sldId="302"/>
        </pc:sldMkLst>
      </pc:sldChg>
    </pc:docChg>
  </pc:docChgLst>
  <pc:docChgLst>
    <pc:chgData name="Rishabh Mahendroo" userId="0bb7cd99ff9b1f39" providerId="LiveId" clId="{D93B97E8-576A-4382-8861-66519D54C9A7}"/>
    <pc:docChg chg="undo custSel addSld delSld modSld sldOrd">
      <pc:chgData name="Rishabh Mahendroo" userId="0bb7cd99ff9b1f39" providerId="LiveId" clId="{D93B97E8-576A-4382-8861-66519D54C9A7}" dt="2025-06-26T04:53:11.315" v="570" actId="12"/>
      <pc:docMkLst>
        <pc:docMk/>
      </pc:docMkLst>
      <pc:sldChg chg="modSp mod">
        <pc:chgData name="Rishabh Mahendroo" userId="0bb7cd99ff9b1f39" providerId="LiveId" clId="{D93B97E8-576A-4382-8861-66519D54C9A7}" dt="2025-06-26T02:41:56.156" v="547" actId="20577"/>
        <pc:sldMkLst>
          <pc:docMk/>
          <pc:sldMk cId="0" sldId="256"/>
        </pc:sldMkLst>
        <pc:spChg chg="mod">
          <ac:chgData name="Rishabh Mahendroo" userId="0bb7cd99ff9b1f39" providerId="LiveId" clId="{D93B97E8-576A-4382-8861-66519D54C9A7}" dt="2025-06-26T02:41:39.216" v="537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Rishabh Mahendroo" userId="0bb7cd99ff9b1f39" providerId="LiveId" clId="{D93B97E8-576A-4382-8861-66519D54C9A7}" dt="2025-06-26T02:41:56.156" v="547" actId="20577"/>
          <ac:spMkLst>
            <pc:docMk/>
            <pc:sldMk cId="0" sldId="256"/>
            <ac:spMk id="7" creationId="{64D4D4AB-CD4B-F9BD-846A-FA03C35EC36B}"/>
          </ac:spMkLst>
        </pc:spChg>
      </pc:sldChg>
      <pc:sldChg chg="modSp mod">
        <pc:chgData name="Rishabh Mahendroo" userId="0bb7cd99ff9b1f39" providerId="LiveId" clId="{D93B97E8-576A-4382-8861-66519D54C9A7}" dt="2025-06-26T00:29:32.778" v="53" actId="20577"/>
        <pc:sldMkLst>
          <pc:docMk/>
          <pc:sldMk cId="0" sldId="257"/>
        </pc:sldMkLst>
        <pc:spChg chg="mod">
          <ac:chgData name="Rishabh Mahendroo" userId="0bb7cd99ff9b1f39" providerId="LiveId" clId="{D93B97E8-576A-4382-8861-66519D54C9A7}" dt="2025-06-26T00:29:32.778" v="5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Rishabh Mahendroo" userId="0bb7cd99ff9b1f39" providerId="LiveId" clId="{D93B97E8-576A-4382-8861-66519D54C9A7}" dt="2025-06-26T02:43:57.640" v="559" actId="14100"/>
        <pc:sldMkLst>
          <pc:docMk/>
          <pc:sldMk cId="0" sldId="258"/>
        </pc:sldMkLst>
        <pc:spChg chg="del mod">
          <ac:chgData name="Rishabh Mahendroo" userId="0bb7cd99ff9b1f39" providerId="LiveId" clId="{D93B97E8-576A-4382-8861-66519D54C9A7}" dt="2025-06-26T00:34:18.956" v="62"/>
          <ac:spMkLst>
            <pc:docMk/>
            <pc:sldMk cId="0" sldId="258"/>
            <ac:spMk id="3" creationId="{00000000-0000-0000-0000-000000000000}"/>
          </ac:spMkLst>
        </pc:spChg>
        <pc:spChg chg="add">
          <ac:chgData name="Rishabh Mahendroo" userId="0bb7cd99ff9b1f39" providerId="LiveId" clId="{D93B97E8-576A-4382-8861-66519D54C9A7}" dt="2025-06-26T00:33:50.393" v="54"/>
          <ac:spMkLst>
            <pc:docMk/>
            <pc:sldMk cId="0" sldId="258"/>
            <ac:spMk id="4" creationId="{8FE4418E-1DD4-97D5-519D-EFF420C93DC3}"/>
          </ac:spMkLst>
        </pc:spChg>
        <pc:spChg chg="add mod">
          <ac:chgData name="Rishabh Mahendroo" userId="0bb7cd99ff9b1f39" providerId="LiveId" clId="{D93B97E8-576A-4382-8861-66519D54C9A7}" dt="2025-06-26T02:43:57.640" v="559" actId="14100"/>
          <ac:spMkLst>
            <pc:docMk/>
            <pc:sldMk cId="0" sldId="258"/>
            <ac:spMk id="5" creationId="{5F8CD3E3-1E4F-1D6E-D8E6-1046FD539D95}"/>
          </ac:spMkLst>
        </pc:spChg>
      </pc:sldChg>
      <pc:sldChg chg="addSp delSp modSp mod">
        <pc:chgData name="Rishabh Mahendroo" userId="0bb7cd99ff9b1f39" providerId="LiveId" clId="{D93B97E8-576A-4382-8861-66519D54C9A7}" dt="2025-06-26T02:45:18.204" v="563" actId="1076"/>
        <pc:sldMkLst>
          <pc:docMk/>
          <pc:sldMk cId="0" sldId="259"/>
        </pc:sldMkLst>
        <pc:spChg chg="mod">
          <ac:chgData name="Rishabh Mahendroo" userId="0bb7cd99ff9b1f39" providerId="LiveId" clId="{D93B97E8-576A-4382-8861-66519D54C9A7}" dt="2025-06-26T00:37:13.687" v="78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shabh Mahendroo" userId="0bb7cd99ff9b1f39" providerId="LiveId" clId="{D93B97E8-576A-4382-8861-66519D54C9A7}" dt="2025-06-26T00:37:51.443" v="150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Rishabh Mahendroo" userId="0bb7cd99ff9b1f39" providerId="LiveId" clId="{D93B97E8-576A-4382-8861-66519D54C9A7}" dt="2025-06-26T02:45:18.204" v="563" actId="1076"/>
          <ac:spMkLst>
            <pc:docMk/>
            <pc:sldMk cId="0" sldId="259"/>
            <ac:spMk id="5" creationId="{6FFF9464-804F-10E4-86A1-9E30485E36A4}"/>
          </ac:spMkLst>
        </pc:spChg>
        <pc:picChg chg="del">
          <ac:chgData name="Rishabh Mahendroo" userId="0bb7cd99ff9b1f39" providerId="LiveId" clId="{D93B97E8-576A-4382-8861-66519D54C9A7}" dt="2025-06-26T00:38:02.261" v="152" actId="478"/>
          <ac:picMkLst>
            <pc:docMk/>
            <pc:sldMk cId="0" sldId="259"/>
            <ac:picMk id="4" creationId="{00000000-0000-0000-0000-000000000000}"/>
          </ac:picMkLst>
        </pc:picChg>
      </pc:sldChg>
      <pc:sldChg chg="del">
        <pc:chgData name="Rishabh Mahendroo" userId="0bb7cd99ff9b1f39" providerId="LiveId" clId="{D93B97E8-576A-4382-8861-66519D54C9A7}" dt="2025-06-26T00:50:09.741" v="161" actId="2696"/>
        <pc:sldMkLst>
          <pc:docMk/>
          <pc:sldMk cId="0" sldId="267"/>
        </pc:sldMkLst>
      </pc:sldChg>
      <pc:sldChg chg="addSp delSp modSp mod ord">
        <pc:chgData name="Rishabh Mahendroo" userId="0bb7cd99ff9b1f39" providerId="LiveId" clId="{D93B97E8-576A-4382-8861-66519D54C9A7}" dt="2025-06-26T01:42:17.299" v="505" actId="1076"/>
        <pc:sldMkLst>
          <pc:docMk/>
          <pc:sldMk cId="0" sldId="270"/>
        </pc:sldMkLst>
        <pc:spChg chg="add mod">
          <ac:chgData name="Rishabh Mahendroo" userId="0bb7cd99ff9b1f39" providerId="LiveId" clId="{D93B97E8-576A-4382-8861-66519D54C9A7}" dt="2025-06-26T01:42:17.299" v="505" actId="1076"/>
          <ac:spMkLst>
            <pc:docMk/>
            <pc:sldMk cId="0" sldId="270"/>
            <ac:spMk id="3" creationId="{2762E228-B92B-023A-ABFC-F9D2EC5219EC}"/>
          </ac:spMkLst>
        </pc:spChg>
        <pc:spChg chg="del">
          <ac:chgData name="Rishabh Mahendroo" userId="0bb7cd99ff9b1f39" providerId="LiveId" clId="{D93B97E8-576A-4382-8861-66519D54C9A7}" dt="2025-06-26T01:41:31.874" v="495" actId="478"/>
          <ac:spMkLst>
            <pc:docMk/>
            <pc:sldMk cId="0" sldId="270"/>
            <ac:spMk id="4" creationId="{2E3344D3-99F2-1D40-9887-262AF8B423CC}"/>
          </ac:spMkLst>
        </pc:spChg>
      </pc:sldChg>
      <pc:sldChg chg="addSp delSp modSp mod">
        <pc:chgData name="Rishabh Mahendroo" userId="0bb7cd99ff9b1f39" providerId="LiveId" clId="{D93B97E8-576A-4382-8861-66519D54C9A7}" dt="2025-06-26T01:45:33.977" v="536" actId="1076"/>
        <pc:sldMkLst>
          <pc:docMk/>
          <pc:sldMk cId="0" sldId="271"/>
        </pc:sldMkLst>
        <pc:spChg chg="mod">
          <ac:chgData name="Rishabh Mahendroo" userId="0bb7cd99ff9b1f39" providerId="LiveId" clId="{D93B97E8-576A-4382-8861-66519D54C9A7}" dt="2025-06-26T01:45:12.937" v="530" actId="1076"/>
          <ac:spMkLst>
            <pc:docMk/>
            <pc:sldMk cId="0" sldId="271"/>
            <ac:spMk id="2" creationId="{00000000-0000-0000-0000-000000000000}"/>
          </ac:spMkLst>
        </pc:spChg>
        <pc:spChg chg="add del">
          <ac:chgData name="Rishabh Mahendroo" userId="0bb7cd99ff9b1f39" providerId="LiveId" clId="{D93B97E8-576A-4382-8861-66519D54C9A7}" dt="2025-06-26T01:44:38.521" v="522" actId="478"/>
          <ac:spMkLst>
            <pc:docMk/>
            <pc:sldMk cId="0" sldId="271"/>
            <ac:spMk id="3" creationId="{DCB03FF1-9A99-9276-CFA6-6D81E2D17A82}"/>
          </ac:spMkLst>
        </pc:spChg>
        <pc:spChg chg="add mod">
          <ac:chgData name="Rishabh Mahendroo" userId="0bb7cd99ff9b1f39" providerId="LiveId" clId="{D93B97E8-576A-4382-8861-66519D54C9A7}" dt="2025-06-26T01:45:33.977" v="536" actId="1076"/>
          <ac:spMkLst>
            <pc:docMk/>
            <pc:sldMk cId="0" sldId="271"/>
            <ac:spMk id="4" creationId="{3207A902-3C05-6F07-53F9-EFB4F7B420B2}"/>
          </ac:spMkLst>
        </pc:spChg>
        <pc:spChg chg="del">
          <ac:chgData name="Rishabh Mahendroo" userId="0bb7cd99ff9b1f39" providerId="LiveId" clId="{D93B97E8-576A-4382-8861-66519D54C9A7}" dt="2025-06-26T01:44:38.521" v="522" actId="478"/>
          <ac:spMkLst>
            <pc:docMk/>
            <pc:sldMk cId="0" sldId="271"/>
            <ac:spMk id="5" creationId="{C3981412-2924-6E1F-BEAF-431E5B2DE4CF}"/>
          </ac:spMkLst>
        </pc:spChg>
      </pc:sldChg>
      <pc:sldChg chg="addSp delSp modSp mod">
        <pc:chgData name="Rishabh Mahendroo" userId="0bb7cd99ff9b1f39" providerId="LiveId" clId="{D93B97E8-576A-4382-8861-66519D54C9A7}" dt="2025-06-26T01:43:55.915" v="520" actId="20577"/>
        <pc:sldMkLst>
          <pc:docMk/>
          <pc:sldMk cId="0" sldId="272"/>
        </pc:sldMkLst>
        <pc:spChg chg="mod">
          <ac:chgData name="Rishabh Mahendroo" userId="0bb7cd99ff9b1f39" providerId="LiveId" clId="{D93B97E8-576A-4382-8861-66519D54C9A7}" dt="2025-06-26T01:43:26.718" v="513" actId="1076"/>
          <ac:spMkLst>
            <pc:docMk/>
            <pc:sldMk cId="0" sldId="272"/>
            <ac:spMk id="2" creationId="{00000000-0000-0000-0000-000000000000}"/>
          </ac:spMkLst>
        </pc:spChg>
        <pc:spChg chg="add mod">
          <ac:chgData name="Rishabh Mahendroo" userId="0bb7cd99ff9b1f39" providerId="LiveId" clId="{D93B97E8-576A-4382-8861-66519D54C9A7}" dt="2025-06-26T01:43:55.915" v="520" actId="20577"/>
          <ac:spMkLst>
            <pc:docMk/>
            <pc:sldMk cId="0" sldId="272"/>
            <ac:spMk id="3" creationId="{B6FBBB33-ABB6-BB41-C252-EFDBF603EAC2}"/>
          </ac:spMkLst>
        </pc:spChg>
        <pc:spChg chg="del mod">
          <ac:chgData name="Rishabh Mahendroo" userId="0bb7cd99ff9b1f39" providerId="LiveId" clId="{D93B97E8-576A-4382-8861-66519D54C9A7}" dt="2025-06-26T01:42:42.520" v="507" actId="478"/>
          <ac:spMkLst>
            <pc:docMk/>
            <pc:sldMk cId="0" sldId="272"/>
            <ac:spMk id="5" creationId="{34DA2862-096C-B0D6-8ADB-DC164A0DDED1}"/>
          </ac:spMkLst>
        </pc:spChg>
      </pc:sldChg>
      <pc:sldChg chg="del">
        <pc:chgData name="Rishabh Mahendroo" userId="0bb7cd99ff9b1f39" providerId="LiveId" clId="{D93B97E8-576A-4382-8861-66519D54C9A7}" dt="2025-06-26T00:39:36.394" v="159" actId="47"/>
        <pc:sldMkLst>
          <pc:docMk/>
          <pc:sldMk cId="281092244" sldId="296"/>
        </pc:sldMkLst>
      </pc:sldChg>
      <pc:sldChg chg="del">
        <pc:chgData name="Rishabh Mahendroo" userId="0bb7cd99ff9b1f39" providerId="LiveId" clId="{D93B97E8-576A-4382-8861-66519D54C9A7}" dt="2025-06-26T00:49:23.769" v="160" actId="2696"/>
        <pc:sldMkLst>
          <pc:docMk/>
          <pc:sldMk cId="1856620838" sldId="302"/>
        </pc:sldMkLst>
      </pc:sldChg>
      <pc:sldChg chg="addSp delSp modSp add mod">
        <pc:chgData name="Rishabh Mahendroo" userId="0bb7cd99ff9b1f39" providerId="LiveId" clId="{D93B97E8-576A-4382-8861-66519D54C9A7}" dt="2025-06-26T04:53:11.315" v="570" actId="12"/>
        <pc:sldMkLst>
          <pc:docMk/>
          <pc:sldMk cId="1564875030" sldId="305"/>
        </pc:sldMkLst>
        <pc:spChg chg="mod">
          <ac:chgData name="Rishabh Mahendroo" userId="0bb7cd99ff9b1f39" providerId="LiveId" clId="{D93B97E8-576A-4382-8861-66519D54C9A7}" dt="2025-06-26T00:38:54.122" v="157" actId="14100"/>
          <ac:spMkLst>
            <pc:docMk/>
            <pc:sldMk cId="1564875030" sldId="305"/>
            <ac:spMk id="2" creationId="{C5483D18-25AF-83F8-1E1B-05AFE0839324}"/>
          </ac:spMkLst>
        </pc:spChg>
        <pc:spChg chg="add mod">
          <ac:chgData name="Rishabh Mahendroo" userId="0bb7cd99ff9b1f39" providerId="LiveId" clId="{D93B97E8-576A-4382-8861-66519D54C9A7}" dt="2025-06-26T04:53:11.315" v="570" actId="12"/>
          <ac:spMkLst>
            <pc:docMk/>
            <pc:sldMk cId="1564875030" sldId="305"/>
            <ac:spMk id="3" creationId="{3B9114EA-C302-97F1-6397-782322C00511}"/>
          </ac:spMkLst>
        </pc:spChg>
        <pc:spChg chg="del mod">
          <ac:chgData name="Rishabh Mahendroo" userId="0bb7cd99ff9b1f39" providerId="LiveId" clId="{D93B97E8-576A-4382-8861-66519D54C9A7}" dt="2025-06-26T00:36:54.693" v="75"/>
          <ac:spMkLst>
            <pc:docMk/>
            <pc:sldMk cId="1564875030" sldId="305"/>
            <ac:spMk id="5" creationId="{2AF1E60C-D22E-8F90-7B33-F8B90278FE78}"/>
          </ac:spMkLst>
        </pc:spChg>
      </pc:sldChg>
      <pc:sldChg chg="new del">
        <pc:chgData name="Rishabh Mahendroo" userId="0bb7cd99ff9b1f39" providerId="LiveId" clId="{D93B97E8-576A-4382-8861-66519D54C9A7}" dt="2025-06-26T00:50:21.143" v="164" actId="2696"/>
        <pc:sldMkLst>
          <pc:docMk/>
          <pc:sldMk cId="2709940191" sldId="306"/>
        </pc:sldMkLst>
      </pc:sldChg>
      <pc:sldChg chg="addSp modSp new mod ord">
        <pc:chgData name="Rishabh Mahendroo" userId="0bb7cd99ff9b1f39" providerId="LiveId" clId="{D93B97E8-576A-4382-8861-66519D54C9A7}" dt="2025-06-26T02:48:44.587" v="565"/>
        <pc:sldMkLst>
          <pc:docMk/>
          <pc:sldMk cId="4147465347" sldId="307"/>
        </pc:sldMkLst>
        <pc:spChg chg="add mod">
          <ac:chgData name="Rishabh Mahendroo" userId="0bb7cd99ff9b1f39" providerId="LiveId" clId="{D93B97E8-576A-4382-8861-66519D54C9A7}" dt="2025-06-26T00:51:58.102" v="224" actId="1076"/>
          <ac:spMkLst>
            <pc:docMk/>
            <pc:sldMk cId="4147465347" sldId="307"/>
            <ac:spMk id="2" creationId="{9992CC10-C0EC-B7C8-7989-FD43AA2D5C90}"/>
          </ac:spMkLst>
        </pc:spChg>
        <pc:spChg chg="add mod">
          <ac:chgData name="Rishabh Mahendroo" userId="0bb7cd99ff9b1f39" providerId="LiveId" clId="{D93B97E8-576A-4382-8861-66519D54C9A7}" dt="2025-06-26T00:56:41.570" v="243" actId="1076"/>
          <ac:spMkLst>
            <pc:docMk/>
            <pc:sldMk cId="4147465347" sldId="307"/>
            <ac:spMk id="7" creationId="{EE4E2030-BE1E-7A45-E603-296A150B7859}"/>
          </ac:spMkLst>
        </pc:spChg>
        <pc:spChg chg="add mod">
          <ac:chgData name="Rishabh Mahendroo" userId="0bb7cd99ff9b1f39" providerId="LiveId" clId="{D93B97E8-576A-4382-8861-66519D54C9A7}" dt="2025-06-26T00:57:34.558" v="247" actId="20577"/>
          <ac:spMkLst>
            <pc:docMk/>
            <pc:sldMk cId="4147465347" sldId="307"/>
            <ac:spMk id="8" creationId="{E0E4EE2A-21CE-5EFF-CB00-1D8E91E8C1C6}"/>
          </ac:spMkLst>
        </pc:spChg>
        <pc:picChg chg="add mod">
          <ac:chgData name="Rishabh Mahendroo" userId="0bb7cd99ff9b1f39" providerId="LiveId" clId="{D93B97E8-576A-4382-8861-66519D54C9A7}" dt="2025-06-26T00:56:01.281" v="233" actId="14100"/>
          <ac:picMkLst>
            <pc:docMk/>
            <pc:sldMk cId="4147465347" sldId="307"/>
            <ac:picMk id="4" creationId="{6572A062-7137-7DB5-2FD8-900555F46FCA}"/>
          </ac:picMkLst>
        </pc:picChg>
        <pc:picChg chg="add mod">
          <ac:chgData name="Rishabh Mahendroo" userId="0bb7cd99ff9b1f39" providerId="LiveId" clId="{D93B97E8-576A-4382-8861-66519D54C9A7}" dt="2025-06-26T00:56:06.808" v="234" actId="14100"/>
          <ac:picMkLst>
            <pc:docMk/>
            <pc:sldMk cId="4147465347" sldId="307"/>
            <ac:picMk id="6" creationId="{A711CBDD-42EA-D974-E987-467067045A73}"/>
          </ac:picMkLst>
        </pc:picChg>
      </pc:sldChg>
      <pc:sldChg chg="addSp modSp new mod ord">
        <pc:chgData name="Rishabh Mahendroo" userId="0bb7cd99ff9b1f39" providerId="LiveId" clId="{D93B97E8-576A-4382-8861-66519D54C9A7}" dt="2025-06-26T02:48:46.727" v="567"/>
        <pc:sldMkLst>
          <pc:docMk/>
          <pc:sldMk cId="740502252" sldId="308"/>
        </pc:sldMkLst>
        <pc:spChg chg="add mod">
          <ac:chgData name="Rishabh Mahendroo" userId="0bb7cd99ff9b1f39" providerId="LiveId" clId="{D93B97E8-576A-4382-8861-66519D54C9A7}" dt="2025-06-26T00:59:52.740" v="262" actId="20577"/>
          <ac:spMkLst>
            <pc:docMk/>
            <pc:sldMk cId="740502252" sldId="308"/>
            <ac:spMk id="6" creationId="{5A9ABAC0-1A29-31E8-A625-73789686CF71}"/>
          </ac:spMkLst>
        </pc:spChg>
        <pc:spChg chg="add mod">
          <ac:chgData name="Rishabh Mahendroo" userId="0bb7cd99ff9b1f39" providerId="LiveId" clId="{D93B97E8-576A-4382-8861-66519D54C9A7}" dt="2025-06-26T00:59:56.589" v="264" actId="20577"/>
          <ac:spMkLst>
            <pc:docMk/>
            <pc:sldMk cId="740502252" sldId="308"/>
            <ac:spMk id="7" creationId="{24A0F549-A13B-68D4-EEF6-2A67048BEEC7}"/>
          </ac:spMkLst>
        </pc:spChg>
        <pc:picChg chg="add mod">
          <ac:chgData name="Rishabh Mahendroo" userId="0bb7cd99ff9b1f39" providerId="LiveId" clId="{D93B97E8-576A-4382-8861-66519D54C9A7}" dt="2025-06-26T00:58:51.588" v="252" actId="14100"/>
          <ac:picMkLst>
            <pc:docMk/>
            <pc:sldMk cId="740502252" sldId="308"/>
            <ac:picMk id="3" creationId="{8D8BC5C1-C410-CAA1-97A8-835C47414374}"/>
          </ac:picMkLst>
        </pc:picChg>
        <pc:picChg chg="add mod">
          <ac:chgData name="Rishabh Mahendroo" userId="0bb7cd99ff9b1f39" providerId="LiveId" clId="{D93B97E8-576A-4382-8861-66519D54C9A7}" dt="2025-06-26T00:59:27.848" v="256" actId="14100"/>
          <ac:picMkLst>
            <pc:docMk/>
            <pc:sldMk cId="740502252" sldId="308"/>
            <ac:picMk id="5" creationId="{B4799414-5373-4719-48E5-C55070C6583A}"/>
          </ac:picMkLst>
        </pc:picChg>
      </pc:sldChg>
      <pc:sldChg chg="addSp modSp new mod">
        <pc:chgData name="Rishabh Mahendroo" userId="0bb7cd99ff9b1f39" providerId="LiveId" clId="{D93B97E8-576A-4382-8861-66519D54C9A7}" dt="2025-06-26T02:49:21.957" v="568" actId="12"/>
        <pc:sldMkLst>
          <pc:docMk/>
          <pc:sldMk cId="293856429" sldId="309"/>
        </pc:sldMkLst>
        <pc:spChg chg="add mod">
          <ac:chgData name="Rishabh Mahendroo" userId="0bb7cd99ff9b1f39" providerId="LiveId" clId="{D93B97E8-576A-4382-8861-66519D54C9A7}" dt="2025-06-26T02:49:21.957" v="568" actId="12"/>
          <ac:spMkLst>
            <pc:docMk/>
            <pc:sldMk cId="293856429" sldId="309"/>
            <ac:spMk id="2" creationId="{A7760127-A4CB-E8A0-FEB4-E0EC58A5D64A}"/>
          </ac:spMkLst>
        </pc:spChg>
        <pc:spChg chg="add mod">
          <ac:chgData name="Rishabh Mahendroo" userId="0bb7cd99ff9b1f39" providerId="LiveId" clId="{D93B97E8-576A-4382-8861-66519D54C9A7}" dt="2025-06-26T01:22:52.361" v="476" actId="1076"/>
          <ac:spMkLst>
            <pc:docMk/>
            <pc:sldMk cId="293856429" sldId="309"/>
            <ac:spMk id="3" creationId="{65750591-F77D-0C53-2BAB-0314C41FE85E}"/>
          </ac:spMkLst>
        </pc:spChg>
      </pc:sldChg>
      <pc:sldChg chg="addSp modSp new mod">
        <pc:chgData name="Rishabh Mahendroo" userId="0bb7cd99ff9b1f39" providerId="LiveId" clId="{D93B97E8-576A-4382-8861-66519D54C9A7}" dt="2025-06-26T01:22:21.630" v="469" actId="14100"/>
        <pc:sldMkLst>
          <pc:docMk/>
          <pc:sldMk cId="2070228707" sldId="310"/>
        </pc:sldMkLst>
        <pc:spChg chg="add mod">
          <ac:chgData name="Rishabh Mahendroo" userId="0bb7cd99ff9b1f39" providerId="LiveId" clId="{D93B97E8-576A-4382-8861-66519D54C9A7}" dt="2025-06-26T01:15:49.995" v="461" actId="1076"/>
          <ac:spMkLst>
            <pc:docMk/>
            <pc:sldMk cId="2070228707" sldId="310"/>
            <ac:spMk id="2" creationId="{C588C959-A361-EE1E-A446-B3C540983EE2}"/>
          </ac:spMkLst>
        </pc:spChg>
        <pc:picChg chg="add mod">
          <ac:chgData name="Rishabh Mahendroo" userId="0bb7cd99ff9b1f39" providerId="LiveId" clId="{D93B97E8-576A-4382-8861-66519D54C9A7}" dt="2025-06-26T01:22:21.630" v="469" actId="14100"/>
          <ac:picMkLst>
            <pc:docMk/>
            <pc:sldMk cId="2070228707" sldId="310"/>
            <ac:picMk id="4" creationId="{24FA4DBF-38C3-8A5A-78F7-60684C03F603}"/>
          </ac:picMkLst>
        </pc:picChg>
      </pc:sldChg>
      <pc:sldChg chg="addSp modSp new mod">
        <pc:chgData name="Rishabh Mahendroo" userId="0bb7cd99ff9b1f39" providerId="LiveId" clId="{D93B97E8-576A-4382-8861-66519D54C9A7}" dt="2025-06-26T01:40:04.670" v="491" actId="1076"/>
        <pc:sldMkLst>
          <pc:docMk/>
          <pc:sldMk cId="4211652811" sldId="311"/>
        </pc:sldMkLst>
        <pc:spChg chg="add mod">
          <ac:chgData name="Rishabh Mahendroo" userId="0bb7cd99ff9b1f39" providerId="LiveId" clId="{D93B97E8-576A-4382-8861-66519D54C9A7}" dt="2025-06-26T01:26:36.501" v="490" actId="113"/>
          <ac:spMkLst>
            <pc:docMk/>
            <pc:sldMk cId="4211652811" sldId="311"/>
            <ac:spMk id="3" creationId="{27C03F04-5FE6-3A17-73D2-1A8D05524809}"/>
          </ac:spMkLst>
        </pc:spChg>
        <pc:spChg chg="add mod">
          <ac:chgData name="Rishabh Mahendroo" userId="0bb7cd99ff9b1f39" providerId="LiveId" clId="{D93B97E8-576A-4382-8861-66519D54C9A7}" dt="2025-06-26T01:40:04.670" v="491" actId="1076"/>
          <ac:spMkLst>
            <pc:docMk/>
            <pc:sldMk cId="4211652811" sldId="311"/>
            <ac:spMk id="4" creationId="{A73FC99D-CC16-6321-3062-CA0007C39FE2}"/>
          </ac:spMkLst>
        </pc:spChg>
      </pc:sldChg>
    </pc:docChg>
  </pc:docChgLst>
  <pc:docChgLst>
    <pc:chgData name="Rishabh Mahendroo" userId="0bb7cd99ff9b1f39" providerId="LiveId" clId="{20182321-42E4-4AA0-BD7B-4DDBD63162D8}"/>
    <pc:docChg chg="undo custSel delSld modSld sldOrd">
      <pc:chgData name="Rishabh Mahendroo" userId="0bb7cd99ff9b1f39" providerId="LiveId" clId="{20182321-42E4-4AA0-BD7B-4DDBD63162D8}" dt="2025-05-28T03:44:27.332" v="75" actId="1076"/>
      <pc:docMkLst>
        <pc:docMk/>
      </pc:docMkLst>
      <pc:sldChg chg="ord">
        <pc:chgData name="Rishabh Mahendroo" userId="0bb7cd99ff9b1f39" providerId="LiveId" clId="{20182321-42E4-4AA0-BD7B-4DDBD63162D8}" dt="2025-05-27T18:00:49.232" v="26"/>
        <pc:sldMkLst>
          <pc:docMk/>
          <pc:sldMk cId="0" sldId="256"/>
        </pc:sldMkLst>
      </pc:sldChg>
      <pc:sldChg chg="addSp modSp mod">
        <pc:chgData name="Rishabh Mahendroo" userId="0bb7cd99ff9b1f39" providerId="LiveId" clId="{20182321-42E4-4AA0-BD7B-4DDBD63162D8}" dt="2025-05-27T17:42:10.605" v="20" actId="5793"/>
        <pc:sldMkLst>
          <pc:docMk/>
          <pc:sldMk cId="0" sldId="258"/>
        </pc:sldMkLst>
      </pc:sldChg>
      <pc:sldChg chg="modSp mod">
        <pc:chgData name="Rishabh Mahendroo" userId="0bb7cd99ff9b1f39" providerId="LiveId" clId="{20182321-42E4-4AA0-BD7B-4DDBD63162D8}" dt="2025-05-27T17:43:28.658" v="22" actId="14100"/>
        <pc:sldMkLst>
          <pc:docMk/>
          <pc:sldMk cId="0" sldId="261"/>
        </pc:sldMkLst>
        <pc:picChg chg="mod">
          <ac:chgData name="Rishabh Mahendroo" userId="0bb7cd99ff9b1f39" providerId="LiveId" clId="{20182321-42E4-4AA0-BD7B-4DDBD63162D8}" dt="2025-05-27T17:43:28.658" v="22" actId="14100"/>
          <ac:picMkLst>
            <pc:docMk/>
            <pc:sldMk cId="0" sldId="261"/>
            <ac:picMk id="3" creationId="{00000000-0000-0000-0000-000000000000}"/>
          </ac:picMkLst>
        </pc:picChg>
      </pc:sldChg>
      <pc:sldChg chg="del">
        <pc:chgData name="Rishabh Mahendroo" userId="0bb7cd99ff9b1f39" providerId="LiveId" clId="{20182321-42E4-4AA0-BD7B-4DDBD63162D8}" dt="2025-05-27T17:43:02.096" v="21" actId="47"/>
        <pc:sldMkLst>
          <pc:docMk/>
          <pc:sldMk cId="0" sldId="263"/>
        </pc:sldMkLst>
      </pc:sldChg>
      <pc:sldChg chg="del">
        <pc:chgData name="Rishabh Mahendroo" userId="0bb7cd99ff9b1f39" providerId="LiveId" clId="{20182321-42E4-4AA0-BD7B-4DDBD63162D8}" dt="2025-05-27T18:19:22.342" v="27" actId="47"/>
        <pc:sldMkLst>
          <pc:docMk/>
          <pc:sldMk cId="0" sldId="265"/>
        </pc:sldMkLst>
      </pc:sldChg>
      <pc:sldChg chg="del">
        <pc:chgData name="Rishabh Mahendroo" userId="0bb7cd99ff9b1f39" providerId="LiveId" clId="{20182321-42E4-4AA0-BD7B-4DDBD63162D8}" dt="2025-05-27T18:19:25.639" v="28" actId="47"/>
        <pc:sldMkLst>
          <pc:docMk/>
          <pc:sldMk cId="0" sldId="266"/>
        </pc:sldMkLst>
      </pc:sldChg>
      <pc:sldChg chg="del">
        <pc:chgData name="Rishabh Mahendroo" userId="0bb7cd99ff9b1f39" providerId="LiveId" clId="{20182321-42E4-4AA0-BD7B-4DDBD63162D8}" dt="2025-05-27T18:19:29.556" v="29" actId="47"/>
        <pc:sldMkLst>
          <pc:docMk/>
          <pc:sldMk cId="2984180017" sldId="278"/>
        </pc:sldMkLst>
      </pc:sldChg>
      <pc:sldChg chg="del">
        <pc:chgData name="Rishabh Mahendroo" userId="0bb7cd99ff9b1f39" providerId="LiveId" clId="{20182321-42E4-4AA0-BD7B-4DDBD63162D8}" dt="2025-05-27T18:19:32.096" v="30" actId="47"/>
        <pc:sldMkLst>
          <pc:docMk/>
          <pc:sldMk cId="1262780346" sldId="279"/>
        </pc:sldMkLst>
      </pc:sldChg>
      <pc:sldChg chg="del">
        <pc:chgData name="Rishabh Mahendroo" userId="0bb7cd99ff9b1f39" providerId="LiveId" clId="{20182321-42E4-4AA0-BD7B-4DDBD63162D8}" dt="2025-05-27T18:19:36.495" v="31" actId="47"/>
        <pc:sldMkLst>
          <pc:docMk/>
          <pc:sldMk cId="2747791613" sldId="282"/>
        </pc:sldMkLst>
      </pc:sldChg>
      <pc:sldChg chg="del">
        <pc:chgData name="Rishabh Mahendroo" userId="0bb7cd99ff9b1f39" providerId="LiveId" clId="{20182321-42E4-4AA0-BD7B-4DDBD63162D8}" dt="2025-05-27T18:19:38.983" v="32" actId="47"/>
        <pc:sldMkLst>
          <pc:docMk/>
          <pc:sldMk cId="1281829556" sldId="283"/>
        </pc:sldMkLst>
      </pc:sldChg>
      <pc:sldChg chg="modSp mod">
        <pc:chgData name="Rishabh Mahendroo" userId="0bb7cd99ff9b1f39" providerId="LiveId" clId="{20182321-42E4-4AA0-BD7B-4DDBD63162D8}" dt="2025-05-28T03:43:30.399" v="74" actId="20577"/>
        <pc:sldMkLst>
          <pc:docMk/>
          <pc:sldMk cId="3568570189" sldId="286"/>
        </pc:sldMkLst>
        <pc:spChg chg="mod">
          <ac:chgData name="Rishabh Mahendroo" userId="0bb7cd99ff9b1f39" providerId="LiveId" clId="{20182321-42E4-4AA0-BD7B-4DDBD63162D8}" dt="2025-05-28T03:43:30.399" v="74" actId="20577"/>
          <ac:spMkLst>
            <pc:docMk/>
            <pc:sldMk cId="3568570189" sldId="286"/>
            <ac:spMk id="3" creationId="{00000000-0000-0000-0000-000000000000}"/>
          </ac:spMkLst>
        </pc:spChg>
      </pc:sldChg>
      <pc:sldChg chg="del">
        <pc:chgData name="Rishabh Mahendroo" userId="0bb7cd99ff9b1f39" providerId="LiveId" clId="{20182321-42E4-4AA0-BD7B-4DDBD63162D8}" dt="2025-05-27T18:00:10.672" v="23" actId="47"/>
        <pc:sldMkLst>
          <pc:docMk/>
          <pc:sldMk cId="3044240840" sldId="291"/>
        </pc:sldMkLst>
      </pc:sldChg>
      <pc:sldChg chg="del">
        <pc:chgData name="Rishabh Mahendroo" userId="0bb7cd99ff9b1f39" providerId="LiveId" clId="{20182321-42E4-4AA0-BD7B-4DDBD63162D8}" dt="2025-05-27T18:00:14.715" v="24" actId="47"/>
        <pc:sldMkLst>
          <pc:docMk/>
          <pc:sldMk cId="1884164498" sldId="292"/>
        </pc:sldMkLst>
      </pc:sldChg>
      <pc:sldChg chg="modSp mod">
        <pc:chgData name="Rishabh Mahendroo" userId="0bb7cd99ff9b1f39" providerId="LiveId" clId="{20182321-42E4-4AA0-BD7B-4DDBD63162D8}" dt="2025-05-28T03:44:27.332" v="75" actId="1076"/>
        <pc:sldMkLst>
          <pc:docMk/>
          <pc:sldMk cId="1125126522" sldId="295"/>
        </pc:sldMkLst>
        <pc:picChg chg="mod">
          <ac:chgData name="Rishabh Mahendroo" userId="0bb7cd99ff9b1f39" providerId="LiveId" clId="{20182321-42E4-4AA0-BD7B-4DDBD63162D8}" dt="2025-05-28T03:44:27.332" v="75" actId="1076"/>
          <ac:picMkLst>
            <pc:docMk/>
            <pc:sldMk cId="1125126522" sldId="295"/>
            <ac:picMk id="3" creationId="{826EEDC1-7B38-5052-8084-02959E59C509}"/>
          </ac:picMkLst>
        </pc:picChg>
      </pc:sldChg>
      <pc:sldChg chg="modSp mod">
        <pc:chgData name="Rishabh Mahendroo" userId="0bb7cd99ff9b1f39" providerId="LiveId" clId="{20182321-42E4-4AA0-BD7B-4DDBD63162D8}" dt="2025-05-28T03:42:40.042" v="66" actId="404"/>
        <pc:sldMkLst>
          <pc:docMk/>
          <pc:sldMk cId="3821068953" sldId="297"/>
        </pc:sldMkLst>
        <pc:spChg chg="mod">
          <ac:chgData name="Rishabh Mahendroo" userId="0bb7cd99ff9b1f39" providerId="LiveId" clId="{20182321-42E4-4AA0-BD7B-4DDBD63162D8}" dt="2025-05-28T03:42:40.042" v="66" actId="404"/>
          <ac:spMkLst>
            <pc:docMk/>
            <pc:sldMk cId="3821068953" sldId="297"/>
            <ac:spMk id="3" creationId="{1DB64694-B11D-E484-8DB8-3929F3FF1DA2}"/>
          </ac:spMkLst>
        </pc:spChg>
      </pc:sldChg>
      <pc:sldChg chg="modSp mod">
        <pc:chgData name="Rishabh Mahendroo" userId="0bb7cd99ff9b1f39" providerId="LiveId" clId="{20182321-42E4-4AA0-BD7B-4DDBD63162D8}" dt="2025-05-27T15:06:19.081" v="2" actId="1076"/>
        <pc:sldMkLst>
          <pc:docMk/>
          <pc:sldMk cId="4047497573" sldId="299"/>
        </pc:sldMkLst>
        <pc:picChg chg="mod">
          <ac:chgData name="Rishabh Mahendroo" userId="0bb7cd99ff9b1f39" providerId="LiveId" clId="{20182321-42E4-4AA0-BD7B-4DDBD63162D8}" dt="2025-05-27T15:06:19.081" v="2" actId="1076"/>
          <ac:picMkLst>
            <pc:docMk/>
            <pc:sldMk cId="4047497573" sldId="299"/>
            <ac:picMk id="4" creationId="{5D988845-5EE9-8955-9124-8D9B4FD254A7}"/>
          </ac:picMkLst>
        </pc:picChg>
      </pc:sldChg>
      <pc:sldChg chg="modSp">
        <pc:chgData name="Rishabh Mahendroo" userId="0bb7cd99ff9b1f39" providerId="LiveId" clId="{20182321-42E4-4AA0-BD7B-4DDBD63162D8}" dt="2025-05-28T03:41:07.980" v="33"/>
        <pc:sldMkLst>
          <pc:docMk/>
          <pc:sldMk cId="2299237510" sldId="303"/>
        </pc:sldMkLst>
        <pc:spChg chg="mod">
          <ac:chgData name="Rishabh Mahendroo" userId="0bb7cd99ff9b1f39" providerId="LiveId" clId="{20182321-42E4-4AA0-BD7B-4DDBD63162D8}" dt="2025-05-28T03:41:07.980" v="33"/>
          <ac:spMkLst>
            <pc:docMk/>
            <pc:sldMk cId="2299237510" sldId="303"/>
            <ac:spMk id="2" creationId="{B094618B-42C1-BE2F-4091-C0A78041DA1D}"/>
          </ac:spMkLst>
        </pc:spChg>
        <pc:spChg chg="mod">
          <ac:chgData name="Rishabh Mahendroo" userId="0bb7cd99ff9b1f39" providerId="LiveId" clId="{20182321-42E4-4AA0-BD7B-4DDBD63162D8}" dt="2025-05-28T03:41:07.980" v="33"/>
          <ac:spMkLst>
            <pc:docMk/>
            <pc:sldMk cId="2299237510" sldId="303"/>
            <ac:spMk id="3" creationId="{311220A2-5116-A880-DA11-ED7EF01FB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8C0-2C08-A710-6198-12B3800D4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B6CB-2469-D3D8-0BDA-778030FA3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69D6-EDA2-C60E-2698-1B8331CB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B5F8-2BC0-3AEF-AE81-B9A57EE2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947A-E643-1ABD-0EF0-FEC9C83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8F9-5391-ED1A-1A7F-DAFB5DC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2E63A-A374-CDE9-86DA-2D08BD79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C9D-DB52-1E97-1208-DE2DD817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5D91-0A88-344A-96F6-8877FE18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FD93-C637-01B0-41EB-751BA9CD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EB94F-81A1-8759-41AA-7D1FD7D1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D5BD-9088-B457-C04E-E3CAC19D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354A-7228-F258-0D43-2E709BF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9B8-0AB5-8467-1E9E-4FDC4711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84EA-DB0E-5B40-1046-FE61B80F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8445-433D-7DF1-E6B2-1881EE1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712E-9E33-33BD-6C23-056D9047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E3B3-143D-2A6A-6DDC-BCD7E94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25BC-7D93-3053-C36F-420D5A61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1B27-AAC3-2BC3-95DA-5526849E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40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BF78-7A7F-9E80-D12D-99189166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E9E3-EAFB-A6E1-6662-3485F141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9761-FB60-3E56-752A-09F7A81A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E379-4030-80B1-DD6F-88F31880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575D-710C-6C9F-BC85-2B16FC6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D2E7-FE94-790B-DDC9-1BFBDA1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FAD0-6FF4-7EF4-0CAF-8B5C4D960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65C58-2426-4B18-BF99-C23B0C890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FCC5-811D-DF00-F6C3-728B098C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FBB77-21D3-5922-A82A-F59B2943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37BB5-864B-CDE3-3484-FB25CA4B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3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5D34-548D-43F3-5C68-53D6BC2E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6DBE-B362-8646-C9CB-D43C1E09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1301-9762-5DCE-1C74-26ECD48C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0899A-5B37-90D0-8F5D-9CF3A7D7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C25A7-E613-5956-46FC-E8A75A42C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E68EF-0438-E594-F823-8166FBA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E81BE-6695-8795-6971-595A7CF9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92A7-28E8-BB13-91EB-A84E976B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6AA4-05EC-8F93-1837-6BF2C14E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49968-D53E-24BE-F29B-BEDF21FB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2A66C-5CE9-6990-36DC-28403B9B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510F9-9EB6-1224-23B3-E78B17DA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8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372C1-2848-1E90-3097-E2C3F1B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55725-DD33-9019-D65C-056E419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5E90-06D8-CA91-9999-8DA8C14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E7A-EC31-6111-E3D3-F416AC9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3DB-9F71-8136-406D-217B31DA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7F44F-E885-C4DF-7559-0637A809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583E-58ED-DC8B-37BF-CF78074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42C7F-D2DF-5194-AC33-51027A6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EC5B-65F5-A0A2-48A1-B1576D33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85D-13D6-1A36-3191-67C8D12A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46A1A-082B-85EC-67CA-B31A34C79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8910-BA92-4489-B274-6021FE67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6CD4-6161-A36D-4B28-B12D7482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6F24-A75E-D4A7-8E6C-94C95932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CA82-81F3-A784-64BE-B686403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64632-B677-4541-7DC1-4E640C76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B281-6671-090E-9FA0-7FD4C5E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D6F0-A639-663B-2B15-0B72C9A9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8769-AF78-F46D-5C9D-79795875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986C-FE7D-E649-65B3-18DDA2DD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4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illustrations/wordcloud-tagcloud-wolke-text-679949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sambare/fer2013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automation.com/bots-and-ai/what-is-moravecs-paradox-and-what-does-it-mean-for-modern-ai/" TargetMode="External"/><Relationship Id="rId2" Type="http://schemas.openxmlformats.org/officeDocument/2006/relationships/hyperlink" Target="https://www.thinkautomation.com/eli5/eli5-what-is-an-artificial-neural-netwo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32414"/>
            <a:ext cx="3962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lgerian" panose="04020705040A02060702" pitchFamily="82" charset="0"/>
                <a:cs typeface="Times New Roman"/>
              </a:rPr>
              <a:t>MAJOR 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847850" y="1317863"/>
            <a:ext cx="5143500" cy="1395226"/>
          </a:xfrm>
          <a:prstGeom prst="rect">
            <a:avLst/>
          </a:prstGeom>
        </p:spPr>
        <p:txBody>
          <a:bodyPr vert="horz" wrap="square" lIns="0" tIns="558773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535"/>
              </a:spcBef>
              <a:buNone/>
            </a:pPr>
            <a:r>
              <a:rPr lang="en-IN" sz="2600" b="1" u="sng" dirty="0"/>
              <a:t>Unified Emotion Analysis</a:t>
            </a:r>
            <a:r>
              <a:rPr lang="en-IN" sz="2600" b="1" dirty="0"/>
              <a:t>: A Multi-Modal Approach</a:t>
            </a:r>
            <a:r>
              <a:rPr lang="en-US" sz="2800" dirty="0"/>
              <a:t> 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5695950" y="2876550"/>
            <a:ext cx="2895600" cy="1559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40000"/>
              </a:lnSpc>
              <a:spcBef>
                <a:spcPts val="100"/>
              </a:spcBef>
            </a:pPr>
            <a:r>
              <a:rPr lang="en-IN" dirty="0">
                <a:latin typeface="Tw Cen MT Condensed Extra Bold" panose="020B0803020202020204" pitchFamily="34" charset="0"/>
                <a:cs typeface="Times New Roman"/>
              </a:rPr>
              <a:t>Rishabh Mahendroo(2100840)</a:t>
            </a:r>
          </a:p>
          <a:p>
            <a:pPr marL="334010" marR="5080" indent="-321945">
              <a:lnSpc>
                <a:spcPct val="140000"/>
              </a:lnSpc>
              <a:spcBef>
                <a:spcPts val="100"/>
              </a:spcBef>
            </a:pPr>
            <a:r>
              <a:rPr lang="en-IN" dirty="0" err="1">
                <a:latin typeface="Tw Cen MT Condensed Extra Bold" panose="020B0803020202020204" pitchFamily="34" charset="0"/>
                <a:cs typeface="Times New Roman"/>
              </a:rPr>
              <a:t>Shatakshi</a:t>
            </a:r>
            <a:r>
              <a:rPr lang="en-IN" dirty="0">
                <a:latin typeface="Tw Cen MT Condensed Extra Bold" panose="020B0803020202020204" pitchFamily="34" charset="0"/>
                <a:cs typeface="Times New Roman"/>
              </a:rPr>
              <a:t> Tiwari(2100851)</a:t>
            </a:r>
          </a:p>
          <a:p>
            <a:pPr marL="334010" marR="5080" indent="-321945">
              <a:lnSpc>
                <a:spcPct val="140000"/>
              </a:lnSpc>
              <a:spcBef>
                <a:spcPts val="100"/>
              </a:spcBef>
            </a:pPr>
            <a:r>
              <a:rPr lang="en-IN" dirty="0">
                <a:latin typeface="Tw Cen MT Condensed Extra Bold" panose="020B0803020202020204" pitchFamily="34" charset="0"/>
                <a:cs typeface="Times New Roman"/>
              </a:rPr>
              <a:t>Mohd. Ayan Ali(2100829)</a:t>
            </a:r>
          </a:p>
          <a:p>
            <a:pPr marL="334010" marR="5080" indent="-321945">
              <a:lnSpc>
                <a:spcPct val="140000"/>
              </a:lnSpc>
              <a:spcBef>
                <a:spcPts val="100"/>
              </a:spcBef>
            </a:pPr>
            <a:r>
              <a:rPr lang="en-IN" dirty="0">
                <a:latin typeface="Tw Cen MT Condensed Extra Bold" panose="020B0803020202020204" pitchFamily="34" charset="0"/>
                <a:cs typeface="Times New Roman"/>
              </a:rPr>
              <a:t>Shubhangi(2100857)</a:t>
            </a:r>
            <a:endParaRPr dirty="0">
              <a:latin typeface="Tw Cen MT Condensed Extra Bold" panose="020B0803020202020204" pitchFamily="34" charset="0"/>
              <a:cs typeface="Times New Roman"/>
            </a:endParaRPr>
          </a:p>
        </p:txBody>
      </p:sp>
      <p:pic>
        <p:nvPicPr>
          <p:cNvPr id="6" name="Graphic 5" descr="Eye with solid fill">
            <a:extLst>
              <a:ext uri="{FF2B5EF4-FFF2-40B4-BE49-F238E27FC236}">
                <a16:creationId xmlns:a16="http://schemas.microsoft.com/office/drawing/2014/main" id="{33736E1D-B253-634C-8107-3B0394E9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9800" y="102219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4D4AB-CD4B-F9BD-846A-FA03C35EC36B}"/>
              </a:ext>
            </a:extLst>
          </p:cNvPr>
          <p:cNvSpPr txBox="1"/>
          <p:nvPr/>
        </p:nvSpPr>
        <p:spPr>
          <a:xfrm>
            <a:off x="4419600" y="4514709"/>
            <a:ext cx="426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     Under the guidance of Dr. Ashish Negi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23CA1-3755-6067-3114-50DA144FC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02162" y="896874"/>
            <a:ext cx="1653456" cy="1119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00" y="505164"/>
            <a:ext cx="4561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Model 1: Custom</a:t>
            </a:r>
            <a:r>
              <a:rPr sz="2000" u="sng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CNN</a:t>
            </a:r>
            <a:r>
              <a:rPr sz="2000" u="sng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34F5C"/>
                </a:solidFill>
                <a:latin typeface="Times New Roman"/>
                <a:cs typeface="Times New Roman"/>
              </a:rPr>
              <a:t>model</a:t>
            </a:r>
            <a:r>
              <a:rPr sz="2000" u="sng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34F5C"/>
                </a:solidFill>
                <a:latin typeface="Times New Roman"/>
                <a:cs typeface="Times New Roman"/>
              </a:rPr>
              <a:t>for</a:t>
            </a:r>
            <a:r>
              <a:rPr sz="2000" u="sng" spc="-5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134F5C"/>
                </a:solidFill>
                <a:latin typeface="Times New Roman"/>
                <a:cs typeface="Times New Roman"/>
              </a:rPr>
              <a:t>recognizing</a:t>
            </a:r>
            <a:r>
              <a:rPr sz="2000" u="sng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134F5C"/>
                </a:solidFill>
                <a:latin typeface="Times New Roman"/>
                <a:cs typeface="Times New Roman"/>
              </a:rPr>
              <a:t>facial </a:t>
            </a:r>
            <a:r>
              <a:rPr sz="2000" u="sng" spc="-484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emotions</a:t>
            </a:r>
            <a:r>
              <a:rPr sz="2000" spc="-5" dirty="0">
                <a:solidFill>
                  <a:srgbClr val="134F5C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00" y="1441613"/>
            <a:ext cx="44875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700" spc="-60" dirty="0">
                <a:solidFill>
                  <a:srgbClr val="134F5C"/>
                </a:solidFill>
                <a:latin typeface="Times New Roman"/>
                <a:cs typeface="Times New Roman"/>
              </a:rPr>
              <a:t>To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achieve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our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aim to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recognize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facial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emotions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 a 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user,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we created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CNN model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using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Keras and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134F5C"/>
                </a:solidFill>
                <a:latin typeface="Times New Roman"/>
                <a:cs typeface="Times New Roman"/>
              </a:rPr>
              <a:t>Tensorflow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libraries.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90500" algn="just">
              <a:lnSpc>
                <a:spcPct val="100000"/>
              </a:lnSpc>
            </a:pP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neural network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contained an input 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layer,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four </a:t>
            </a:r>
            <a:r>
              <a:rPr sz="1700" spc="-4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hidden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layers, and three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fully-connected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layers to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process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image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data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predict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the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emotions.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73660">
              <a:lnSpc>
                <a:spcPct val="100000"/>
              </a:lnSpc>
            </a:pP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In between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each 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layer,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Max Pooling and Dropout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layer was added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for downsampling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data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and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 preventing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our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model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from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overfitting.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226" y="557345"/>
            <a:ext cx="3009094" cy="4409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00" y="662363"/>
            <a:ext cx="45612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4F5C"/>
                </a:solidFill>
                <a:latin typeface="Times New Roman"/>
                <a:cs typeface="Times New Roman"/>
              </a:rPr>
              <a:t>Model 2:Image Augmentation: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00" y="1236808"/>
            <a:ext cx="8540200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creating new training samples from the existing data using transformations. This helps improve the robustness and generalization of the model. Common techniques include: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Rotating the image by a certain angle.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Shifting the image along the x or y axis.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Zooming in or out.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3660">
              <a:lnSpc>
                <a:spcPct val="100000"/>
              </a:lnSpc>
            </a:pPr>
            <a:r>
              <a:rPr sz="17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BEEA2-96CC-5347-AED4-606FB5D5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86150"/>
            <a:ext cx="5935945" cy="13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00" y="662363"/>
            <a:ext cx="5263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Model 3: Transfer Learning VGG Architecture 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AD710-6E63-E2B6-2DE8-4F14BD9E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2" y="1200150"/>
            <a:ext cx="86355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EDA2B-14ED-1CBD-AEC9-A4A0C7F25BB3}"/>
              </a:ext>
            </a:extLst>
          </p:cNvPr>
          <p:cNvSpPr txBox="1"/>
          <p:nvPr/>
        </p:nvSpPr>
        <p:spPr>
          <a:xfrm>
            <a:off x="1143000" y="438150"/>
            <a:ext cx="65491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(Visual Geometry Group) 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CNN architecture proposed by the Visual Geometry Group at the University of Oxford. VGG is known for its simplicity and depth, consisting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and VGG19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number of layers (16 and 19 respectively).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small 3x3 filters throughout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Typically 2x2 max pooling.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Usually three fully connected layers at the end, followed by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for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VGG network is particularly known for achieving high accuracy in image classification tasks while maintaining a simple and uniform architecture.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5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00" y="662363"/>
            <a:ext cx="5263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Model 4: Transfer Learning </a:t>
            </a:r>
            <a:r>
              <a:rPr lang="en-IN"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–</a:t>
            </a:r>
            <a:r>
              <a:rPr sz="2000" u="sng" spc="-5" dirty="0">
                <a:solidFill>
                  <a:srgbClr val="134F5C"/>
                </a:solidFill>
                <a:latin typeface="Times New Roman"/>
                <a:cs typeface="Times New Roman"/>
              </a:rPr>
              <a:t> ResNet50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1C01F-E6C6-02AB-EB3F-C9E9E747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11"/>
            <a:ext cx="8382000" cy="32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0B00-43D6-2BE2-BCEE-823E5299990A}"/>
              </a:ext>
            </a:extLst>
          </p:cNvPr>
          <p:cNvSpPr txBox="1"/>
          <p:nvPr/>
        </p:nvSpPr>
        <p:spPr>
          <a:xfrm>
            <a:off x="1214381" y="514350"/>
            <a:ext cx="671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(Residual Network)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CNN architecture that introduced the concept of residual learning. ResNet50 refers to a 50-layer deep network.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block has a shortcut or skip connection that bypasses one or more layers. This helps mitigate the vanishing gradient problem and allows for training much deeper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1x1 convolutions to reduce the dimensionality before applying 3x3 convolutions, making the model more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fully connected layers,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uses global average pooling followed by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is widely used for its balance between depth and computational efficiency, often outperforming simpler models on complex tasks like image recognition and classification.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1530" y="3867739"/>
            <a:ext cx="72415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created model was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run for </a:t>
            </a:r>
            <a:r>
              <a:rPr lang="en-IN" sz="1700" dirty="0">
                <a:solidFill>
                  <a:srgbClr val="134F5C"/>
                </a:solidFill>
                <a:latin typeface="Times New Roman"/>
                <a:cs typeface="Times New Roman"/>
              </a:rPr>
              <a:t>39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epochs in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order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to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get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an accuracy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 </a:t>
            </a:r>
            <a:r>
              <a:rPr lang="en-IN" sz="1700" dirty="0">
                <a:solidFill>
                  <a:srgbClr val="134F5C"/>
                </a:solidFill>
                <a:latin typeface="Times New Roman"/>
                <a:cs typeface="Times New Roman"/>
              </a:rPr>
              <a:t>62.61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% on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training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set and </a:t>
            </a:r>
            <a:r>
              <a:rPr lang="en-IN"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67.38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% on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validation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set.</a:t>
            </a:r>
            <a:endParaRPr sz="1700" dirty="0">
              <a:latin typeface="Times New Roman"/>
              <a:cs typeface="Times New Roman"/>
            </a:endParaRPr>
          </a:p>
          <a:p>
            <a:pPr marL="371475" indent="-359410">
              <a:lnSpc>
                <a:spcPct val="100000"/>
              </a:lnSpc>
              <a:spcBef>
                <a:spcPts val="6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training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validation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loss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was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reduced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to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0.</a:t>
            </a:r>
            <a:r>
              <a:rPr lang="en-IN" sz="1700" dirty="0">
                <a:solidFill>
                  <a:srgbClr val="134F5C"/>
                </a:solidFill>
                <a:latin typeface="Times New Roman"/>
                <a:cs typeface="Times New Roman"/>
              </a:rPr>
              <a:t>5469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and</a:t>
            </a:r>
            <a:r>
              <a:rPr sz="1700" spc="4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lang="en-IN"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2.0118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275" y="490547"/>
            <a:ext cx="28263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134F5C"/>
                </a:solidFill>
                <a:latin typeface="Times New Roman"/>
                <a:cs typeface="Times New Roman"/>
              </a:rPr>
              <a:t>Plots</a:t>
            </a:r>
            <a:r>
              <a:rPr sz="1900" spc="-3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34F5C"/>
                </a:solidFill>
                <a:latin typeface="Times New Roman"/>
                <a:cs typeface="Times New Roman"/>
              </a:rPr>
              <a:t>for</a:t>
            </a:r>
            <a:r>
              <a:rPr sz="1900" spc="-5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34F5C"/>
                </a:solidFill>
                <a:latin typeface="Times New Roman"/>
                <a:cs typeface="Times New Roman"/>
              </a:rPr>
              <a:t>accuracy</a:t>
            </a:r>
            <a:r>
              <a:rPr sz="1900" spc="-2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sz="1900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134F5C"/>
                </a:solidFill>
                <a:latin typeface="Times New Roman"/>
                <a:cs typeface="Times New Roman"/>
              </a:rPr>
              <a:t>loss.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20054-9BB1-BEFC-8501-CAA0D5C9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71550"/>
            <a:ext cx="7162800" cy="25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75" y="544740"/>
            <a:ext cx="2027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4F5C"/>
                </a:solidFill>
                <a:latin typeface="Times New Roman"/>
                <a:cs typeface="Times New Roman"/>
              </a:rPr>
              <a:t>Confusion</a:t>
            </a:r>
            <a:r>
              <a:rPr sz="2000" spc="-8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34F5C"/>
                </a:solidFill>
                <a:latin typeface="Times New Roman"/>
                <a:cs typeface="Times New Roman"/>
              </a:rPr>
              <a:t>Matrix.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75" y="1248383"/>
            <a:ext cx="303339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From the confusion matrix, we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saw; that the model accurately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 predicts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most classes,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but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 performance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is comparatively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lower in classes angry and </a:t>
            </a:r>
            <a:r>
              <a:rPr sz="1800" spc="-20" dirty="0">
                <a:solidFill>
                  <a:srgbClr val="134F5C"/>
                </a:solidFill>
                <a:latin typeface="Times New Roman"/>
                <a:cs typeface="Times New Roman"/>
              </a:rPr>
              <a:t>fear. </a:t>
            </a:r>
            <a:r>
              <a:rPr sz="18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Less amount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of data present for </a:t>
            </a:r>
            <a:r>
              <a:rPr sz="1800" spc="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these</a:t>
            </a:r>
            <a:r>
              <a:rPr sz="1800" spc="-2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classes</a:t>
            </a:r>
            <a:r>
              <a:rPr sz="1800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might</a:t>
            </a:r>
            <a:r>
              <a:rPr sz="1800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reason </a:t>
            </a:r>
            <a:r>
              <a:rPr sz="1800" spc="-434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4F5C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134F5C"/>
                </a:solidFill>
                <a:latin typeface="Times New Roman"/>
                <a:cs typeface="Times New Roman"/>
              </a:rPr>
              <a:t> this.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037D2-EE3B-A034-4F84-F810A042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73995"/>
            <a:ext cx="4603522" cy="39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2CC10-C0EC-B7C8-7989-FD43AA2D5C90}"/>
              </a:ext>
            </a:extLst>
          </p:cNvPr>
          <p:cNvSpPr txBox="1"/>
          <p:nvPr/>
        </p:nvSpPr>
        <p:spPr>
          <a:xfrm>
            <a:off x="381000" y="285750"/>
            <a:ext cx="431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Comparative Analysis of all 4 models tested: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2A062-7137-7DB5-2FD8-900555F4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6" y="905585"/>
            <a:ext cx="3856463" cy="339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1CBDD-42EA-D974-E987-46706704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23" y="819151"/>
            <a:ext cx="3906722" cy="3486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E2030-BE1E-7A45-E603-296A150B7859}"/>
              </a:ext>
            </a:extLst>
          </p:cNvPr>
          <p:cNvSpPr txBox="1"/>
          <p:nvPr/>
        </p:nvSpPr>
        <p:spPr>
          <a:xfrm>
            <a:off x="1600200" y="437113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4EE2A-21CE-5EFF-CB00-1D8E91E8C1C6}"/>
              </a:ext>
            </a:extLst>
          </p:cNvPr>
          <p:cNvSpPr txBox="1"/>
          <p:nvPr/>
        </p:nvSpPr>
        <p:spPr>
          <a:xfrm>
            <a:off x="6134404" y="439669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Model-2</a:t>
            </a:r>
          </a:p>
        </p:txBody>
      </p:sp>
    </p:spTree>
    <p:extLst>
      <p:ext uri="{BB962C8B-B14F-4D97-AF65-F5344CB8AC3E}">
        <p14:creationId xmlns:p14="http://schemas.microsoft.com/office/powerpoint/2010/main" val="414746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BC5C1-C410-CAA1-97A8-835C4741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14350"/>
            <a:ext cx="4250277" cy="373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99414-5373-4719-48E5-C55070C6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24" y="495809"/>
            <a:ext cx="4097875" cy="3685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ABAC0-1A29-31E8-A625-73789686CF71}"/>
              </a:ext>
            </a:extLst>
          </p:cNvPr>
          <p:cNvSpPr txBox="1"/>
          <p:nvPr/>
        </p:nvSpPr>
        <p:spPr>
          <a:xfrm>
            <a:off x="1600200" y="43039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0F549-A13B-68D4-EEF6-2A67048BEEC7}"/>
              </a:ext>
            </a:extLst>
          </p:cNvPr>
          <p:cNvSpPr txBox="1"/>
          <p:nvPr/>
        </p:nvSpPr>
        <p:spPr>
          <a:xfrm>
            <a:off x="6223381" y="43039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Model-4</a:t>
            </a:r>
          </a:p>
        </p:txBody>
      </p:sp>
    </p:spTree>
    <p:extLst>
      <p:ext uri="{BB962C8B-B14F-4D97-AF65-F5344CB8AC3E}">
        <p14:creationId xmlns:p14="http://schemas.microsoft.com/office/powerpoint/2010/main" val="7405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25" y="467226"/>
            <a:ext cx="1506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Contents: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496" y="1199598"/>
            <a:ext cx="451231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dirty="0">
                <a:solidFill>
                  <a:srgbClr val="134F5C"/>
                </a:solidFill>
                <a:latin typeface="Times New Roman"/>
                <a:cs typeface="Times New Roman"/>
              </a:rPr>
              <a:t>Introduction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Problem</a:t>
            </a:r>
            <a:r>
              <a:rPr sz="2200" spc="-5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Statement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sz="2200" spc="-5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4F5C"/>
                </a:solidFill>
                <a:latin typeface="Times New Roman"/>
                <a:cs typeface="Times New Roman"/>
              </a:rPr>
              <a:t>used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Data</a:t>
            </a:r>
            <a:r>
              <a:rPr sz="2200" spc="-5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Preprocessing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Model</a:t>
            </a:r>
            <a:r>
              <a:rPr sz="2200" spc="-2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Building</a:t>
            </a:r>
            <a:r>
              <a:rPr sz="2200" spc="-2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sz="2200" spc="-2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Evaluation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Real World Use-Cases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Model</a:t>
            </a:r>
            <a:r>
              <a:rPr sz="2200" spc="-5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Deployment</a:t>
            </a:r>
            <a:endParaRPr sz="2200" dirty="0">
              <a:latin typeface="Times New Roman"/>
              <a:cs typeface="Times New Roman"/>
            </a:endParaRPr>
          </a:p>
          <a:p>
            <a:pPr marL="409575" indent="-397510">
              <a:lnSpc>
                <a:spcPct val="100000"/>
              </a:lnSpc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134F5C"/>
                </a:solidFill>
                <a:latin typeface="Times New Roman"/>
                <a:cs typeface="Times New Roman"/>
              </a:rPr>
              <a:t>Conclusions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053" y="904518"/>
            <a:ext cx="2215176" cy="33869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19D86-5F35-2E23-C7C9-E34F69218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6A03B96-7DCA-4A15-9BD2-719815441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800" y="148622"/>
            <a:ext cx="35872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Dataset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used:</a:t>
            </a:r>
            <a:br>
              <a:rPr sz="2800" spc="-5" dirty="0">
                <a:latin typeface="Times New Roman"/>
                <a:cs typeface="Times New Roman"/>
              </a:rPr>
            </a:br>
            <a:br>
              <a:rPr sz="2800" spc="-5" dirty="0">
                <a:latin typeface="Times New Roman"/>
                <a:cs typeface="Times New Roman"/>
              </a:rPr>
            </a:br>
            <a:r>
              <a:rPr sz="2000" spc="-5" dirty="0">
                <a:latin typeface="Times New Roman"/>
                <a:cs typeface="Times New Roman"/>
              </a:rPr>
              <a:t>For Text Emotion Recognition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714BD-0122-92CA-C7EE-9F3FE6CF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5" y="1657350"/>
            <a:ext cx="4068277" cy="3117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DBED7-49F2-6F4F-A908-D9A60EBB998F}"/>
              </a:ext>
            </a:extLst>
          </p:cNvPr>
          <p:cNvSpPr txBox="1"/>
          <p:nvPr/>
        </p:nvSpPr>
        <p:spPr>
          <a:xfrm>
            <a:off x="5029200" y="496074"/>
            <a:ext cx="3434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16,000 annotated 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Text-emotion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Semicolon-separated (.txt format)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basic emotions: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 Example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 → Corresponding emotion label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0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08488-578A-9712-D524-4B964F6B5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C16DC-F571-E423-E647-421D48EB38B1}"/>
              </a:ext>
            </a:extLst>
          </p:cNvPr>
          <p:cNvSpPr txBox="1"/>
          <p:nvPr/>
        </p:nvSpPr>
        <p:spPr>
          <a:xfrm>
            <a:off x="533400" y="438150"/>
            <a:ext cx="304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 Emotion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7B522-B2B9-7672-1454-2B688C16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9750"/>
            <a:ext cx="3748414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2F0A0-0E3E-6424-F53F-8A944954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01" y="1809750"/>
            <a:ext cx="3748412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08CF72-D66F-90F1-6140-B30282B04216}"/>
              </a:ext>
            </a:extLst>
          </p:cNvPr>
          <p:cNvSpPr txBox="1"/>
          <p:nvPr/>
        </p:nvSpPr>
        <p:spPr>
          <a:xfrm>
            <a:off x="5791200" y="1565678"/>
            <a:ext cx="241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1573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7CFCA-E24E-B4EA-39BE-983856E2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38205"/>
            <a:ext cx="4772025" cy="3793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F0622-36C1-8D96-A50C-E27545D072D5}"/>
              </a:ext>
            </a:extLst>
          </p:cNvPr>
          <p:cNvSpPr txBox="1"/>
          <p:nvPr/>
        </p:nvSpPr>
        <p:spPr>
          <a:xfrm>
            <a:off x="609600" y="43815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6CBB-68BD-B30D-1A94-5BFE86728D98}"/>
              </a:ext>
            </a:extLst>
          </p:cNvPr>
          <p:cNvSpPr txBox="1"/>
          <p:nvPr/>
        </p:nvSpPr>
        <p:spPr>
          <a:xfrm>
            <a:off x="3642033" y="4552950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i="1" dirty="0"/>
              <a:t>Workflow of Text-Emotion Analysis </a:t>
            </a:r>
          </a:p>
        </p:txBody>
      </p:sp>
    </p:spTree>
    <p:extLst>
      <p:ext uri="{BB962C8B-B14F-4D97-AF65-F5344CB8AC3E}">
        <p14:creationId xmlns:p14="http://schemas.microsoft.com/office/powerpoint/2010/main" val="250996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696F-83F6-C3E6-EDF2-AC00020D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A2C7AD-75CF-220F-2E01-E2E9AD61D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150" y="454779"/>
            <a:ext cx="49041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Building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6375CE3-ECAF-F24A-BC41-F623C33470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262" y="1548180"/>
            <a:ext cx="7748337" cy="170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Techniques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(Best-performing model)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6E5DB-EEB0-5F4C-A80D-B7B5A5EEE551}"/>
              </a:ext>
            </a:extLst>
          </p:cNvPr>
          <p:cNvSpPr txBox="1"/>
          <p:nvPr/>
        </p:nvSpPr>
        <p:spPr>
          <a:xfrm>
            <a:off x="433816" y="104775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Text Emotion Recognition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AFB7D-50AB-71B8-8B4A-35F3A3B4608B}"/>
              </a:ext>
            </a:extLst>
          </p:cNvPr>
          <p:cNvSpPr txBox="1"/>
          <p:nvPr/>
        </p:nvSpPr>
        <p:spPr>
          <a:xfrm>
            <a:off x="457306" y="3157031"/>
            <a:ext cx="725733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metrics were used to assess the performance of each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DBE89D-418D-FB58-9245-DD22313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47750"/>
            <a:ext cx="3700712" cy="15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43528-EF62-3A1A-05C6-70413D08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51717"/>
            <a:ext cx="3429000" cy="284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34015-17E0-59B0-F01C-27A97FB5D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51717"/>
            <a:ext cx="3554468" cy="28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EEDC1-7B38-5052-8084-02959E59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1950"/>
            <a:ext cx="4114800" cy="2680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C453E-4029-1555-3C7B-575D22619F83}"/>
              </a:ext>
            </a:extLst>
          </p:cNvPr>
          <p:cNvSpPr txBox="1"/>
          <p:nvPr/>
        </p:nvSpPr>
        <p:spPr>
          <a:xfrm>
            <a:off x="457200" y="3196236"/>
            <a:ext cx="838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selected as the final model due to its superior performance across all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demonstrated the highest accuracy and balanced precision, recall, and F1-score, making it optimal for the task.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2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46453-F487-AB04-0056-95D5F495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D6158-3531-8455-6CC5-A526C34A9531}"/>
              </a:ext>
            </a:extLst>
          </p:cNvPr>
          <p:cNvSpPr txBox="1"/>
          <p:nvPr/>
        </p:nvSpPr>
        <p:spPr>
          <a:xfrm>
            <a:off x="609600" y="438150"/>
            <a:ext cx="203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00C7-42CA-A15F-4A7E-53CDC77D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33152"/>
            <a:ext cx="4438119" cy="3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6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68DCF-AEF0-3A71-C223-FDA32AD4ED67}"/>
              </a:ext>
            </a:extLst>
          </p:cNvPr>
          <p:cNvSpPr txBox="1"/>
          <p:nvPr/>
        </p:nvSpPr>
        <p:spPr>
          <a:xfrm>
            <a:off x="609600" y="514350"/>
            <a:ext cx="80561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for Deep Learning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Text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text to focus on meaningful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Lowercasing, removing special characters, stop-word removal, tokenization, and lemmatization.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Text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numerical vectors based on word importance.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uniform input size for LSTM.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Padding: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zeros to shorter sequences to match the longest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1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E28A-2405-C36D-C828-CD8C4E750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4C9EF8-4F0B-6996-054B-317B58EBE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816" y="353824"/>
            <a:ext cx="49041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Building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B64694-B11D-E484-8DB8-3929F3FF1D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3816" y="1240311"/>
            <a:ext cx="7748337" cy="3034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Techniques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 Long Short-Term Memory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ideal for sequential data like text as they capture long-term dependencies effectively.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address the vanishing gradient problem common in traditional RNNs.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TF-IDF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Frequency-Inverse Document Frequency (TF-IDF):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importance of words in a document relative to a corpus.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data into numerical vectors suitable for LSTM processing.</a:t>
            </a:r>
          </a:p>
          <a:p>
            <a:pPr marL="342900" lvl="1" indent="0"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DEEB1-BF5B-EA3E-9180-26A7AA4E9828}"/>
              </a:ext>
            </a:extLst>
          </p:cNvPr>
          <p:cNvSpPr txBox="1"/>
          <p:nvPr/>
        </p:nvSpPr>
        <p:spPr>
          <a:xfrm>
            <a:off x="381000" y="84969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Text Emotion Recognition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49167-72E3-6B4E-934C-786E15BB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46" y="398048"/>
            <a:ext cx="3430897" cy="16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8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8EEB5-628E-51EA-4BCC-78EF4860C618}"/>
              </a:ext>
            </a:extLst>
          </p:cNvPr>
          <p:cNvSpPr txBox="1"/>
          <p:nvPr/>
        </p:nvSpPr>
        <p:spPr>
          <a:xfrm>
            <a:off x="609600" y="438150"/>
            <a:ext cx="203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88845-5EE9-8955-9124-8D9B4FD2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05" y="1083062"/>
            <a:ext cx="5398189" cy="35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25" y="412675"/>
            <a:ext cx="2073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Introduction: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8CD3E3-1E4F-1D6E-D8E6-1046FD539D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1047750"/>
            <a:ext cx="7848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Emotions influence human decisions, communication, and behavior.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digital interactions, understanding emotional cues helps improve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recognition enables smarter AI systems in fields like: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 health tracking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support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and training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systems rely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modalities (e.g., only text)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can miss important signals.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60127-A4CB-E8A0-FEB4-E0EC58A5D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30928"/>
            <a:ext cx="4953000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 Wav2Vec2-based Emotion Classifier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Based 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Wav2Vec2.0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state-of-the-art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transformer-based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audio feature extraction.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on emotional speech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Hugging Face: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prithivMLmods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/Speech-Emotion-Classification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50591-F77D-0C53-2BAB-0314C41FE85E}"/>
              </a:ext>
            </a:extLst>
          </p:cNvPr>
          <p:cNvSpPr txBox="1"/>
          <p:nvPr/>
        </p:nvSpPr>
        <p:spPr>
          <a:xfrm>
            <a:off x="381000" y="344798"/>
            <a:ext cx="322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Speech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29385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8C959-A361-EE1E-A446-B3C54098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1950"/>
            <a:ext cx="7239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Pipeline: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A4DBF-38C3-8A5A-78F7-60684C03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5750"/>
            <a:ext cx="228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03F04-5FE6-3A17-73D2-1A8D05524809}"/>
              </a:ext>
            </a:extLst>
          </p:cNvPr>
          <p:cNvSpPr txBox="1"/>
          <p:nvPr/>
        </p:nvSpPr>
        <p:spPr>
          <a:xfrm>
            <a:off x="457200" y="2857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Use Case — Smart Customer Support System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3FC99D-CC16-6321-3062-CA0007C3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39" y="1200150"/>
            <a:ext cx="7543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companies use AI chatbots and virtual assistants for customer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bots often fail to understand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emotions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when users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frustrated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system integrates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 intensity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detected emotions, the system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whether: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🤖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 can 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situation, or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🧑‍💼 It must be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escalated to a human 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52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50" y="450575"/>
            <a:ext cx="1981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Conclusions: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62E228-B92B-023A-ABFC-F9D2EC52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" y="1200150"/>
            <a:ext cx="82346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unified multimodal system that can detect human emotions through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intelligently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fuses confidence 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available inputs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user emotion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simulates a real-world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emotion intensity determines if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 is sufficient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human agent is needed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demonstrates how combining multiple modalities leads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 and realistic emotion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2160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Times New Roman"/>
                <a:cs typeface="Times New Roman"/>
              </a:rPr>
              <a:t>Future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Scope: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FBBB33-ABB6-BB41-C252-EFDBF603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901837"/>
            <a:ext cx="83057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Emotion Intensity Detection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beyond classification to detect levels like "mild anger" vs "extreme anger".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Multimodal Deep Fusion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rule-based fusion with a 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learns how to weight modalities dynamically.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&amp; Cross-cultural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emotion recognition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non-English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diverse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and facial expressions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📱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in Real Systems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actual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chatbots or IVR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perform real-time emotional analysis in live settings.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9550"/>
            <a:ext cx="279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Challenges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Faced: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07A902-3C05-6F07-53F9-EFB4F7B4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95350"/>
            <a:ext cx="861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💬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Varying Input Modalities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cases where only one or two modalities are available, requiring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🧪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Unified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emotion datasets are unimodal — combining models from separate datasets introduced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fusion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🎵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Ambiguity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tones are hard to classify without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sarcasm or calm anger).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 may not perform consistently across all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or accents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75" y="584475"/>
            <a:ext cx="2217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Dependencies: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375" y="1313862"/>
            <a:ext cx="6046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 following python libraries were used to </a:t>
            </a:r>
            <a:r>
              <a:rPr sz="1400" dirty="0">
                <a:latin typeface="Arial MT"/>
                <a:cs typeface="Arial MT"/>
              </a:rPr>
              <a:t>successfully </a:t>
            </a:r>
            <a:r>
              <a:rPr sz="1400" spc="-5" dirty="0">
                <a:latin typeface="Arial MT"/>
                <a:cs typeface="Arial MT"/>
              </a:rPr>
              <a:t>build and deploy our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3400" y="4002312"/>
            <a:ext cx="1015199" cy="402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7528" y="3948937"/>
            <a:ext cx="1258672" cy="50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952" y="2214347"/>
            <a:ext cx="575560" cy="615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52262" y="2948213"/>
            <a:ext cx="916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TensorFlow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6525" y="2342737"/>
            <a:ext cx="673449" cy="673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54519" y="3092262"/>
            <a:ext cx="479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Keras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599" y="4055650"/>
            <a:ext cx="2010750" cy="4021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7902" y="2123038"/>
            <a:ext cx="1015200" cy="125076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18E2977-C564-0B4F-E036-F7D642F53D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6845" y="2312941"/>
            <a:ext cx="2019955" cy="70324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618B-42C1-BE2F-4091-C0A78041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20A2-5116-A880-DA11-ED7EF01F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He, K., Zhang, X., Ren, S., &amp; Sun, J. (2016). "</a:t>
            </a:r>
            <a:r>
              <a:rPr lang="en-US" sz="1800" b="1" dirty="0"/>
              <a:t>Deep Residual                                          Learning for Image Recognition.</a:t>
            </a:r>
            <a:r>
              <a:rPr lang="en-US" sz="1800" dirty="0"/>
              <a:t>" CVPR. </a:t>
            </a:r>
          </a:p>
          <a:p>
            <a:pPr marL="342900" indent="-342900">
              <a:buAutoNum type="arabicPeriod"/>
            </a:pPr>
            <a:r>
              <a:rPr lang="en-US" sz="1800" dirty="0"/>
              <a:t>Vaswani, A., et al. (2017). "</a:t>
            </a:r>
            <a:r>
              <a:rPr lang="en-US" sz="1800" b="1" dirty="0"/>
              <a:t>Attention Is All You Need</a:t>
            </a:r>
            <a:r>
              <a:rPr lang="en-US" sz="1800" dirty="0"/>
              <a:t>." </a:t>
            </a:r>
            <a:r>
              <a:rPr lang="en-US" sz="1800" dirty="0" err="1"/>
              <a:t>NeurIPS</a:t>
            </a:r>
            <a:r>
              <a:rPr lang="en-US" sz="1800" dirty="0"/>
              <a:t>.</a:t>
            </a:r>
          </a:p>
          <a:p>
            <a:pPr marL="342900" indent="-342900">
              <a:buAutoNum type="arabicPeriod"/>
            </a:pPr>
            <a:r>
              <a:rPr lang="en-US" sz="1800" dirty="0" err="1"/>
              <a:t>Mikolov</a:t>
            </a:r>
            <a:r>
              <a:rPr lang="en-US" sz="1800" dirty="0"/>
              <a:t>, T., et al. (2013). "</a:t>
            </a:r>
            <a:r>
              <a:rPr lang="en-US" sz="1800" b="1" dirty="0"/>
              <a:t>Efficient Estimation of Word Representations in Vector Space</a:t>
            </a:r>
            <a:r>
              <a:rPr lang="en-US" sz="1800" dirty="0"/>
              <a:t>." https://arxiv.org/abs/1301.3781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237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962150"/>
            <a:ext cx="3247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180" dirty="0"/>
              <a:t> </a:t>
            </a:r>
            <a:r>
              <a:rPr spc="-95" dirty="0"/>
              <a:t>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E438-B735-DDB4-2B58-4C752EFC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483D18-25AF-83F8-1E1B-05AFE0839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824" y="416880"/>
            <a:ext cx="7473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Real-World Use Cases of Emotion Recognition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9114EA-C302-97F1-6397-782322C0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3" y="1262449"/>
            <a:ext cx="74733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🎧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(Alexa, Siri) – Adapting responses based on tone.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Tracking student engagement through face/speech.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💬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Escalating angry or frustrated users to human agents.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Detecting depression or stress from voice/text.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🎮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Adapting game difficulty based on player frustration.</a:t>
            </a:r>
          </a:p>
        </p:txBody>
      </p:sp>
    </p:spTree>
    <p:extLst>
      <p:ext uri="{BB962C8B-B14F-4D97-AF65-F5344CB8AC3E}">
        <p14:creationId xmlns:p14="http://schemas.microsoft.com/office/powerpoint/2010/main" val="15648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24" y="505304"/>
            <a:ext cx="56445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/>
              <a:t>Our Focused Problem &amp; Solution: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25" y="1176489"/>
            <a:ext cx="786701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FF9464-804F-10E4-86A1-9E30485E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4" y="1123950"/>
            <a:ext cx="77781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propose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“Unified Emotion Analysis – A Multimodal Approach”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human emotion using: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🧑‍💻 Text (chat or reviews)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 Facial expressions (via image)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🎤 Voice tone (via audio)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fuses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intelligent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user sentiment across modes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Escalating to a human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intense emotion is detected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use case implemented: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Emotion-Aware Customer Support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024" y="1504950"/>
            <a:ext cx="8054012" cy="12030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800" y="148622"/>
            <a:ext cx="35872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Dataset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used:</a:t>
            </a:r>
            <a:br>
              <a:rPr sz="2800" spc="-5" dirty="0">
                <a:latin typeface="Times New Roman"/>
                <a:cs typeface="Times New Roman"/>
              </a:rPr>
            </a:br>
            <a:br>
              <a:rPr sz="2800" spc="-5" dirty="0">
                <a:latin typeface="Times New Roman"/>
                <a:cs typeface="Times New Roman"/>
              </a:rPr>
            </a:br>
            <a:r>
              <a:rPr sz="2000" spc="-5" dirty="0">
                <a:latin typeface="Times New Roman"/>
                <a:cs typeface="Times New Roman"/>
              </a:rPr>
              <a:t>For Facial Recognition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024" y="2742139"/>
            <a:ext cx="8209915" cy="184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0" dirty="0">
                <a:solidFill>
                  <a:srgbClr val="134F5C"/>
                </a:solidFill>
                <a:latin typeface="Times New Roman"/>
                <a:cs typeface="Times New Roman"/>
              </a:rPr>
              <a:t>We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have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utilized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700" u="heavy" spc="-5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imes New Roman"/>
                <a:cs typeface="Times New Roman"/>
                <a:hlinkClick r:id="rId3"/>
              </a:rPr>
              <a:t>FER</a:t>
            </a:r>
            <a:r>
              <a:rPr sz="1700" u="heavy" spc="-15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700" u="heavy" dirty="0">
                <a:solidFill>
                  <a:srgbClr val="134F5C"/>
                </a:solidFill>
                <a:uFill>
                  <a:solidFill>
                    <a:srgbClr val="134F5C"/>
                  </a:solidFill>
                </a:uFill>
                <a:latin typeface="Times New Roman"/>
                <a:cs typeface="Times New Roman"/>
                <a:hlinkClick r:id="rId3"/>
              </a:rPr>
              <a:t>2013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dataset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provided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on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Kaggle.</a:t>
            </a:r>
            <a:endParaRPr sz="1700" dirty="0">
              <a:latin typeface="Times New Roman"/>
              <a:cs typeface="Times New Roman"/>
            </a:endParaRPr>
          </a:p>
          <a:p>
            <a:pPr marL="12700" marR="46990">
              <a:lnSpc>
                <a:spcPct val="114999"/>
              </a:lnSpc>
              <a:spcBef>
                <a:spcPts val="1515"/>
              </a:spcBef>
            </a:pP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data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consists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48x48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pixel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grayscale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images</a:t>
            </a:r>
            <a:r>
              <a:rPr sz="1700" spc="-1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faces.</a:t>
            </a:r>
            <a:r>
              <a:rPr sz="1700" spc="-4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faces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have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been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automatically </a:t>
            </a:r>
            <a:r>
              <a:rPr sz="1700" spc="-409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registered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so that the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face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is more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or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less centered and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occupies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about the same amount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 </a:t>
            </a:r>
            <a:r>
              <a:rPr sz="1700" spc="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space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in each image.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training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set consists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28,709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examples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public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test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set consists</a:t>
            </a:r>
            <a:r>
              <a:rPr sz="1700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4F5C"/>
                </a:solidFill>
                <a:latin typeface="Times New Roman"/>
                <a:cs typeface="Times New Roman"/>
              </a:rPr>
              <a:t>of 3,589</a:t>
            </a:r>
            <a:r>
              <a:rPr sz="1700" spc="-5" dirty="0">
                <a:solidFill>
                  <a:srgbClr val="134F5C"/>
                </a:solidFill>
                <a:latin typeface="Times New Roman"/>
                <a:cs typeface="Times New Roman"/>
              </a:rPr>
              <a:t> examples.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4E5E2-108A-54D1-B43A-7B285503597B}"/>
              </a:ext>
            </a:extLst>
          </p:cNvPr>
          <p:cNvSpPr txBox="1"/>
          <p:nvPr/>
        </p:nvSpPr>
        <p:spPr>
          <a:xfrm>
            <a:off x="533400" y="438150"/>
            <a:ext cx="349166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Facial Emotion Recognition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3CACB-6538-EA3C-E04B-D4704950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7350"/>
            <a:ext cx="3396960" cy="275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20016-AC14-C8CA-10AB-D2DAF5B55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57350"/>
            <a:ext cx="3581400" cy="28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98" y="450601"/>
            <a:ext cx="784140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Preprocessing: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1417082"/>
            <a:ext cx="8305799" cy="3440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90CA4-36E9-BF3E-485F-3E68FA77C7F4}"/>
              </a:ext>
            </a:extLst>
          </p:cNvPr>
          <p:cNvSpPr txBox="1"/>
          <p:nvPr/>
        </p:nvSpPr>
        <p:spPr>
          <a:xfrm>
            <a:off x="419100" y="104775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Facial Emotion Recognition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50" y="450575"/>
            <a:ext cx="4904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Building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00100" y="1276350"/>
            <a:ext cx="7543800" cy="3208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Convolutional</a:t>
            </a:r>
            <a:r>
              <a:rPr b="1" spc="-25" dirty="0"/>
              <a:t> </a:t>
            </a:r>
            <a:r>
              <a:rPr b="1" spc="-5" dirty="0"/>
              <a:t>Neural</a:t>
            </a:r>
            <a:r>
              <a:rPr b="1" spc="-25" dirty="0"/>
              <a:t> </a:t>
            </a:r>
            <a:r>
              <a:rPr b="1" spc="-5" dirty="0"/>
              <a:t>Network</a:t>
            </a:r>
            <a:r>
              <a:rPr b="1" spc="-25" dirty="0"/>
              <a:t> </a:t>
            </a:r>
            <a:r>
              <a:rPr b="1" dirty="0"/>
              <a:t>(CNN):</a:t>
            </a:r>
          </a:p>
          <a:p>
            <a:pPr marL="49530" marR="5080">
              <a:lnSpc>
                <a:spcPct val="100000"/>
              </a:lnSpc>
              <a:spcBef>
                <a:spcPts val="1490"/>
              </a:spcBef>
            </a:pPr>
            <a:r>
              <a:rPr sz="1700" b="0" dirty="0">
                <a:latin typeface="Times New Roman"/>
                <a:cs typeface="Times New Roman"/>
                <a:hlinkClick r:id="rId2"/>
              </a:rPr>
              <a:t>A</a:t>
            </a:r>
            <a:r>
              <a:rPr sz="1700" b="0" spc="-100" dirty="0">
                <a:latin typeface="Times New Roman"/>
                <a:cs typeface="Times New Roman"/>
                <a:hlinkClick r:id="rId2"/>
              </a:rPr>
              <a:t> </a:t>
            </a:r>
            <a:r>
              <a:rPr sz="1700" spc="-5" dirty="0">
                <a:hlinkClick r:id="rId2"/>
              </a:rPr>
              <a:t>neural</a:t>
            </a:r>
            <a:r>
              <a:rPr sz="1700" spc="-10" dirty="0">
                <a:hlinkClick r:id="rId2"/>
              </a:rPr>
              <a:t> </a:t>
            </a:r>
            <a:r>
              <a:rPr sz="1700" spc="-5" dirty="0">
                <a:hlinkClick r:id="rId2"/>
              </a:rPr>
              <a:t>network </a:t>
            </a:r>
            <a:r>
              <a:rPr sz="1700" b="0" spc="-5" dirty="0">
                <a:latin typeface="Times New Roman"/>
                <a:cs typeface="Times New Roman"/>
              </a:rPr>
              <a:t>is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a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way </a:t>
            </a:r>
            <a:r>
              <a:rPr sz="1700" b="0" dirty="0">
                <a:latin typeface="Times New Roman"/>
                <a:cs typeface="Times New Roman"/>
              </a:rPr>
              <a:t>for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a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computer to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process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data</a:t>
            </a:r>
            <a:r>
              <a:rPr sz="1700" b="0" spc="-5" dirty="0">
                <a:latin typeface="Times New Roman"/>
                <a:cs typeface="Times New Roman"/>
              </a:rPr>
              <a:t> input.</a:t>
            </a:r>
            <a:r>
              <a:rPr sz="1700" b="0" spc="-35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They’re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inspired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by biological </a:t>
            </a:r>
            <a:r>
              <a:rPr sz="1700" b="0" spc="-409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processes found </a:t>
            </a:r>
            <a:r>
              <a:rPr sz="1700" b="0" spc="-5" dirty="0">
                <a:latin typeface="Times New Roman"/>
                <a:cs typeface="Times New Roman"/>
              </a:rPr>
              <a:t>in </a:t>
            </a:r>
            <a:r>
              <a:rPr sz="1700" b="0" dirty="0">
                <a:latin typeface="Times New Roman"/>
                <a:cs typeface="Times New Roman"/>
              </a:rPr>
              <a:t>human </a:t>
            </a:r>
            <a:r>
              <a:rPr sz="1700" b="0" spc="-5" dirty="0">
                <a:latin typeface="Times New Roman"/>
                <a:cs typeface="Times New Roman"/>
              </a:rPr>
              <a:t>and animal </a:t>
            </a:r>
            <a:r>
              <a:rPr sz="1700" b="0" dirty="0">
                <a:latin typeface="Times New Roman"/>
                <a:cs typeface="Times New Roman"/>
              </a:rPr>
              <a:t>brains. </a:t>
            </a:r>
            <a:r>
              <a:rPr sz="1700" b="0" spc="-5" dirty="0">
                <a:latin typeface="Times New Roman"/>
                <a:cs typeface="Times New Roman"/>
              </a:rPr>
              <a:t>Neural </a:t>
            </a:r>
            <a:r>
              <a:rPr sz="1700" b="0" dirty="0">
                <a:latin typeface="Times New Roman"/>
                <a:cs typeface="Times New Roman"/>
              </a:rPr>
              <a:t>networks </a:t>
            </a:r>
            <a:r>
              <a:rPr sz="1700" b="0" spc="-5" dirty="0">
                <a:latin typeface="Times New Roman"/>
                <a:cs typeface="Times New Roman"/>
              </a:rPr>
              <a:t>are comprised </a:t>
            </a:r>
            <a:r>
              <a:rPr sz="1700" b="0" dirty="0">
                <a:latin typeface="Times New Roman"/>
                <a:cs typeface="Times New Roman"/>
              </a:rPr>
              <a:t>of various </a:t>
            </a:r>
            <a:r>
              <a:rPr sz="1700" b="0" spc="-5" dirty="0">
                <a:latin typeface="Times New Roman"/>
                <a:cs typeface="Times New Roman"/>
              </a:rPr>
              <a:t>layers </a:t>
            </a:r>
            <a:r>
              <a:rPr sz="1700" b="0" dirty="0">
                <a:latin typeface="Times New Roman"/>
                <a:cs typeface="Times New Roman"/>
              </a:rPr>
              <a:t> of ‘nodes’</a:t>
            </a:r>
            <a:r>
              <a:rPr sz="1700" b="0" spc="-130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or ‘artificial neurons’. </a:t>
            </a:r>
            <a:r>
              <a:rPr sz="1700" b="0" spc="-5" dirty="0">
                <a:latin typeface="Times New Roman"/>
                <a:cs typeface="Times New Roman"/>
              </a:rPr>
              <a:t>Eac</a:t>
            </a:r>
            <a:r>
              <a:rPr sz="1700" b="0" dirty="0">
                <a:latin typeface="Times New Roman"/>
                <a:cs typeface="Times New Roman"/>
              </a:rPr>
              <a:t>h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node processes </a:t>
            </a:r>
            <a:r>
              <a:rPr sz="1700" b="0" spc="-5" dirty="0">
                <a:latin typeface="Times New Roman"/>
                <a:cs typeface="Times New Roman"/>
              </a:rPr>
              <a:t>th</a:t>
            </a:r>
            <a:r>
              <a:rPr sz="1700" b="0" dirty="0">
                <a:latin typeface="Times New Roman"/>
                <a:cs typeface="Times New Roman"/>
              </a:rPr>
              <a:t>e</a:t>
            </a:r>
            <a:r>
              <a:rPr sz="1700" b="0" spc="-5" dirty="0">
                <a:latin typeface="Times New Roman"/>
                <a:cs typeface="Times New Roman"/>
              </a:rPr>
              <a:t> inpu</a:t>
            </a:r>
            <a:r>
              <a:rPr sz="1700" b="0" dirty="0">
                <a:latin typeface="Times New Roman"/>
                <a:cs typeface="Times New Roman"/>
              </a:rPr>
              <a:t>t</a:t>
            </a:r>
            <a:r>
              <a:rPr sz="1700" b="0" spc="-5" dirty="0">
                <a:latin typeface="Times New Roman"/>
                <a:cs typeface="Times New Roman"/>
              </a:rPr>
              <a:t> an</a:t>
            </a:r>
            <a:r>
              <a:rPr sz="1700" b="0" dirty="0">
                <a:latin typeface="Times New Roman"/>
                <a:cs typeface="Times New Roman"/>
              </a:rPr>
              <a:t>d</a:t>
            </a:r>
            <a:r>
              <a:rPr sz="1700" b="0" spc="-5" dirty="0">
                <a:latin typeface="Times New Roman"/>
                <a:cs typeface="Times New Roman"/>
              </a:rPr>
              <a:t> communicate</a:t>
            </a:r>
            <a:r>
              <a:rPr sz="1700" b="0" dirty="0">
                <a:latin typeface="Times New Roman"/>
                <a:cs typeface="Times New Roman"/>
              </a:rPr>
              <a:t>s</a:t>
            </a:r>
            <a:r>
              <a:rPr sz="1700" b="0" spc="-5" dirty="0">
                <a:latin typeface="Times New Roman"/>
                <a:cs typeface="Times New Roman"/>
              </a:rPr>
              <a:t> wit</a:t>
            </a:r>
            <a:r>
              <a:rPr sz="1700" b="0" dirty="0">
                <a:latin typeface="Times New Roman"/>
                <a:cs typeface="Times New Roman"/>
              </a:rPr>
              <a:t>h</a:t>
            </a:r>
            <a:r>
              <a:rPr sz="1700" b="0" spc="-5" dirty="0">
                <a:latin typeface="Times New Roman"/>
                <a:cs typeface="Times New Roman"/>
              </a:rPr>
              <a:t> the  </a:t>
            </a:r>
            <a:r>
              <a:rPr sz="1700" b="0" dirty="0">
                <a:latin typeface="Times New Roman"/>
                <a:cs typeface="Times New Roman"/>
              </a:rPr>
              <a:t>other</a:t>
            </a:r>
            <a:r>
              <a:rPr sz="1700" b="0" spc="-5" dirty="0">
                <a:latin typeface="Times New Roman"/>
                <a:cs typeface="Times New Roman"/>
              </a:rPr>
              <a:t> nodes.In</a:t>
            </a:r>
            <a:r>
              <a:rPr sz="1700" b="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this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30" dirty="0">
                <a:latin typeface="Times New Roman"/>
                <a:cs typeface="Times New Roman"/>
              </a:rPr>
              <a:t>way,</a:t>
            </a:r>
            <a:r>
              <a:rPr sz="1700" b="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input </a:t>
            </a:r>
            <a:r>
              <a:rPr sz="1700" b="0" dirty="0">
                <a:latin typeface="Times New Roman"/>
                <a:cs typeface="Times New Roman"/>
              </a:rPr>
              <a:t>filters</a:t>
            </a:r>
            <a:r>
              <a:rPr sz="1700" b="0" spc="-5" dirty="0">
                <a:latin typeface="Times New Roman"/>
                <a:cs typeface="Times New Roman"/>
              </a:rPr>
              <a:t> through the </a:t>
            </a:r>
            <a:r>
              <a:rPr sz="1700" b="0" dirty="0">
                <a:latin typeface="Times New Roman"/>
                <a:cs typeface="Times New Roman"/>
              </a:rPr>
              <a:t>processing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of a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neural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network </a:t>
            </a:r>
            <a:r>
              <a:rPr sz="1700" b="0" spc="-5" dirty="0">
                <a:latin typeface="Times New Roman"/>
                <a:cs typeface="Times New Roman"/>
              </a:rPr>
              <a:t>to create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the </a:t>
            </a:r>
            <a:r>
              <a:rPr sz="1700" b="0" dirty="0">
                <a:latin typeface="Times New Roman"/>
                <a:cs typeface="Times New Roman"/>
              </a:rPr>
              <a:t> output,</a:t>
            </a:r>
            <a:r>
              <a:rPr sz="1700" b="0" spc="-5" dirty="0">
                <a:latin typeface="Times New Roman"/>
                <a:cs typeface="Times New Roman"/>
              </a:rPr>
              <a:t> </a:t>
            </a:r>
            <a:r>
              <a:rPr sz="1700" b="0" dirty="0">
                <a:latin typeface="Times New Roman"/>
                <a:cs typeface="Times New Roman"/>
              </a:rPr>
              <a:t>or </a:t>
            </a:r>
            <a:r>
              <a:rPr sz="1700" b="0" spc="-20" dirty="0">
                <a:latin typeface="Times New Roman"/>
                <a:cs typeface="Times New Roman"/>
              </a:rPr>
              <a:t>answer.</a:t>
            </a:r>
            <a:endParaRPr sz="1700" dirty="0">
              <a:latin typeface="Times New Roman"/>
              <a:cs typeface="Times New Roman"/>
            </a:endParaRPr>
          </a:p>
          <a:p>
            <a:pPr marL="49530" marR="73660">
              <a:lnSpc>
                <a:spcPct val="100000"/>
              </a:lnSpc>
              <a:spcBef>
                <a:spcPts val="720"/>
              </a:spcBef>
            </a:pPr>
            <a:r>
              <a:rPr sz="1700" spc="-5" dirty="0"/>
              <a:t>Convolutional neural networks </a:t>
            </a:r>
            <a:r>
              <a:rPr sz="1700" b="0" spc="-5" dirty="0">
                <a:latin typeface="Times New Roman"/>
                <a:cs typeface="Times New Roman"/>
              </a:rPr>
              <a:t>were inspired </a:t>
            </a:r>
            <a:r>
              <a:rPr sz="1700" b="0" dirty="0">
                <a:latin typeface="Times New Roman"/>
                <a:cs typeface="Times New Roman"/>
              </a:rPr>
              <a:t>by </a:t>
            </a:r>
            <a:r>
              <a:rPr sz="1700" b="0" spc="-5" dirty="0">
                <a:latin typeface="Times New Roman"/>
                <a:cs typeface="Times New Roman"/>
              </a:rPr>
              <a:t>animal </a:t>
            </a:r>
            <a:r>
              <a:rPr sz="1700" b="0" dirty="0">
                <a:latin typeface="Times New Roman"/>
                <a:cs typeface="Times New Roman"/>
              </a:rPr>
              <a:t>vision. </a:t>
            </a:r>
            <a:r>
              <a:rPr sz="1700" b="0" spc="-5" dirty="0">
                <a:latin typeface="Times New Roman"/>
                <a:cs typeface="Times New Roman"/>
              </a:rPr>
              <a:t>The way the </a:t>
            </a:r>
            <a:r>
              <a:rPr sz="1700" b="0" dirty="0">
                <a:latin typeface="Times New Roman"/>
                <a:cs typeface="Times New Roman"/>
              </a:rPr>
              <a:t>nodes </a:t>
            </a:r>
            <a:r>
              <a:rPr sz="1700" b="0" spc="-5" dirty="0">
                <a:latin typeface="Times New Roman"/>
                <a:cs typeface="Times New Roman"/>
              </a:rPr>
              <a:t>in </a:t>
            </a:r>
            <a:r>
              <a:rPr sz="1700" b="0" dirty="0">
                <a:latin typeface="Times New Roman"/>
                <a:cs typeface="Times New Roman"/>
              </a:rPr>
              <a:t>a </a:t>
            </a:r>
            <a:r>
              <a:rPr sz="1700" b="0" spc="-5" dirty="0">
                <a:latin typeface="Times New Roman"/>
                <a:cs typeface="Times New Roman"/>
              </a:rPr>
              <a:t>CNN </a:t>
            </a:r>
            <a:r>
              <a:rPr sz="1700" b="0" spc="-409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communicate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with each </a:t>
            </a:r>
            <a:r>
              <a:rPr sz="1700" b="0" dirty="0">
                <a:latin typeface="Times New Roman"/>
                <a:cs typeface="Times New Roman"/>
              </a:rPr>
              <a:t>other resembles</a:t>
            </a:r>
            <a:r>
              <a:rPr sz="1700" b="0" spc="-5" dirty="0">
                <a:latin typeface="Times New Roman"/>
                <a:cs typeface="Times New Roman"/>
              </a:rPr>
              <a:t> the way some animals</a:t>
            </a:r>
            <a:r>
              <a:rPr sz="1700" b="0" spc="55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  <a:hlinkClick r:id="rId3"/>
              </a:rPr>
              <a:t>see</a:t>
            </a:r>
            <a:r>
              <a:rPr sz="1700" b="0" spc="-10" dirty="0">
                <a:latin typeface="Times New Roman"/>
                <a:cs typeface="Times New Roman"/>
                <a:hlinkClick r:id="rId3"/>
              </a:rPr>
              <a:t> </a:t>
            </a:r>
            <a:r>
              <a:rPr sz="1700" b="0" spc="-5" dirty="0">
                <a:latin typeface="Times New Roman"/>
                <a:cs typeface="Times New Roman"/>
                <a:hlinkClick r:id="rId3"/>
              </a:rPr>
              <a:t>the world</a:t>
            </a:r>
            <a:r>
              <a:rPr sz="1700" b="0" spc="-5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 marL="49530" marR="1210945">
              <a:lnSpc>
                <a:spcPct val="100000"/>
              </a:lnSpc>
            </a:pPr>
            <a:r>
              <a:rPr sz="1700" b="0" spc="-5" dirty="0">
                <a:latin typeface="Times New Roman"/>
                <a:cs typeface="Times New Roman"/>
              </a:rPr>
              <a:t>So, </a:t>
            </a:r>
            <a:r>
              <a:rPr sz="1700" b="0" dirty="0">
                <a:latin typeface="Times New Roman"/>
                <a:cs typeface="Times New Roman"/>
              </a:rPr>
              <a:t>rather </a:t>
            </a:r>
            <a:r>
              <a:rPr sz="1700" b="0" spc="-5" dirty="0">
                <a:latin typeface="Times New Roman"/>
                <a:cs typeface="Times New Roman"/>
              </a:rPr>
              <a:t>than taking everything in as </a:t>
            </a:r>
            <a:r>
              <a:rPr sz="1700" b="0" dirty="0">
                <a:latin typeface="Times New Roman"/>
                <a:cs typeface="Times New Roman"/>
              </a:rPr>
              <a:t>a </a:t>
            </a:r>
            <a:r>
              <a:rPr sz="1700" b="0" spc="-5" dirty="0">
                <a:latin typeface="Times New Roman"/>
                <a:cs typeface="Times New Roman"/>
              </a:rPr>
              <a:t>whole, small areas </a:t>
            </a:r>
            <a:r>
              <a:rPr sz="1700" b="0" dirty="0">
                <a:latin typeface="Times New Roman"/>
                <a:cs typeface="Times New Roman"/>
              </a:rPr>
              <a:t>of </a:t>
            </a:r>
            <a:r>
              <a:rPr sz="1700" b="0" spc="-5" dirty="0">
                <a:latin typeface="Times New Roman"/>
                <a:cs typeface="Times New Roman"/>
              </a:rPr>
              <a:t>an image are taken. </a:t>
            </a:r>
            <a:r>
              <a:rPr sz="1700" b="0" spc="-409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And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these small areas </a:t>
            </a:r>
            <a:r>
              <a:rPr sz="1700" b="0" dirty="0">
                <a:latin typeface="Times New Roman"/>
                <a:cs typeface="Times New Roman"/>
              </a:rPr>
              <a:t>overlap</a:t>
            </a:r>
            <a:r>
              <a:rPr sz="1700" b="0" spc="-5" dirty="0">
                <a:latin typeface="Times New Roman"/>
                <a:cs typeface="Times New Roman"/>
              </a:rPr>
              <a:t> to cover the whole</a:t>
            </a:r>
            <a:r>
              <a:rPr sz="1700" b="0" spc="-10" dirty="0">
                <a:latin typeface="Times New Roman"/>
                <a:cs typeface="Times New Roman"/>
              </a:rPr>
              <a:t> </a:t>
            </a:r>
            <a:r>
              <a:rPr sz="1700" b="0" spc="-5" dirty="0">
                <a:latin typeface="Times New Roman"/>
                <a:cs typeface="Times New Roman"/>
              </a:rPr>
              <a:t>image.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1812</Words>
  <Application>Microsoft Office PowerPoint</Application>
  <PresentationFormat>On-screen Show (16:9)</PresentationFormat>
  <Paragraphs>215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Algerian</vt:lpstr>
      <vt:lpstr>Arial</vt:lpstr>
      <vt:lpstr>Arial MT</vt:lpstr>
      <vt:lpstr>Arial Unicode MS</vt:lpstr>
      <vt:lpstr>Calibri</vt:lpstr>
      <vt:lpstr>Calibri Light</vt:lpstr>
      <vt:lpstr>Courier New</vt:lpstr>
      <vt:lpstr>Times New Roman</vt:lpstr>
      <vt:lpstr>Tw Cen MT Condensed Extra Bold</vt:lpstr>
      <vt:lpstr>Office Theme</vt:lpstr>
      <vt:lpstr>MAJOR PROJECT</vt:lpstr>
      <vt:lpstr>Contents:</vt:lpstr>
      <vt:lpstr>Introduction:</vt:lpstr>
      <vt:lpstr>Real-World Use Cases of Emotion Recognition:</vt:lpstr>
      <vt:lpstr>Our Focused Problem &amp; Solution:</vt:lpstr>
      <vt:lpstr>Dataset used:  For Facial Recognition</vt:lpstr>
      <vt:lpstr>PowerPoint Presentation</vt:lpstr>
      <vt:lpstr>Data Preprocessing:</vt:lpstr>
      <vt:lpstr>Model Building and Evaluation:</vt:lpstr>
      <vt:lpstr>Model 1: Custom CNN model for recognizing facial  emotions:</vt:lpstr>
      <vt:lpstr>Model 2:Image Augmentation:</vt:lpstr>
      <vt:lpstr>Model 3: Transfer Learning VGG Architecture </vt:lpstr>
      <vt:lpstr>PowerPoint Presentation</vt:lpstr>
      <vt:lpstr>Model 4: Transfer Learning – ResNet50</vt:lpstr>
      <vt:lpstr>PowerPoint Presentation</vt:lpstr>
      <vt:lpstr>Plots for accuracy and loss.</vt:lpstr>
      <vt:lpstr>Confusion Matrix.</vt:lpstr>
      <vt:lpstr>PowerPoint Presentation</vt:lpstr>
      <vt:lpstr>PowerPoint Presentation</vt:lpstr>
      <vt:lpstr>Dataset used:  For Text Emotion Recognition</vt:lpstr>
      <vt:lpstr>PowerPoint Presentation</vt:lpstr>
      <vt:lpstr>PowerPoint Presentation</vt:lpstr>
      <vt:lpstr>Model Building and Evaluation:</vt:lpstr>
      <vt:lpstr>PowerPoint Presentation</vt:lpstr>
      <vt:lpstr>PowerPoint Presentation</vt:lpstr>
      <vt:lpstr>PowerPoint Presentation</vt:lpstr>
      <vt:lpstr>PowerPoint Presentation</vt:lpstr>
      <vt:lpstr>Model Building and Evaluation:</vt:lpstr>
      <vt:lpstr>PowerPoint Presentation</vt:lpstr>
      <vt:lpstr>PowerPoint Presentation</vt:lpstr>
      <vt:lpstr>PowerPoint Presentation</vt:lpstr>
      <vt:lpstr>PowerPoint Presentation</vt:lpstr>
      <vt:lpstr>Conclusions:</vt:lpstr>
      <vt:lpstr>Future Scope:</vt:lpstr>
      <vt:lpstr>Challenges Faced:</vt:lpstr>
      <vt:lpstr>Dependencies:</vt:lpstr>
      <vt:lpstr>References: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Recognition</dc:title>
  <cp:lastModifiedBy>Rishabh Mahendroo</cp:lastModifiedBy>
  <cp:revision>3</cp:revision>
  <dcterms:created xsi:type="dcterms:W3CDTF">2024-06-05T16:58:00Z</dcterms:created>
  <dcterms:modified xsi:type="dcterms:W3CDTF">2025-06-26T04:53:12Z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