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3289-3470-4A9C-9C3D-6B0CF3DB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D7250-14B1-4BA8-A092-125B168F8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BF55D-26B5-4459-933B-DFAB6853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7E67A-8F8A-4ECD-88E0-6C72BACE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10804-105E-45F0-9742-5A4F688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550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CFBD4-A19C-4BB7-8457-5B5F7B50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C240A2-6215-4FB9-B6A9-7A80A47C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42A8-012A-4F22-ADB3-D9497B3D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E893-3FF7-479D-935A-FF8134C7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3A56C-9725-49AE-9B33-64823270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54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1F6B0-ACE8-4BBE-8EB9-A5FCC4C87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854CC6-CFC8-4F76-A7B3-263B165D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1417B-B6E0-4170-B1FA-D45FAC03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2CC38-45D9-4682-B9D1-3FF5FC7A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16B29-A0D9-4153-AE12-7380FEB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67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36D5-E967-4444-97DC-69E5FBB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3DD40-DEDE-4046-AFC2-384731BB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7DEBA-EA42-48F3-839D-38904820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F3CC0-9CED-417C-89EB-1C01E405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03567-6AA2-4CBF-B616-6A6672D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58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AEA52-D3F9-4412-83F2-0D67DBEA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53B5F-CF48-44E3-99F6-0B36226A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D3599-812C-48B4-B312-DCC4DB16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92057-3496-43BB-992E-1593172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9CD35-7E50-42D0-8747-BE6AFA9B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6C37-A7C9-4E3C-8A95-7356412E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59265-DA0A-4695-AE0B-4B1AF182D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6EE24-AB32-459D-9D30-DAC63664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5CC3C-50C9-4944-B560-D70E2FAB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3C2D2-9005-400F-8915-04340279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2C0C0-8696-47A2-973F-EDCE9E3F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3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CF70-8562-46E6-BE03-447F6E00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D69AF-E03E-4180-96D9-AEB7A4FE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21D6C-AC9C-4456-A20F-169C5F7B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726A9B-B67C-4287-8FF6-DF8520F0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51ACBC-DD71-4834-8676-D992C6E5D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4C1D4A-17F5-41C4-B338-030A7C3D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A6268A-BCD8-4C05-8CAB-530B8032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826DA5-ED94-4674-A135-5216F0CC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72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15F1F-18F2-4CAE-93A4-3E6339D5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61EDA1-A2F4-42A4-B50E-21017789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27BD9-7FF4-435F-A5B7-1079CE15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6A719-4017-4220-A92A-A4A08079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7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E46231-DB04-45B4-A090-B8CB2D19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91044D-4A68-417B-8A7E-45F6CA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B09DD4-186E-417D-AB40-2394B1E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3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E188F-41E4-4BAC-AD39-369AE80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E7193-62F4-40CA-BA7A-96C962F6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49326-0F59-4C13-840F-C2B91444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9C8399-43D4-4CF1-89D9-26CBE271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AA68E-ADC4-4567-BFF9-02AA1BDC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3BD1A6-49D6-4246-9E68-795585FE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61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88A3-1E58-4B3A-AA4C-D1DB067F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6795FE-7989-4CEB-95ED-B4A3E3546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FEACBD-2538-4C67-ADAB-135F08A7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BDA3BE-FBCB-47A6-9EC7-B0CF4A38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441C0-EF43-4A64-918C-8B8F24B8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EBA967-90C4-46FD-86B1-762B5CD6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2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DBEE6-D9CD-43D4-9AE3-80BAB52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1F39E-C50C-4122-97E8-5274D83F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93744-476E-47B2-A376-9A3F1754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76A6-6D31-4524-8618-F991184F39AB}" type="datetimeFigureOut">
              <a:rPr lang="es-AR" smtClean="0"/>
              <a:t>10/06/2020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7CE5C-03D3-4969-A146-DB7332023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043D8-C8F0-481E-A2AB-C7F8F02E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CC60-7A67-4FB3-816A-0C86E84C22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7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w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wmf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2.wmf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A75D44-260B-4560-A05D-756D14DF7481}"/>
              </a:ext>
            </a:extLst>
          </p:cNvPr>
          <p:cNvSpPr txBox="1"/>
          <p:nvPr/>
        </p:nvSpPr>
        <p:spPr>
          <a:xfrm>
            <a:off x="3062377" y="2648309"/>
            <a:ext cx="5760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b="1" dirty="0"/>
              <a:t>CIRCUNFERENCIA</a:t>
            </a:r>
          </a:p>
        </p:txBody>
      </p:sp>
    </p:spTree>
    <p:extLst>
      <p:ext uri="{BB962C8B-B14F-4D97-AF65-F5344CB8AC3E}">
        <p14:creationId xmlns:p14="http://schemas.microsoft.com/office/powerpoint/2010/main" val="315213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B715B8-4F95-4DE2-A3FB-0D778A0A90AE}"/>
              </a:ext>
            </a:extLst>
          </p:cNvPr>
          <p:cNvSpPr/>
          <p:nvPr/>
        </p:nvSpPr>
        <p:spPr>
          <a:xfrm>
            <a:off x="78909" y="194431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s-ES_tradnl" sz="20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Encuentre</a:t>
            </a: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ecuación normal y general de la circunferencia. </a:t>
            </a:r>
            <a:r>
              <a:rPr lang="es-ES_tradnl" sz="20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Grafique</a:t>
            </a: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A0E9B66-B6B4-4425-89CE-7916C818C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15869"/>
              </p:ext>
            </p:extLst>
          </p:nvPr>
        </p:nvGraphicFramePr>
        <p:xfrm>
          <a:off x="8708559" y="194431"/>
          <a:ext cx="2386668" cy="50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939800" imgH="203200" progId="Equation.3">
                  <p:embed/>
                </p:oleObj>
              </mc:Choice>
              <mc:Fallback>
                <p:oleObj r:id="rId3" imgW="939800" imgH="203200" progId="Equation.3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D69725C5-1AB1-41F0-AF87-48E59CA8F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559" y="194431"/>
                        <a:ext cx="2386668" cy="50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0FE3BB-E717-4FFC-AEB3-D455A458C3EC}"/>
                  </a:ext>
                </a:extLst>
              </p:cNvPr>
              <p:cNvSpPr txBox="1"/>
              <p:nvPr/>
            </p:nvSpPr>
            <p:spPr>
              <a:xfrm>
                <a:off x="1019532" y="1245630"/>
                <a:ext cx="4003853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0FE3BB-E717-4FFC-AEB3-D455A458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32" y="1245630"/>
                <a:ext cx="4003853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F4745E-6D32-408E-AED5-7D4A7C6C13AB}"/>
                  </a:ext>
                </a:extLst>
              </p:cNvPr>
              <p:cNvSpPr txBox="1"/>
              <p:nvPr/>
            </p:nvSpPr>
            <p:spPr>
              <a:xfrm>
                <a:off x="0" y="2046175"/>
                <a:ext cx="511794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s-A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A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s-A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A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F4745E-6D32-408E-AED5-7D4A7C6C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6175"/>
                <a:ext cx="5117940" cy="44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3910A5-0134-4D78-94BC-AF9482ACC812}"/>
                  </a:ext>
                </a:extLst>
              </p:cNvPr>
              <p:cNvSpPr txBox="1"/>
              <p:nvPr/>
            </p:nvSpPr>
            <p:spPr>
              <a:xfrm>
                <a:off x="557043" y="2846720"/>
                <a:ext cx="3836691" cy="4406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93910A5-0134-4D78-94BC-AF9482AC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3" y="2846720"/>
                <a:ext cx="3836691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9CC5273-5AF0-4B37-A642-68CA1E52BB24}"/>
                  </a:ext>
                </a:extLst>
              </p:cNvPr>
              <p:cNvSpPr txBox="1"/>
              <p:nvPr/>
            </p:nvSpPr>
            <p:spPr>
              <a:xfrm>
                <a:off x="5946302" y="1171698"/>
                <a:ext cx="6254083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9CC5273-5AF0-4B37-A642-68CA1E52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302" y="1171698"/>
                <a:ext cx="6254083" cy="4406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6CFC70-5F5E-421F-8C25-9BD0CF319E1A}"/>
                  </a:ext>
                </a:extLst>
              </p:cNvPr>
              <p:cNvSpPr txBox="1"/>
              <p:nvPr/>
            </p:nvSpPr>
            <p:spPr>
              <a:xfrm>
                <a:off x="6689079" y="1807901"/>
                <a:ext cx="5600187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6CFC70-5F5E-421F-8C25-9BD0CF31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79" y="1807901"/>
                <a:ext cx="5600187" cy="4406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955D6C-94D8-46F9-9182-80633F77C76E}"/>
                  </a:ext>
                </a:extLst>
              </p:cNvPr>
              <p:cNvSpPr txBox="1"/>
              <p:nvPr/>
            </p:nvSpPr>
            <p:spPr>
              <a:xfrm>
                <a:off x="6148374" y="2444104"/>
                <a:ext cx="607025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955D6C-94D8-46F9-9182-80633F77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74" y="2444104"/>
                <a:ext cx="6070251" cy="440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B064D7A-AA44-42CF-910B-A110A2FD39C2}"/>
                  </a:ext>
                </a:extLst>
              </p:cNvPr>
              <p:cNvSpPr txBox="1"/>
              <p:nvPr/>
            </p:nvSpPr>
            <p:spPr>
              <a:xfrm>
                <a:off x="6096000" y="3214941"/>
                <a:ext cx="607025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B064D7A-AA44-42CF-910B-A110A2FD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4941"/>
                <a:ext cx="6070251" cy="4406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33B49D5-192C-4F7D-B20A-55FC11D2C1BB}"/>
                  </a:ext>
                </a:extLst>
              </p:cNvPr>
              <p:cNvSpPr txBox="1"/>
              <p:nvPr/>
            </p:nvSpPr>
            <p:spPr>
              <a:xfrm>
                <a:off x="7275742" y="4206094"/>
                <a:ext cx="4786182" cy="4406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33B49D5-192C-4F7D-B20A-55FC11D2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742" y="4206094"/>
                <a:ext cx="4786182" cy="4406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B3BA420A-44AA-4923-855F-BC2C0B767D00}"/>
              </a:ext>
            </a:extLst>
          </p:cNvPr>
          <p:cNvGrpSpPr/>
          <p:nvPr/>
        </p:nvGrpSpPr>
        <p:grpSpPr>
          <a:xfrm>
            <a:off x="836256" y="4916141"/>
            <a:ext cx="1227613" cy="371474"/>
            <a:chOff x="836256" y="4916141"/>
            <a:chExt cx="1227613" cy="37147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D7A7DBB-D223-4D22-B5F4-BB1883D09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4916141"/>
              <a:ext cx="0" cy="37147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938EC1B-686F-4FCA-B69B-CDA5B0D65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256" y="5162550"/>
              <a:ext cx="1227613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EC40513C-772E-4EB3-8C3B-4A1897CBA8D2}"/>
              </a:ext>
            </a:extLst>
          </p:cNvPr>
          <p:cNvSpPr/>
          <p:nvPr/>
        </p:nvSpPr>
        <p:spPr>
          <a:xfrm>
            <a:off x="557043" y="4610105"/>
            <a:ext cx="1080000" cy="108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39CFB51-EE17-4149-88BA-7E07DBA132B1}"/>
              </a:ext>
            </a:extLst>
          </p:cNvPr>
          <p:cNvGrpSpPr/>
          <p:nvPr/>
        </p:nvGrpSpPr>
        <p:grpSpPr>
          <a:xfrm>
            <a:off x="836256" y="4646727"/>
            <a:ext cx="1367691" cy="656396"/>
            <a:chOff x="836256" y="4646727"/>
            <a:chExt cx="1367691" cy="656396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BEDBB86-A402-4068-9F25-6C7942838D5D}"/>
                </a:ext>
              </a:extLst>
            </p:cNvPr>
            <p:cNvSpPr txBox="1"/>
            <p:nvPr/>
          </p:nvSpPr>
          <p:spPr>
            <a:xfrm>
              <a:off x="836256" y="4652646"/>
              <a:ext cx="44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-4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5C3F060-AD90-4C4E-8F4C-E1B60853F83B}"/>
                </a:ext>
              </a:extLst>
            </p:cNvPr>
            <p:cNvSpPr txBox="1"/>
            <p:nvPr/>
          </p:nvSpPr>
          <p:spPr>
            <a:xfrm>
              <a:off x="1762545" y="4933791"/>
              <a:ext cx="44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-2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AC80323-370B-404A-A46A-D3923E531F55}"/>
                </a:ext>
              </a:extLst>
            </p:cNvPr>
            <p:cNvSpPr txBox="1"/>
            <p:nvPr/>
          </p:nvSpPr>
          <p:spPr>
            <a:xfrm>
              <a:off x="1442755" y="4646727"/>
              <a:ext cx="44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-1</a:t>
              </a:r>
            </a:p>
          </p:txBody>
        </p:sp>
      </p:grp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243E548-3714-4A8C-A398-2711AD8D6A23}"/>
              </a:ext>
            </a:extLst>
          </p:cNvPr>
          <p:cNvCxnSpPr>
            <a:endCxn id="23" idx="6"/>
          </p:cNvCxnSpPr>
          <p:nvPr/>
        </p:nvCxnSpPr>
        <p:spPr>
          <a:xfrm flipV="1">
            <a:off x="1097043" y="5150105"/>
            <a:ext cx="54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D11EB6B-3254-4584-AAE1-27358798DAE0}"/>
              </a:ext>
            </a:extLst>
          </p:cNvPr>
          <p:cNvGrpSpPr/>
          <p:nvPr/>
        </p:nvGrpSpPr>
        <p:grpSpPr>
          <a:xfrm>
            <a:off x="287367" y="3716225"/>
            <a:ext cx="3764638" cy="2246425"/>
            <a:chOff x="287367" y="3716225"/>
            <a:chExt cx="3764638" cy="224642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A6B17765-323E-406E-8F15-603160BC48D0}"/>
                </a:ext>
              </a:extLst>
            </p:cNvPr>
            <p:cNvCxnSpPr/>
            <p:nvPr/>
          </p:nvCxnSpPr>
          <p:spPr>
            <a:xfrm flipV="1">
              <a:off x="1841712" y="3869633"/>
              <a:ext cx="0" cy="209301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A495F09-C20E-47C7-BDCD-2B85F61F7A7B}"/>
                </a:ext>
              </a:extLst>
            </p:cNvPr>
            <p:cNvCxnSpPr/>
            <p:nvPr/>
          </p:nvCxnSpPr>
          <p:spPr>
            <a:xfrm>
              <a:off x="287367" y="4916141"/>
              <a:ext cx="3553005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3C475E4-27A1-4645-8C05-0B5DA794F256}"/>
                </a:ext>
              </a:extLst>
            </p:cNvPr>
            <p:cNvSpPr txBox="1"/>
            <p:nvPr/>
          </p:nvSpPr>
          <p:spPr>
            <a:xfrm>
              <a:off x="3610603" y="4900823"/>
              <a:ext cx="44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x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639DB27-E4B8-4ACE-92A0-0B28F24D8E1F}"/>
                </a:ext>
              </a:extLst>
            </p:cNvPr>
            <p:cNvSpPr txBox="1"/>
            <p:nvPr/>
          </p:nvSpPr>
          <p:spPr>
            <a:xfrm>
              <a:off x="1823576" y="3716225"/>
              <a:ext cx="44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</a:t>
              </a: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D0874B-F95B-4302-BBC4-4B690227816E}"/>
              </a:ext>
            </a:extLst>
          </p:cNvPr>
          <p:cNvSpPr txBox="1"/>
          <p:nvPr/>
        </p:nvSpPr>
        <p:spPr>
          <a:xfrm>
            <a:off x="4693440" y="2836441"/>
            <a:ext cx="7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E.N.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8F22F8C-3562-4CCF-B7AE-80A99223D404}"/>
              </a:ext>
            </a:extLst>
          </p:cNvPr>
          <p:cNvSpPr txBox="1"/>
          <p:nvPr/>
        </p:nvSpPr>
        <p:spPr>
          <a:xfrm>
            <a:off x="6148374" y="4197270"/>
            <a:ext cx="7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E.G.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56A2710-6484-49B0-8DD6-D52F52BB65E4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4393734" y="3067037"/>
            <a:ext cx="299706" cy="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0AFEC8D-6972-4173-9A80-7F00188BB051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6852477" y="4426411"/>
            <a:ext cx="423265" cy="1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1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621CA6-5710-46B0-A726-62AE16A3CCA6}"/>
              </a:ext>
            </a:extLst>
          </p:cNvPr>
          <p:cNvSpPr/>
          <p:nvPr/>
        </p:nvSpPr>
        <p:spPr>
          <a:xfrm>
            <a:off x="116634" y="116125"/>
            <a:ext cx="11808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s-ES_tradnl" sz="20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Encuentre</a:t>
            </a: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ecuación general y las coordenadas del centro y </a:t>
            </a:r>
            <a:r>
              <a:rPr lang="es-ES_tradnl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las siguientes ecuaciones normales de la circunferencia.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95C337F-422A-4876-A78D-1884C0E44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60688"/>
              </p:ext>
            </p:extLst>
          </p:nvPr>
        </p:nvGraphicFramePr>
        <p:xfrm>
          <a:off x="3870025" y="500845"/>
          <a:ext cx="2702736" cy="44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459866" imgH="241195" progId="Equation.3">
                  <p:embed/>
                </p:oleObj>
              </mc:Choice>
              <mc:Fallback>
                <p:oleObj r:id="rId3" imgW="1459866" imgH="241195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2496896-C190-4F5D-B52E-4F8932721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025" y="500845"/>
                        <a:ext cx="2702736" cy="444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9B66B5A-07DF-49A9-AE01-CF5E9914C05F}"/>
                  </a:ext>
                </a:extLst>
              </p:cNvPr>
              <p:cNvSpPr txBox="1"/>
              <p:nvPr/>
            </p:nvSpPr>
            <p:spPr>
              <a:xfrm>
                <a:off x="447675" y="1304925"/>
                <a:ext cx="1792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9B66B5A-07DF-49A9-AE01-CF5E9914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304925"/>
                <a:ext cx="17925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2B1F40C-66EB-4148-B146-46A38719B4BD}"/>
                  </a:ext>
                </a:extLst>
              </p:cNvPr>
              <p:cNvSpPr txBox="1"/>
              <p:nvPr/>
            </p:nvSpPr>
            <p:spPr>
              <a:xfrm>
                <a:off x="285750" y="2155171"/>
                <a:ext cx="2410468" cy="43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2B1F40C-66EB-4148-B146-46A38719B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155171"/>
                <a:ext cx="24104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C4CD674-7DDF-4EBF-A88B-E40767EC5B1C}"/>
                  </a:ext>
                </a:extLst>
              </p:cNvPr>
              <p:cNvSpPr txBox="1"/>
              <p:nvPr/>
            </p:nvSpPr>
            <p:spPr>
              <a:xfrm>
                <a:off x="5150911" y="3198710"/>
                <a:ext cx="405149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C4CD674-7DDF-4EBF-A88B-E40767EC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911" y="3198710"/>
                <a:ext cx="4051494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8C0EF41-C0C3-408E-BF4D-37FE8DE0E39B}"/>
                  </a:ext>
                </a:extLst>
              </p:cNvPr>
              <p:cNvSpPr txBox="1"/>
              <p:nvPr/>
            </p:nvSpPr>
            <p:spPr>
              <a:xfrm>
                <a:off x="1736252" y="3765446"/>
                <a:ext cx="761900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.(−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8C0EF41-C0C3-408E-BF4D-37FE8DE0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52" y="3765446"/>
                <a:ext cx="7619009" cy="4406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CA64671-36C7-465B-A797-B11D858D8B79}"/>
                  </a:ext>
                </a:extLst>
              </p:cNvPr>
              <p:cNvSpPr txBox="1"/>
              <p:nvPr/>
            </p:nvSpPr>
            <p:spPr>
              <a:xfrm>
                <a:off x="2917351" y="4448759"/>
                <a:ext cx="628505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CA64671-36C7-465B-A797-B11D858D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51" y="4448759"/>
                <a:ext cx="6285054" cy="4406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BECD5DE-B689-403E-A33E-7D197E223C63}"/>
                  </a:ext>
                </a:extLst>
              </p:cNvPr>
              <p:cNvSpPr txBox="1"/>
              <p:nvPr/>
            </p:nvSpPr>
            <p:spPr>
              <a:xfrm>
                <a:off x="4631025" y="5141597"/>
                <a:ext cx="4571380" cy="4406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BECD5DE-B689-403E-A33E-7D197E22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25" y="5141597"/>
                <a:ext cx="4571380" cy="440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64BAC6C-B9EA-42C7-B0D3-37017E121B9A}"/>
              </a:ext>
            </a:extLst>
          </p:cNvPr>
          <p:cNvSpPr txBox="1"/>
          <p:nvPr/>
        </p:nvSpPr>
        <p:spPr>
          <a:xfrm>
            <a:off x="3268333" y="5132072"/>
            <a:ext cx="7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E.G.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EF89794-C1EC-4766-8832-60635C7BB15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972436" y="5361914"/>
            <a:ext cx="658589" cy="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582023-582B-4BA8-9F21-34D49301A442}"/>
              </a:ext>
            </a:extLst>
          </p:cNvPr>
          <p:cNvSpPr/>
          <p:nvPr/>
        </p:nvSpPr>
        <p:spPr>
          <a:xfrm>
            <a:off x="318457" y="293773"/>
            <a:ext cx="11349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Dada la ecuación general </a:t>
            </a:r>
            <a:r>
              <a:rPr lang="es-ES_tradnl" sz="20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encuentre</a:t>
            </a: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ecuación normal y sus elementos</a:t>
            </a:r>
            <a:endParaRPr lang="es-AR" sz="200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1375257-D99E-4D90-97DD-2797AE293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38767"/>
              </p:ext>
            </p:extLst>
          </p:nvPr>
        </p:nvGraphicFramePr>
        <p:xfrm>
          <a:off x="4086045" y="693883"/>
          <a:ext cx="3442752" cy="48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651000" imgH="228600" progId="Equation.3">
                  <p:embed/>
                </p:oleObj>
              </mc:Choice>
              <mc:Fallback>
                <p:oleObj r:id="rId3" imgW="1651000" imgH="228600" progId="Equation.3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2AB9153B-1ECD-45CE-8BBB-3CB59CDD3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045" y="693883"/>
                        <a:ext cx="3442752" cy="480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3E6606-ED22-4E0B-811D-04DB028320A7}"/>
                  </a:ext>
                </a:extLst>
              </p:cNvPr>
              <p:cNvSpPr txBox="1"/>
              <p:nvPr/>
            </p:nvSpPr>
            <p:spPr>
              <a:xfrm>
                <a:off x="430500" y="1503047"/>
                <a:ext cx="457138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3E6606-ED22-4E0B-811D-04DB02832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00" y="1503047"/>
                <a:ext cx="4571380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67888B2-7674-4B28-923E-384174B37225}"/>
                  </a:ext>
                </a:extLst>
              </p:cNvPr>
              <p:cNvSpPr txBox="1"/>
              <p:nvPr/>
            </p:nvSpPr>
            <p:spPr>
              <a:xfrm>
                <a:off x="1072535" y="2272460"/>
                <a:ext cx="4366132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67888B2-7674-4B28-923E-384174B3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5" y="2272460"/>
                <a:ext cx="4366132" cy="44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D20F16E-F41C-45D8-B102-F0E478CAA195}"/>
                  </a:ext>
                </a:extLst>
              </p:cNvPr>
              <p:cNvSpPr txBox="1"/>
              <p:nvPr/>
            </p:nvSpPr>
            <p:spPr>
              <a:xfrm>
                <a:off x="1072534" y="3041992"/>
                <a:ext cx="714278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D20F16E-F41C-45D8-B102-F0E478CA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4" y="3041992"/>
                <a:ext cx="7142789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C0FEACD-41B9-429E-9BE8-15FCB35FB29C}"/>
                  </a:ext>
                </a:extLst>
              </p:cNvPr>
              <p:cNvSpPr txBox="1"/>
              <p:nvPr/>
            </p:nvSpPr>
            <p:spPr>
              <a:xfrm>
                <a:off x="3147843" y="4580818"/>
                <a:ext cx="4051494" cy="4406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C0FEACD-41B9-429E-9BE8-15FCB35FB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43" y="4580818"/>
                <a:ext cx="4051494" cy="4406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B1C9D453-111D-4566-954B-D858AD562EFB}"/>
              </a:ext>
            </a:extLst>
          </p:cNvPr>
          <p:cNvSpPr txBox="1"/>
          <p:nvPr/>
        </p:nvSpPr>
        <p:spPr>
          <a:xfrm>
            <a:off x="7528797" y="4559786"/>
            <a:ext cx="7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E.N.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5B3D6DF-A613-4206-A59E-A7AC09E973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99337" y="4790619"/>
            <a:ext cx="329460" cy="10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D9841CD-370E-4D49-BD62-3276DBAB79CE}"/>
                  </a:ext>
                </a:extLst>
              </p:cNvPr>
              <p:cNvSpPr txBox="1"/>
              <p:nvPr/>
            </p:nvSpPr>
            <p:spPr>
              <a:xfrm>
                <a:off x="9115425" y="3629025"/>
                <a:ext cx="1792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D9841CD-370E-4D49-BD62-3276DBAB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5" y="3629025"/>
                <a:ext cx="17925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1A900FE-D950-477F-9895-407564037329}"/>
                  </a:ext>
                </a:extLst>
              </p:cNvPr>
              <p:cNvSpPr txBox="1"/>
              <p:nvPr/>
            </p:nvSpPr>
            <p:spPr>
              <a:xfrm>
                <a:off x="8953500" y="4479271"/>
                <a:ext cx="2410468" cy="43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1A900FE-D950-477F-9895-40756403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4479271"/>
                <a:ext cx="24104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1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7514ED67-24E3-4816-99AB-0E4E71BFB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27972"/>
              </p:ext>
            </p:extLst>
          </p:nvPr>
        </p:nvGraphicFramePr>
        <p:xfrm>
          <a:off x="6638924" y="187207"/>
          <a:ext cx="3930609" cy="5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3" imgW="1562100" imgH="228600" progId="Equation.3">
                  <p:embed/>
                </p:oleObj>
              </mc:Choice>
              <mc:Fallback>
                <p:oleObj r:id="rId3" imgW="1562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4" y="187207"/>
                        <a:ext cx="3930609" cy="5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B03CD55A-CF89-4892-87A9-AD5159D9E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50609"/>
              </p:ext>
            </p:extLst>
          </p:nvPr>
        </p:nvGraphicFramePr>
        <p:xfrm>
          <a:off x="1807953" y="756650"/>
          <a:ext cx="1706772" cy="47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5" imgW="711200" imgH="203200" progId="Equation.3">
                  <p:embed/>
                </p:oleObj>
              </mc:Choice>
              <mc:Fallback>
                <p:oleObj r:id="rId5" imgW="711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53" y="756650"/>
                        <a:ext cx="1706772" cy="477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>
            <a:extLst>
              <a:ext uri="{FF2B5EF4-FFF2-40B4-BE49-F238E27FC236}">
                <a16:creationId xmlns:a16="http://schemas.microsoft.com/office/drawing/2014/main" id="{3589DA63-15BB-4AC8-ADEC-070C8B76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3" y="274758"/>
            <a:ext cx="80063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s-A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Halle</a:t>
            </a:r>
            <a:r>
              <a:rPr kumimoji="0" lang="es-ES_tradnl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los puntos de intersección entre la circunferencia </a:t>
            </a:r>
            <a:endParaRPr kumimoji="0" lang="es-ES_tradnl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42810B6-6227-4EA8-8EC3-B5894B0C0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3" y="758182"/>
            <a:ext cx="2099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s-AR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 la recta</a:t>
            </a:r>
            <a:r>
              <a:rPr kumimoji="0" lang="es-ES_tradnl" altLang="es-A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_tradnl" altLang="es-A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F409130-8B92-4AC2-9512-E4BCC917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503" y="795543"/>
            <a:ext cx="1350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_tradnl" alt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</a:t>
            </a:r>
            <a:r>
              <a:rPr kumimoji="0" lang="es-ES_tradnl" altLang="es-AR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rafique</a:t>
            </a:r>
            <a:endParaRPr kumimoji="0" lang="es-ES_tradnl" altLang="es-AR" sz="3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B77B32A-D50E-40B7-B4AC-33263C00CDDC}"/>
                  </a:ext>
                </a:extLst>
              </p:cNvPr>
              <p:cNvSpPr txBox="1"/>
              <p:nvPr/>
            </p:nvSpPr>
            <p:spPr>
              <a:xfrm>
                <a:off x="430500" y="1503047"/>
                <a:ext cx="457138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B77B32A-D50E-40B7-B4AC-33263C00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00" y="1503047"/>
                <a:ext cx="4571380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D114577E-CD31-4A23-8C25-8A7D63BD7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50609"/>
              </p:ext>
            </p:extLst>
          </p:nvPr>
        </p:nvGraphicFramePr>
        <p:xfrm>
          <a:off x="7190122" y="1451762"/>
          <a:ext cx="1706772" cy="47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8" imgW="711200" imgH="203200" progId="Equation.3">
                  <p:embed/>
                </p:oleObj>
              </mc:Choice>
              <mc:Fallback>
                <p:oleObj r:id="rId8" imgW="711200" imgH="2032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B03CD55A-CF89-4892-87A9-AD5159D9E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122" y="1451762"/>
                        <a:ext cx="1706772" cy="477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1C64BBE-619F-41F6-8747-3EC7329505EA}"/>
                  </a:ext>
                </a:extLst>
              </p:cNvPr>
              <p:cNvSpPr txBox="1"/>
              <p:nvPr/>
            </p:nvSpPr>
            <p:spPr>
              <a:xfrm>
                <a:off x="320875" y="2265870"/>
                <a:ext cx="7051482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1C64BBE-619F-41F6-8747-3EC732950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5" y="2265870"/>
                <a:ext cx="7051482" cy="4406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289E8DF-CDC2-41D5-AC02-1EF79100F029}"/>
                  </a:ext>
                </a:extLst>
              </p:cNvPr>
              <p:cNvSpPr txBox="1"/>
              <p:nvPr/>
            </p:nvSpPr>
            <p:spPr>
              <a:xfrm>
                <a:off x="320875" y="2988367"/>
                <a:ext cx="812248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289E8DF-CDC2-41D5-AC02-1EF79100F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5" y="2988367"/>
                <a:ext cx="8122480" cy="440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F52D356-FF1F-4F9C-96F8-32E5DDD720DF}"/>
                  </a:ext>
                </a:extLst>
              </p:cNvPr>
              <p:cNvSpPr txBox="1"/>
              <p:nvPr/>
            </p:nvSpPr>
            <p:spPr>
              <a:xfrm>
                <a:off x="320875" y="3710864"/>
                <a:ext cx="7287123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F52D356-FF1F-4F9C-96F8-32E5DDD7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5" y="3710864"/>
                <a:ext cx="7287123" cy="4406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8CCBA1B-B871-4407-B204-0FDF3BFE0B4C}"/>
                  </a:ext>
                </a:extLst>
              </p:cNvPr>
              <p:cNvSpPr txBox="1"/>
              <p:nvPr/>
            </p:nvSpPr>
            <p:spPr>
              <a:xfrm>
                <a:off x="420552" y="4708408"/>
                <a:ext cx="2981778" cy="4406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8CCBA1B-B871-4407-B204-0FDF3BFE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" y="4708408"/>
                <a:ext cx="2981778" cy="4406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3DE883-F555-49F6-9D6A-B799F1A88848}"/>
                  </a:ext>
                </a:extLst>
              </p:cNvPr>
              <p:cNvSpPr txBox="1"/>
              <p:nvPr/>
            </p:nvSpPr>
            <p:spPr>
              <a:xfrm>
                <a:off x="4216879" y="4370587"/>
                <a:ext cx="1705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3DE883-F555-49F6-9D6A-B799F1A8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79" y="4370587"/>
                <a:ext cx="170572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3A9EA3-0112-4844-AD15-EAA096B8A2CC}"/>
                  </a:ext>
                </a:extLst>
              </p:cNvPr>
              <p:cNvSpPr txBox="1"/>
              <p:nvPr/>
            </p:nvSpPr>
            <p:spPr>
              <a:xfrm>
                <a:off x="4216879" y="5091884"/>
                <a:ext cx="1973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83A9EA3-0112-4844-AD15-EAA096B8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79" y="5091884"/>
                <a:ext cx="197342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607BA18-1597-4DFA-82F8-9C4CBA536802}"/>
                  </a:ext>
                </a:extLst>
              </p:cNvPr>
              <p:cNvSpPr txBox="1"/>
              <p:nvPr/>
            </p:nvSpPr>
            <p:spPr>
              <a:xfrm>
                <a:off x="6758535" y="4354595"/>
                <a:ext cx="4247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𝟗𝟑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𝟖𝟔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607BA18-1597-4DFA-82F8-9C4CBA53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535" y="4354595"/>
                <a:ext cx="424738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19C539D-AFBE-42EF-81D2-2256CBD7C207}"/>
                  </a:ext>
                </a:extLst>
              </p:cNvPr>
              <p:cNvSpPr txBox="1"/>
              <p:nvPr/>
            </p:nvSpPr>
            <p:spPr>
              <a:xfrm>
                <a:off x="6785557" y="5090948"/>
                <a:ext cx="4515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𝟕𝟑</m:t>
                          </m:r>
                        </m:e>
                      </m:d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𝟓𝟒</m:t>
                      </m:r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19C539D-AFBE-42EF-81D2-2256CBD7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557" y="5090948"/>
                <a:ext cx="451508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889D5AA-47F4-4921-99B9-3DD52F977BC3}"/>
                  </a:ext>
                </a:extLst>
              </p:cNvPr>
              <p:cNvSpPr txBox="1"/>
              <p:nvPr/>
            </p:nvSpPr>
            <p:spPr>
              <a:xfrm>
                <a:off x="2511154" y="5789486"/>
                <a:ext cx="2976199" cy="43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𝟖𝟔</m:t>
                          </m:r>
                        </m:e>
                      </m:d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889D5AA-47F4-4921-99B9-3DD52F97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54" y="5789486"/>
                <a:ext cx="297619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3DB7E7E-A984-42C5-A6F6-D3F60273A296}"/>
                  </a:ext>
                </a:extLst>
              </p:cNvPr>
              <p:cNvSpPr txBox="1"/>
              <p:nvPr/>
            </p:nvSpPr>
            <p:spPr>
              <a:xfrm>
                <a:off x="5787754" y="5773494"/>
                <a:ext cx="3243901" cy="43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𝟕𝟑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𝟓𝟒</m:t>
                          </m:r>
                        </m:e>
                      </m:d>
                    </m:oMath>
                  </m:oMathPara>
                </a14:m>
                <a:endParaRPr lang="es-AR" sz="2800" b="1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3DB7E7E-A984-42C5-A6F6-D3F60273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54" y="5773494"/>
                <a:ext cx="3243901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74F4FB6-0CE0-488D-8826-FFC1E34AF27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02330" y="4928725"/>
            <a:ext cx="814549" cy="3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BFABF3A-1CAE-4FA8-AF29-537FDEF278E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402330" y="4586031"/>
            <a:ext cx="814549" cy="3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0A4CA3B-6040-4D60-B621-AF5870AF13C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922602" y="4570039"/>
            <a:ext cx="835933" cy="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5B49682-E9C2-4F61-A5DC-DCCA43A617B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190304" y="5306392"/>
            <a:ext cx="59525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064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78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Tema de Office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</dc:creator>
  <cp:lastModifiedBy>veronica</cp:lastModifiedBy>
  <cp:revision>10</cp:revision>
  <dcterms:created xsi:type="dcterms:W3CDTF">2020-06-10T14:59:32Z</dcterms:created>
  <dcterms:modified xsi:type="dcterms:W3CDTF">2020-06-10T20:09:58Z</dcterms:modified>
</cp:coreProperties>
</file>