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1A6D41-083C-47AD-B1C2-823D6ED6A597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BECB5B-9D61-4F2A-B4A5-34D38DE1180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542968" cy="26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000100" y="71435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LÍMITE Y CONTINUIDAD</a:t>
            </a:r>
            <a:endParaRPr lang="es-E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71604" y="714356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DERIVADAS DE ORDEN SUPERIOR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7262843" cy="416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1472" y="64291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</a:t>
            </a:r>
            <a:endParaRPr lang="es-E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372260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735325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43512"/>
            <a:ext cx="461081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42910" y="46434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Ejemplo:</a:t>
            </a:r>
            <a:endParaRPr lang="es-ES" b="1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81" y="2143116"/>
            <a:ext cx="8458559" cy="25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7905787" cy="118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785794"/>
            <a:ext cx="339195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407196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496"/>
            <a:ext cx="4934745" cy="63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142976" y="57148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000100" y="228599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2:</a:t>
            </a:r>
            <a:endParaRPr lang="es-E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357694"/>
            <a:ext cx="40129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071538" y="378619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3:</a:t>
            </a:r>
            <a:endParaRPr lang="es-E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634978" cy="20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4572032" cy="73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785786" y="24288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</a:t>
            </a:r>
            <a:endParaRPr lang="es-ES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857628"/>
            <a:ext cx="449320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785786" y="335756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2:</a:t>
            </a:r>
            <a:endParaRPr lang="es-E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5" y="5357826"/>
            <a:ext cx="44187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14348" y="500063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3:</a:t>
            </a:r>
            <a:endParaRPr lang="es-E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43966" cy="15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1142976" y="42860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FUNCIONES DE TRES O MÁS VARIABLES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256"/>
            <a:ext cx="34424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42910" y="342900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 </a:t>
            </a:r>
            <a:r>
              <a:rPr lang="es-AR" dirty="0" smtClean="0"/>
              <a:t>¿Es continua la siguiente función?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42976" y="42860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DERIVADAS PARCIALES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60858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6786839" cy="187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7" y="5286388"/>
            <a:ext cx="638333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44375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785786" y="50004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</a:t>
            </a:r>
            <a:endParaRPr lang="es-E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00240"/>
            <a:ext cx="301171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42910" y="164305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/>
              <a:t>INTERPRETACIÓN DE DERIVADAS PARCIALES</a:t>
            </a:r>
            <a:endParaRPr lang="es-ES" b="1" i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071678"/>
            <a:ext cx="256156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1857364"/>
            <a:ext cx="239991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42910" y="514351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 1: </a:t>
            </a:r>
            <a:r>
              <a:rPr lang="es-AR" dirty="0" smtClean="0"/>
              <a:t>Calcule las derivadas parciales, luego determine los valores para (1;1) e interprete como pendiente de la recta</a:t>
            </a:r>
            <a:endParaRPr lang="es-E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7" y="5929330"/>
            <a:ext cx="1928827" cy="4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71604" y="714356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FUNCIONES DE TRES O MÁS VARIABLES</a:t>
            </a:r>
            <a:endParaRPr lang="es-ES" dirty="0">
              <a:latin typeface="Arial Rounded MT Bold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16633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86190"/>
            <a:ext cx="2673580" cy="7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142976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Notación:</a:t>
            </a:r>
            <a:endParaRPr lang="es-E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86</Words>
  <Application>Microsoft Office PowerPoint</Application>
  <PresentationFormat>Presentación en pantalla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laura biurriarena</dc:creator>
  <cp:lastModifiedBy>laura biurriarena</cp:lastModifiedBy>
  <cp:revision>20</cp:revision>
  <dcterms:created xsi:type="dcterms:W3CDTF">2022-04-04T17:44:24Z</dcterms:created>
  <dcterms:modified xsi:type="dcterms:W3CDTF">2022-04-04T20:31:24Z</dcterms:modified>
</cp:coreProperties>
</file>