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iriam" panose="020B0502050101010101" pitchFamily="34" charset="-79"/>
      <p:regular r:id="rId12"/>
    </p:embeddedFont>
  </p:embeddedFont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16D0B-F8DD-4685-B3CB-7F30ABA2294A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sk-SK"/>
        </a:p>
      </dgm:t>
    </dgm:pt>
    <dgm:pt modelId="{CAE13F8A-B7DB-40A1-A94C-85D2DF31BB99}">
      <dgm:prSet phldrT="[Text]"/>
      <dgm:spPr/>
      <dgm:t>
        <a:bodyPr/>
        <a:lstStyle/>
        <a:p>
          <a:r>
            <a:rPr lang="sk-SK" dirty="0" smtClean="0"/>
            <a:t>Project</a:t>
          </a:r>
          <a:endParaRPr lang="sk-SK" dirty="0"/>
        </a:p>
      </dgm:t>
    </dgm:pt>
    <dgm:pt modelId="{B5D9039F-166B-4C20-BBDC-EC5F301717EB}" type="parTrans" cxnId="{01D9B85B-41B9-4997-86DC-EF34AAC5D4B9}">
      <dgm:prSet/>
      <dgm:spPr/>
      <dgm:t>
        <a:bodyPr/>
        <a:lstStyle/>
        <a:p>
          <a:endParaRPr lang="sk-SK"/>
        </a:p>
      </dgm:t>
    </dgm:pt>
    <dgm:pt modelId="{E0D86218-52FB-4C1C-99A1-CF6DC381309C}" type="sibTrans" cxnId="{01D9B85B-41B9-4997-86DC-EF34AAC5D4B9}">
      <dgm:prSet/>
      <dgm:spPr/>
      <dgm:t>
        <a:bodyPr/>
        <a:lstStyle/>
        <a:p>
          <a:endParaRPr lang="sk-SK"/>
        </a:p>
      </dgm:t>
    </dgm:pt>
    <dgm:pt modelId="{5A111FC1-5EE8-4EE3-B6AA-D1CE96AB3407}">
      <dgm:prSet phldrT="[Text]"/>
      <dgm:spPr/>
      <dgm:t>
        <a:bodyPr/>
        <a:lstStyle/>
        <a:p>
          <a:r>
            <a:rPr lang="sk-SK" dirty="0" err="1" smtClean="0"/>
            <a:t>Frontend</a:t>
          </a:r>
          <a:endParaRPr lang="sk-SK" dirty="0"/>
        </a:p>
      </dgm:t>
    </dgm:pt>
    <dgm:pt modelId="{98B0A73A-3C12-4532-A330-A6E0908E3127}" type="parTrans" cxnId="{2354930A-883F-4CB0-B3C0-1C3B831B2200}">
      <dgm:prSet/>
      <dgm:spPr/>
      <dgm:t>
        <a:bodyPr/>
        <a:lstStyle/>
        <a:p>
          <a:endParaRPr lang="sk-SK"/>
        </a:p>
      </dgm:t>
    </dgm:pt>
    <dgm:pt modelId="{2A0D3C3B-D23D-4875-B44A-4061120F03DF}" type="sibTrans" cxnId="{2354930A-883F-4CB0-B3C0-1C3B831B2200}">
      <dgm:prSet/>
      <dgm:spPr/>
      <dgm:t>
        <a:bodyPr/>
        <a:lstStyle/>
        <a:p>
          <a:endParaRPr lang="sk-SK" dirty="0"/>
        </a:p>
      </dgm:t>
    </dgm:pt>
    <dgm:pt modelId="{D64C222E-F038-4BB5-AD98-BAD3137BCE54}">
      <dgm:prSet phldrT="[Text]"/>
      <dgm:spPr/>
      <dgm:t>
        <a:bodyPr/>
        <a:lstStyle/>
        <a:p>
          <a:r>
            <a:rPr lang="sk-SK" dirty="0" smtClean="0"/>
            <a:t>Server</a:t>
          </a:r>
          <a:endParaRPr lang="sk-SK" dirty="0"/>
        </a:p>
      </dgm:t>
    </dgm:pt>
    <dgm:pt modelId="{7531A3C0-C94A-4743-9F36-D3CD8860C78A}" type="parTrans" cxnId="{A9EC625F-4493-426A-AB16-6B009DA7C769}">
      <dgm:prSet/>
      <dgm:spPr/>
      <dgm:t>
        <a:bodyPr/>
        <a:lstStyle/>
        <a:p>
          <a:endParaRPr lang="sk-SK"/>
        </a:p>
      </dgm:t>
    </dgm:pt>
    <dgm:pt modelId="{A00D5BAB-3E46-4FB5-BE40-F86EC3A145E7}" type="sibTrans" cxnId="{A9EC625F-4493-426A-AB16-6B009DA7C769}">
      <dgm:prSet/>
      <dgm:spPr/>
      <dgm:t>
        <a:bodyPr/>
        <a:lstStyle/>
        <a:p>
          <a:endParaRPr lang="sk-SK"/>
        </a:p>
      </dgm:t>
    </dgm:pt>
    <dgm:pt modelId="{8412D433-6076-4421-B0FD-F5A9AA62F394}">
      <dgm:prSet phldrT="[Text]"/>
      <dgm:spPr/>
      <dgm:t>
        <a:bodyPr/>
        <a:lstStyle/>
        <a:p>
          <a:r>
            <a:rPr lang="sk-SK" dirty="0" err="1" smtClean="0"/>
            <a:t>Database</a:t>
          </a:r>
          <a:endParaRPr lang="sk-SK" dirty="0"/>
        </a:p>
      </dgm:t>
    </dgm:pt>
    <dgm:pt modelId="{C6D69DD5-C7E2-4437-80C2-244DDAE2E6FC}" type="parTrans" cxnId="{D5F8B9CA-B4BC-4F33-85A8-71FAE0C81B9E}">
      <dgm:prSet/>
      <dgm:spPr/>
      <dgm:t>
        <a:bodyPr/>
        <a:lstStyle/>
        <a:p>
          <a:endParaRPr lang="sk-SK"/>
        </a:p>
      </dgm:t>
    </dgm:pt>
    <dgm:pt modelId="{BAEAA7E7-7B55-427D-AB16-BF5CAFB0F85B}" type="sibTrans" cxnId="{D5F8B9CA-B4BC-4F33-85A8-71FAE0C81B9E}">
      <dgm:prSet/>
      <dgm:spPr/>
      <dgm:t>
        <a:bodyPr/>
        <a:lstStyle/>
        <a:p>
          <a:endParaRPr lang="sk-SK"/>
        </a:p>
      </dgm:t>
    </dgm:pt>
    <dgm:pt modelId="{044FB03D-E609-4C84-AD12-4D50B52486E8}" type="pres">
      <dgm:prSet presAssocID="{A9516D0B-F8DD-4685-B3CB-7F30ABA229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5C88A3FE-E092-45C5-A5C2-090C3B41D9DD}" type="pres">
      <dgm:prSet presAssocID="{CAE13F8A-B7DB-40A1-A94C-85D2DF31BB99}" presName="hierRoot1" presStyleCnt="0">
        <dgm:presLayoutVars>
          <dgm:hierBranch val="init"/>
        </dgm:presLayoutVars>
      </dgm:prSet>
      <dgm:spPr/>
    </dgm:pt>
    <dgm:pt modelId="{84CD92A9-CA94-429C-A2E5-ABB314CED0BD}" type="pres">
      <dgm:prSet presAssocID="{CAE13F8A-B7DB-40A1-A94C-85D2DF31BB99}" presName="rootComposite1" presStyleCnt="0"/>
      <dgm:spPr/>
    </dgm:pt>
    <dgm:pt modelId="{71756E15-7849-45CC-AD94-7DFEBD836516}" type="pres">
      <dgm:prSet presAssocID="{CAE13F8A-B7DB-40A1-A94C-85D2DF31BB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5669879-605F-43A2-9E4E-8B6487395D37}" type="pres">
      <dgm:prSet presAssocID="{CAE13F8A-B7DB-40A1-A94C-85D2DF31BB99}" presName="rootConnector1" presStyleLbl="node1" presStyleIdx="0" presStyleCnt="0"/>
      <dgm:spPr/>
      <dgm:t>
        <a:bodyPr/>
        <a:lstStyle/>
        <a:p>
          <a:endParaRPr lang="sk-SK"/>
        </a:p>
      </dgm:t>
    </dgm:pt>
    <dgm:pt modelId="{7DF48F3D-F008-4C4B-95F0-44E346B3C0BE}" type="pres">
      <dgm:prSet presAssocID="{CAE13F8A-B7DB-40A1-A94C-85D2DF31BB99}" presName="hierChild2" presStyleCnt="0"/>
      <dgm:spPr/>
    </dgm:pt>
    <dgm:pt modelId="{6011DC1C-994F-411A-845F-9D254D75EA4E}" type="pres">
      <dgm:prSet presAssocID="{98B0A73A-3C12-4532-A330-A6E0908E3127}" presName="Name37" presStyleLbl="parChTrans1D2" presStyleIdx="0" presStyleCnt="3"/>
      <dgm:spPr/>
      <dgm:t>
        <a:bodyPr/>
        <a:lstStyle/>
        <a:p>
          <a:endParaRPr lang="sk-SK"/>
        </a:p>
      </dgm:t>
    </dgm:pt>
    <dgm:pt modelId="{DF78C9C7-8C57-470B-980C-096091ACA24C}" type="pres">
      <dgm:prSet presAssocID="{5A111FC1-5EE8-4EE3-B6AA-D1CE96AB3407}" presName="hierRoot2" presStyleCnt="0">
        <dgm:presLayoutVars>
          <dgm:hierBranch val="init"/>
        </dgm:presLayoutVars>
      </dgm:prSet>
      <dgm:spPr/>
    </dgm:pt>
    <dgm:pt modelId="{C9EA5EE0-3DFE-450E-B373-521957C99D18}" type="pres">
      <dgm:prSet presAssocID="{5A111FC1-5EE8-4EE3-B6AA-D1CE96AB3407}" presName="rootComposite" presStyleCnt="0"/>
      <dgm:spPr/>
    </dgm:pt>
    <dgm:pt modelId="{E057715D-A53F-4D95-BF62-A5C22A7888DE}" type="pres">
      <dgm:prSet presAssocID="{5A111FC1-5EE8-4EE3-B6AA-D1CE96AB340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271A835-518C-4C0A-B6D9-A6985A2C3BD5}" type="pres">
      <dgm:prSet presAssocID="{5A111FC1-5EE8-4EE3-B6AA-D1CE96AB3407}" presName="rootConnector" presStyleLbl="node2" presStyleIdx="0" presStyleCnt="3"/>
      <dgm:spPr/>
      <dgm:t>
        <a:bodyPr/>
        <a:lstStyle/>
        <a:p>
          <a:endParaRPr lang="sk-SK"/>
        </a:p>
      </dgm:t>
    </dgm:pt>
    <dgm:pt modelId="{A4EEF99A-CE40-4BC2-BEF3-A49B14744C01}" type="pres">
      <dgm:prSet presAssocID="{5A111FC1-5EE8-4EE3-B6AA-D1CE96AB3407}" presName="hierChild4" presStyleCnt="0"/>
      <dgm:spPr/>
    </dgm:pt>
    <dgm:pt modelId="{0263BE79-ED76-4EB7-A309-2A812E69CA2F}" type="pres">
      <dgm:prSet presAssocID="{5A111FC1-5EE8-4EE3-B6AA-D1CE96AB3407}" presName="hierChild5" presStyleCnt="0"/>
      <dgm:spPr/>
    </dgm:pt>
    <dgm:pt modelId="{F2A13A12-C003-4AF6-B6F0-402677E49812}" type="pres">
      <dgm:prSet presAssocID="{7531A3C0-C94A-4743-9F36-D3CD8860C78A}" presName="Name37" presStyleLbl="parChTrans1D2" presStyleIdx="1" presStyleCnt="3"/>
      <dgm:spPr/>
      <dgm:t>
        <a:bodyPr/>
        <a:lstStyle/>
        <a:p>
          <a:endParaRPr lang="sk-SK"/>
        </a:p>
      </dgm:t>
    </dgm:pt>
    <dgm:pt modelId="{A05139A1-780D-4757-9ADC-7F59721C1715}" type="pres">
      <dgm:prSet presAssocID="{D64C222E-F038-4BB5-AD98-BAD3137BCE54}" presName="hierRoot2" presStyleCnt="0">
        <dgm:presLayoutVars>
          <dgm:hierBranch val="init"/>
        </dgm:presLayoutVars>
      </dgm:prSet>
      <dgm:spPr/>
    </dgm:pt>
    <dgm:pt modelId="{B5A30978-B6F0-43F6-A5DC-A1FD859AA2E2}" type="pres">
      <dgm:prSet presAssocID="{D64C222E-F038-4BB5-AD98-BAD3137BCE54}" presName="rootComposite" presStyleCnt="0"/>
      <dgm:spPr/>
    </dgm:pt>
    <dgm:pt modelId="{A1B8971F-155F-4691-9045-C0640DA153A4}" type="pres">
      <dgm:prSet presAssocID="{D64C222E-F038-4BB5-AD98-BAD3137BCE5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5CE9DFD-1FF6-4370-9C6A-492F7C63FEF4}" type="pres">
      <dgm:prSet presAssocID="{D64C222E-F038-4BB5-AD98-BAD3137BCE54}" presName="rootConnector" presStyleLbl="node2" presStyleIdx="1" presStyleCnt="3"/>
      <dgm:spPr/>
      <dgm:t>
        <a:bodyPr/>
        <a:lstStyle/>
        <a:p>
          <a:endParaRPr lang="sk-SK"/>
        </a:p>
      </dgm:t>
    </dgm:pt>
    <dgm:pt modelId="{9B27D562-A3EC-456B-86D7-8586B8DD565C}" type="pres">
      <dgm:prSet presAssocID="{D64C222E-F038-4BB5-AD98-BAD3137BCE54}" presName="hierChild4" presStyleCnt="0"/>
      <dgm:spPr/>
    </dgm:pt>
    <dgm:pt modelId="{A6AEFD90-6B38-4594-8DDE-0C35C42F02BB}" type="pres">
      <dgm:prSet presAssocID="{D64C222E-F038-4BB5-AD98-BAD3137BCE54}" presName="hierChild5" presStyleCnt="0"/>
      <dgm:spPr/>
    </dgm:pt>
    <dgm:pt modelId="{831AD687-E1E0-4727-8E98-AF8F2378A63C}" type="pres">
      <dgm:prSet presAssocID="{C6D69DD5-C7E2-4437-80C2-244DDAE2E6FC}" presName="Name37" presStyleLbl="parChTrans1D2" presStyleIdx="2" presStyleCnt="3"/>
      <dgm:spPr/>
      <dgm:t>
        <a:bodyPr/>
        <a:lstStyle/>
        <a:p>
          <a:endParaRPr lang="sk-SK"/>
        </a:p>
      </dgm:t>
    </dgm:pt>
    <dgm:pt modelId="{863188E8-1EE6-4B6C-9D91-5A16A61F3380}" type="pres">
      <dgm:prSet presAssocID="{8412D433-6076-4421-B0FD-F5A9AA62F394}" presName="hierRoot2" presStyleCnt="0">
        <dgm:presLayoutVars>
          <dgm:hierBranch val="init"/>
        </dgm:presLayoutVars>
      </dgm:prSet>
      <dgm:spPr/>
    </dgm:pt>
    <dgm:pt modelId="{2B311D04-7E8B-4A6C-883E-C770C45E2EBB}" type="pres">
      <dgm:prSet presAssocID="{8412D433-6076-4421-B0FD-F5A9AA62F394}" presName="rootComposite" presStyleCnt="0"/>
      <dgm:spPr/>
    </dgm:pt>
    <dgm:pt modelId="{7DBC43E0-3D20-4425-8C41-0CB9B7A22367}" type="pres">
      <dgm:prSet presAssocID="{8412D433-6076-4421-B0FD-F5A9AA62F39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480401D-FD34-4961-A2DE-8196275629F9}" type="pres">
      <dgm:prSet presAssocID="{8412D433-6076-4421-B0FD-F5A9AA62F394}" presName="rootConnector" presStyleLbl="node2" presStyleIdx="2" presStyleCnt="3"/>
      <dgm:spPr/>
      <dgm:t>
        <a:bodyPr/>
        <a:lstStyle/>
        <a:p>
          <a:endParaRPr lang="sk-SK"/>
        </a:p>
      </dgm:t>
    </dgm:pt>
    <dgm:pt modelId="{B7561CAE-B027-4DE2-BE9F-2277434B075F}" type="pres">
      <dgm:prSet presAssocID="{8412D433-6076-4421-B0FD-F5A9AA62F394}" presName="hierChild4" presStyleCnt="0"/>
      <dgm:spPr/>
    </dgm:pt>
    <dgm:pt modelId="{C5F3A782-B92F-4063-85B1-B653B29EADD8}" type="pres">
      <dgm:prSet presAssocID="{8412D433-6076-4421-B0FD-F5A9AA62F394}" presName="hierChild5" presStyleCnt="0"/>
      <dgm:spPr/>
    </dgm:pt>
    <dgm:pt modelId="{CAC3C015-0849-4AC4-BF6B-D77F93EA5BA7}" type="pres">
      <dgm:prSet presAssocID="{CAE13F8A-B7DB-40A1-A94C-85D2DF31BB99}" presName="hierChild3" presStyleCnt="0"/>
      <dgm:spPr/>
    </dgm:pt>
  </dgm:ptLst>
  <dgm:cxnLst>
    <dgm:cxn modelId="{82FCC821-105F-453A-A30C-15ABD3970476}" type="presOf" srcId="{C6D69DD5-C7E2-4437-80C2-244DDAE2E6FC}" destId="{831AD687-E1E0-4727-8E98-AF8F2378A63C}" srcOrd="0" destOrd="0" presId="urn:microsoft.com/office/officeart/2005/8/layout/orgChart1"/>
    <dgm:cxn modelId="{2354930A-883F-4CB0-B3C0-1C3B831B2200}" srcId="{CAE13F8A-B7DB-40A1-A94C-85D2DF31BB99}" destId="{5A111FC1-5EE8-4EE3-B6AA-D1CE96AB3407}" srcOrd="0" destOrd="0" parTransId="{98B0A73A-3C12-4532-A330-A6E0908E3127}" sibTransId="{2A0D3C3B-D23D-4875-B44A-4061120F03DF}"/>
    <dgm:cxn modelId="{DEBB1462-1C84-42F4-BF48-098DA3CC7A5A}" type="presOf" srcId="{CAE13F8A-B7DB-40A1-A94C-85D2DF31BB99}" destId="{71756E15-7849-45CC-AD94-7DFEBD836516}" srcOrd="0" destOrd="0" presId="urn:microsoft.com/office/officeart/2005/8/layout/orgChart1"/>
    <dgm:cxn modelId="{A9EC625F-4493-426A-AB16-6B009DA7C769}" srcId="{CAE13F8A-B7DB-40A1-A94C-85D2DF31BB99}" destId="{D64C222E-F038-4BB5-AD98-BAD3137BCE54}" srcOrd="1" destOrd="0" parTransId="{7531A3C0-C94A-4743-9F36-D3CD8860C78A}" sibTransId="{A00D5BAB-3E46-4FB5-BE40-F86EC3A145E7}"/>
    <dgm:cxn modelId="{CDD12E34-994B-4DE0-A275-B58CEBE3A38E}" type="presOf" srcId="{98B0A73A-3C12-4532-A330-A6E0908E3127}" destId="{6011DC1C-994F-411A-845F-9D254D75EA4E}" srcOrd="0" destOrd="0" presId="urn:microsoft.com/office/officeart/2005/8/layout/orgChart1"/>
    <dgm:cxn modelId="{85B70A6E-B681-481D-8811-F79DEECF92C6}" type="presOf" srcId="{7531A3C0-C94A-4743-9F36-D3CD8860C78A}" destId="{F2A13A12-C003-4AF6-B6F0-402677E49812}" srcOrd="0" destOrd="0" presId="urn:microsoft.com/office/officeart/2005/8/layout/orgChart1"/>
    <dgm:cxn modelId="{32183F29-D5B8-4092-B3DC-878C3BDEE9CD}" type="presOf" srcId="{8412D433-6076-4421-B0FD-F5A9AA62F394}" destId="{A480401D-FD34-4961-A2DE-8196275629F9}" srcOrd="1" destOrd="0" presId="urn:microsoft.com/office/officeart/2005/8/layout/orgChart1"/>
    <dgm:cxn modelId="{6A59DCD3-E3B8-44A7-B7AE-1CAE5A835A10}" type="presOf" srcId="{D64C222E-F038-4BB5-AD98-BAD3137BCE54}" destId="{05CE9DFD-1FF6-4370-9C6A-492F7C63FEF4}" srcOrd="1" destOrd="0" presId="urn:microsoft.com/office/officeart/2005/8/layout/orgChart1"/>
    <dgm:cxn modelId="{ABB0FEC4-6C92-4F7E-8ECB-873FE9AD6F33}" type="presOf" srcId="{5A111FC1-5EE8-4EE3-B6AA-D1CE96AB3407}" destId="{E057715D-A53F-4D95-BF62-A5C22A7888DE}" srcOrd="0" destOrd="0" presId="urn:microsoft.com/office/officeart/2005/8/layout/orgChart1"/>
    <dgm:cxn modelId="{D5F8B9CA-B4BC-4F33-85A8-71FAE0C81B9E}" srcId="{CAE13F8A-B7DB-40A1-A94C-85D2DF31BB99}" destId="{8412D433-6076-4421-B0FD-F5A9AA62F394}" srcOrd="2" destOrd="0" parTransId="{C6D69DD5-C7E2-4437-80C2-244DDAE2E6FC}" sibTransId="{BAEAA7E7-7B55-427D-AB16-BF5CAFB0F85B}"/>
    <dgm:cxn modelId="{188A786C-43A2-4818-81E2-158AFA1165A4}" type="presOf" srcId="{8412D433-6076-4421-B0FD-F5A9AA62F394}" destId="{7DBC43E0-3D20-4425-8C41-0CB9B7A22367}" srcOrd="0" destOrd="0" presId="urn:microsoft.com/office/officeart/2005/8/layout/orgChart1"/>
    <dgm:cxn modelId="{54D20AC2-4F3C-4D8F-8F93-FF0596FCC05E}" type="presOf" srcId="{CAE13F8A-B7DB-40A1-A94C-85D2DF31BB99}" destId="{F5669879-605F-43A2-9E4E-8B6487395D37}" srcOrd="1" destOrd="0" presId="urn:microsoft.com/office/officeart/2005/8/layout/orgChart1"/>
    <dgm:cxn modelId="{01D9B85B-41B9-4997-86DC-EF34AAC5D4B9}" srcId="{A9516D0B-F8DD-4685-B3CB-7F30ABA2294A}" destId="{CAE13F8A-B7DB-40A1-A94C-85D2DF31BB99}" srcOrd="0" destOrd="0" parTransId="{B5D9039F-166B-4C20-BBDC-EC5F301717EB}" sibTransId="{E0D86218-52FB-4C1C-99A1-CF6DC381309C}"/>
    <dgm:cxn modelId="{1BB1AD5E-FB3E-497A-9BBA-396665C7DB02}" type="presOf" srcId="{A9516D0B-F8DD-4685-B3CB-7F30ABA2294A}" destId="{044FB03D-E609-4C84-AD12-4D50B52486E8}" srcOrd="0" destOrd="0" presId="urn:microsoft.com/office/officeart/2005/8/layout/orgChart1"/>
    <dgm:cxn modelId="{C31F4F8A-427E-4DBA-9E25-D7AA1D584CF2}" type="presOf" srcId="{D64C222E-F038-4BB5-AD98-BAD3137BCE54}" destId="{A1B8971F-155F-4691-9045-C0640DA153A4}" srcOrd="0" destOrd="0" presId="urn:microsoft.com/office/officeart/2005/8/layout/orgChart1"/>
    <dgm:cxn modelId="{92E4CF58-4FDA-4BC1-9659-F2CDFCD83BEE}" type="presOf" srcId="{5A111FC1-5EE8-4EE3-B6AA-D1CE96AB3407}" destId="{2271A835-518C-4C0A-B6D9-A6985A2C3BD5}" srcOrd="1" destOrd="0" presId="urn:microsoft.com/office/officeart/2005/8/layout/orgChart1"/>
    <dgm:cxn modelId="{08CC8B13-927D-42CA-8AB3-B4C4569DD359}" type="presParOf" srcId="{044FB03D-E609-4C84-AD12-4D50B52486E8}" destId="{5C88A3FE-E092-45C5-A5C2-090C3B41D9DD}" srcOrd="0" destOrd="0" presId="urn:microsoft.com/office/officeart/2005/8/layout/orgChart1"/>
    <dgm:cxn modelId="{0D68CBDF-C354-48B8-A8F7-BCF19CF8CE9A}" type="presParOf" srcId="{5C88A3FE-E092-45C5-A5C2-090C3B41D9DD}" destId="{84CD92A9-CA94-429C-A2E5-ABB314CED0BD}" srcOrd="0" destOrd="0" presId="urn:microsoft.com/office/officeart/2005/8/layout/orgChart1"/>
    <dgm:cxn modelId="{5341FAC2-04C4-413D-A47F-1A6F5B768870}" type="presParOf" srcId="{84CD92A9-CA94-429C-A2E5-ABB314CED0BD}" destId="{71756E15-7849-45CC-AD94-7DFEBD836516}" srcOrd="0" destOrd="0" presId="urn:microsoft.com/office/officeart/2005/8/layout/orgChart1"/>
    <dgm:cxn modelId="{13144698-5F5F-4C0C-8567-A4310EA32706}" type="presParOf" srcId="{84CD92A9-CA94-429C-A2E5-ABB314CED0BD}" destId="{F5669879-605F-43A2-9E4E-8B6487395D37}" srcOrd="1" destOrd="0" presId="urn:microsoft.com/office/officeart/2005/8/layout/orgChart1"/>
    <dgm:cxn modelId="{FE8C3BC3-0D00-4130-B6C8-A10C3D1A8010}" type="presParOf" srcId="{5C88A3FE-E092-45C5-A5C2-090C3B41D9DD}" destId="{7DF48F3D-F008-4C4B-95F0-44E346B3C0BE}" srcOrd="1" destOrd="0" presId="urn:microsoft.com/office/officeart/2005/8/layout/orgChart1"/>
    <dgm:cxn modelId="{FF7B2A80-4243-4DA5-AAB8-D63472B7DB12}" type="presParOf" srcId="{7DF48F3D-F008-4C4B-95F0-44E346B3C0BE}" destId="{6011DC1C-994F-411A-845F-9D254D75EA4E}" srcOrd="0" destOrd="0" presId="urn:microsoft.com/office/officeart/2005/8/layout/orgChart1"/>
    <dgm:cxn modelId="{A7869401-741A-4009-BE09-E7BFDFBA3280}" type="presParOf" srcId="{7DF48F3D-F008-4C4B-95F0-44E346B3C0BE}" destId="{DF78C9C7-8C57-470B-980C-096091ACA24C}" srcOrd="1" destOrd="0" presId="urn:microsoft.com/office/officeart/2005/8/layout/orgChart1"/>
    <dgm:cxn modelId="{6EFD585D-9F88-4692-BDD6-97FBE488CC10}" type="presParOf" srcId="{DF78C9C7-8C57-470B-980C-096091ACA24C}" destId="{C9EA5EE0-3DFE-450E-B373-521957C99D18}" srcOrd="0" destOrd="0" presId="urn:microsoft.com/office/officeart/2005/8/layout/orgChart1"/>
    <dgm:cxn modelId="{464B31E3-12F3-47D8-88BE-9D273B8034BB}" type="presParOf" srcId="{C9EA5EE0-3DFE-450E-B373-521957C99D18}" destId="{E057715D-A53F-4D95-BF62-A5C22A7888DE}" srcOrd="0" destOrd="0" presId="urn:microsoft.com/office/officeart/2005/8/layout/orgChart1"/>
    <dgm:cxn modelId="{EC85E578-AA7A-4BD8-9DB8-0F9F14183012}" type="presParOf" srcId="{C9EA5EE0-3DFE-450E-B373-521957C99D18}" destId="{2271A835-518C-4C0A-B6D9-A6985A2C3BD5}" srcOrd="1" destOrd="0" presId="urn:microsoft.com/office/officeart/2005/8/layout/orgChart1"/>
    <dgm:cxn modelId="{89D68289-F28E-40EB-A3F3-79A9F3190343}" type="presParOf" srcId="{DF78C9C7-8C57-470B-980C-096091ACA24C}" destId="{A4EEF99A-CE40-4BC2-BEF3-A49B14744C01}" srcOrd="1" destOrd="0" presId="urn:microsoft.com/office/officeart/2005/8/layout/orgChart1"/>
    <dgm:cxn modelId="{502E3F6A-DEB5-42C3-8F4A-1E05628AEA96}" type="presParOf" srcId="{DF78C9C7-8C57-470B-980C-096091ACA24C}" destId="{0263BE79-ED76-4EB7-A309-2A812E69CA2F}" srcOrd="2" destOrd="0" presId="urn:microsoft.com/office/officeart/2005/8/layout/orgChart1"/>
    <dgm:cxn modelId="{AD0EB730-D75E-46E4-AFDC-7BA749C0C737}" type="presParOf" srcId="{7DF48F3D-F008-4C4B-95F0-44E346B3C0BE}" destId="{F2A13A12-C003-4AF6-B6F0-402677E49812}" srcOrd="2" destOrd="0" presId="urn:microsoft.com/office/officeart/2005/8/layout/orgChart1"/>
    <dgm:cxn modelId="{F1FA5318-6275-4C6E-8B08-3046941FCCCD}" type="presParOf" srcId="{7DF48F3D-F008-4C4B-95F0-44E346B3C0BE}" destId="{A05139A1-780D-4757-9ADC-7F59721C1715}" srcOrd="3" destOrd="0" presId="urn:microsoft.com/office/officeart/2005/8/layout/orgChart1"/>
    <dgm:cxn modelId="{40F85175-C9E3-43BA-8B30-634C2B4CD17D}" type="presParOf" srcId="{A05139A1-780D-4757-9ADC-7F59721C1715}" destId="{B5A30978-B6F0-43F6-A5DC-A1FD859AA2E2}" srcOrd="0" destOrd="0" presId="urn:microsoft.com/office/officeart/2005/8/layout/orgChart1"/>
    <dgm:cxn modelId="{0A6E8B53-AE2A-44F7-98B1-0C3141F89B38}" type="presParOf" srcId="{B5A30978-B6F0-43F6-A5DC-A1FD859AA2E2}" destId="{A1B8971F-155F-4691-9045-C0640DA153A4}" srcOrd="0" destOrd="0" presId="urn:microsoft.com/office/officeart/2005/8/layout/orgChart1"/>
    <dgm:cxn modelId="{400EEAD5-1048-442A-BB0C-4F11A1197332}" type="presParOf" srcId="{B5A30978-B6F0-43F6-A5DC-A1FD859AA2E2}" destId="{05CE9DFD-1FF6-4370-9C6A-492F7C63FEF4}" srcOrd="1" destOrd="0" presId="urn:microsoft.com/office/officeart/2005/8/layout/orgChart1"/>
    <dgm:cxn modelId="{C55ACFA6-A8A3-470B-94E7-BA1BE2FC2706}" type="presParOf" srcId="{A05139A1-780D-4757-9ADC-7F59721C1715}" destId="{9B27D562-A3EC-456B-86D7-8586B8DD565C}" srcOrd="1" destOrd="0" presId="urn:microsoft.com/office/officeart/2005/8/layout/orgChart1"/>
    <dgm:cxn modelId="{6B7CEB23-5F22-4FC2-9501-048E82068F48}" type="presParOf" srcId="{A05139A1-780D-4757-9ADC-7F59721C1715}" destId="{A6AEFD90-6B38-4594-8DDE-0C35C42F02BB}" srcOrd="2" destOrd="0" presId="urn:microsoft.com/office/officeart/2005/8/layout/orgChart1"/>
    <dgm:cxn modelId="{6E0F87C7-4D51-4747-B61F-EC6FC5702007}" type="presParOf" srcId="{7DF48F3D-F008-4C4B-95F0-44E346B3C0BE}" destId="{831AD687-E1E0-4727-8E98-AF8F2378A63C}" srcOrd="4" destOrd="0" presId="urn:microsoft.com/office/officeart/2005/8/layout/orgChart1"/>
    <dgm:cxn modelId="{1C272ED1-1C3A-4DEC-95C6-511E5B0646C5}" type="presParOf" srcId="{7DF48F3D-F008-4C4B-95F0-44E346B3C0BE}" destId="{863188E8-1EE6-4B6C-9D91-5A16A61F3380}" srcOrd="5" destOrd="0" presId="urn:microsoft.com/office/officeart/2005/8/layout/orgChart1"/>
    <dgm:cxn modelId="{FC33313B-D5A2-4950-AED6-E070460F2097}" type="presParOf" srcId="{863188E8-1EE6-4B6C-9D91-5A16A61F3380}" destId="{2B311D04-7E8B-4A6C-883E-C770C45E2EBB}" srcOrd="0" destOrd="0" presId="urn:microsoft.com/office/officeart/2005/8/layout/orgChart1"/>
    <dgm:cxn modelId="{EABC7A77-E913-45FE-87EF-747F6A0A4566}" type="presParOf" srcId="{2B311D04-7E8B-4A6C-883E-C770C45E2EBB}" destId="{7DBC43E0-3D20-4425-8C41-0CB9B7A22367}" srcOrd="0" destOrd="0" presId="urn:microsoft.com/office/officeart/2005/8/layout/orgChart1"/>
    <dgm:cxn modelId="{72708F61-733E-4086-97E1-289CFD5068ED}" type="presParOf" srcId="{2B311D04-7E8B-4A6C-883E-C770C45E2EBB}" destId="{A480401D-FD34-4961-A2DE-8196275629F9}" srcOrd="1" destOrd="0" presId="urn:microsoft.com/office/officeart/2005/8/layout/orgChart1"/>
    <dgm:cxn modelId="{918A609D-4B9C-46AA-87E1-AD9FEB88D40A}" type="presParOf" srcId="{863188E8-1EE6-4B6C-9D91-5A16A61F3380}" destId="{B7561CAE-B027-4DE2-BE9F-2277434B075F}" srcOrd="1" destOrd="0" presId="urn:microsoft.com/office/officeart/2005/8/layout/orgChart1"/>
    <dgm:cxn modelId="{4ADC8115-621C-490D-AD2E-0854EF430165}" type="presParOf" srcId="{863188E8-1EE6-4B6C-9D91-5A16A61F3380}" destId="{C5F3A782-B92F-4063-85B1-B653B29EADD8}" srcOrd="2" destOrd="0" presId="urn:microsoft.com/office/officeart/2005/8/layout/orgChart1"/>
    <dgm:cxn modelId="{69BEF855-CD17-4640-AC0E-90E5A2323FCC}" type="presParOf" srcId="{5C88A3FE-E092-45C5-A5C2-090C3B41D9DD}" destId="{CAC3C015-0849-4AC4-BF6B-D77F93EA5B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AD687-E1E0-4727-8E98-AF8F2378A63C}">
      <dsp:nvSpPr>
        <dsp:cNvPr id="0" name=""/>
        <dsp:cNvSpPr/>
      </dsp:nvSpPr>
      <dsp:spPr>
        <a:xfrm>
          <a:off x="3672408" y="1806531"/>
          <a:ext cx="2598255" cy="45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68"/>
              </a:lnTo>
              <a:lnTo>
                <a:pt x="2598255" y="225468"/>
              </a:lnTo>
              <a:lnTo>
                <a:pt x="2598255" y="4509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13A12-C003-4AF6-B6F0-402677E49812}">
      <dsp:nvSpPr>
        <dsp:cNvPr id="0" name=""/>
        <dsp:cNvSpPr/>
      </dsp:nvSpPr>
      <dsp:spPr>
        <a:xfrm>
          <a:off x="3626688" y="1806531"/>
          <a:ext cx="91440" cy="450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9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1DC1C-994F-411A-845F-9D254D75EA4E}">
      <dsp:nvSpPr>
        <dsp:cNvPr id="0" name=""/>
        <dsp:cNvSpPr/>
      </dsp:nvSpPr>
      <dsp:spPr>
        <a:xfrm>
          <a:off x="1074152" y="1806531"/>
          <a:ext cx="2598255" cy="450936"/>
        </a:xfrm>
        <a:custGeom>
          <a:avLst/>
          <a:gdLst/>
          <a:ahLst/>
          <a:cxnLst/>
          <a:rect l="0" t="0" r="0" b="0"/>
          <a:pathLst>
            <a:path>
              <a:moveTo>
                <a:pt x="2598255" y="0"/>
              </a:moveTo>
              <a:lnTo>
                <a:pt x="2598255" y="225468"/>
              </a:lnTo>
              <a:lnTo>
                <a:pt x="0" y="225468"/>
              </a:lnTo>
              <a:lnTo>
                <a:pt x="0" y="4509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56E15-7849-45CC-AD94-7DFEBD836516}">
      <dsp:nvSpPr>
        <dsp:cNvPr id="0" name=""/>
        <dsp:cNvSpPr/>
      </dsp:nvSpPr>
      <dsp:spPr>
        <a:xfrm>
          <a:off x="2598748" y="732872"/>
          <a:ext cx="2147318" cy="10736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Project</a:t>
          </a:r>
          <a:endParaRPr lang="sk-SK" sz="4300" kern="1200" dirty="0"/>
        </a:p>
      </dsp:txBody>
      <dsp:txXfrm>
        <a:off x="2598748" y="732872"/>
        <a:ext cx="2147318" cy="1073659"/>
      </dsp:txXfrm>
    </dsp:sp>
    <dsp:sp modelId="{E057715D-A53F-4D95-BF62-A5C22A7888DE}">
      <dsp:nvSpPr>
        <dsp:cNvPr id="0" name=""/>
        <dsp:cNvSpPr/>
      </dsp:nvSpPr>
      <dsp:spPr>
        <a:xfrm>
          <a:off x="493" y="2257468"/>
          <a:ext cx="2147318" cy="10736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Frontend</a:t>
          </a:r>
          <a:endParaRPr lang="sk-SK" sz="4300" kern="1200" dirty="0"/>
        </a:p>
      </dsp:txBody>
      <dsp:txXfrm>
        <a:off x="493" y="2257468"/>
        <a:ext cx="2147318" cy="1073659"/>
      </dsp:txXfrm>
    </dsp:sp>
    <dsp:sp modelId="{A1B8971F-155F-4691-9045-C0640DA153A4}">
      <dsp:nvSpPr>
        <dsp:cNvPr id="0" name=""/>
        <dsp:cNvSpPr/>
      </dsp:nvSpPr>
      <dsp:spPr>
        <a:xfrm>
          <a:off x="2598748" y="2257468"/>
          <a:ext cx="2147318" cy="10736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Server</a:t>
          </a:r>
          <a:endParaRPr lang="sk-SK" sz="4300" kern="1200" dirty="0"/>
        </a:p>
      </dsp:txBody>
      <dsp:txXfrm>
        <a:off x="2598748" y="2257468"/>
        <a:ext cx="2147318" cy="1073659"/>
      </dsp:txXfrm>
    </dsp:sp>
    <dsp:sp modelId="{7DBC43E0-3D20-4425-8C41-0CB9B7A22367}">
      <dsp:nvSpPr>
        <dsp:cNvPr id="0" name=""/>
        <dsp:cNvSpPr/>
      </dsp:nvSpPr>
      <dsp:spPr>
        <a:xfrm>
          <a:off x="5197004" y="2257468"/>
          <a:ext cx="2147318" cy="10736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Database</a:t>
          </a:r>
          <a:endParaRPr lang="sk-SK" sz="4300" kern="1200" dirty="0"/>
        </a:p>
      </dsp:txBody>
      <dsp:txXfrm>
        <a:off x="5197004" y="2257468"/>
        <a:ext cx="2147318" cy="107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10537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825220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150387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658180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27655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803213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0748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8991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  <p:pic>
        <p:nvPicPr>
          <p:cNvPr id="5123" name="Picture 3" descr="C:\wamp\www\ProjektX\libraries\img\icons\ViatechLogo-opa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89240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23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285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479714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4EF6-0A5D-488A-A927-A84CAB408DDB}" type="datetimeFigureOut">
              <a:rPr lang="sk-SK" smtClean="0"/>
              <a:t>22. 2. 2016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B644-3569-4949-9515-FD2E1E1172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16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2627784" y="388977"/>
            <a:ext cx="3888432" cy="4708981"/>
            <a:chOff x="3419872" y="808251"/>
            <a:chExt cx="3888432" cy="4708981"/>
          </a:xfrm>
        </p:grpSpPr>
        <p:sp>
          <p:nvSpPr>
            <p:cNvPr id="6" name="Zaoblený obdĺžnik 5"/>
            <p:cNvSpPr/>
            <p:nvPr/>
          </p:nvSpPr>
          <p:spPr>
            <a:xfrm>
              <a:off x="3599892" y="1556792"/>
              <a:ext cx="3528392" cy="3600400"/>
            </a:xfrm>
            <a:prstGeom prst="roundRect">
              <a:avLst/>
            </a:prstGeom>
            <a:solidFill>
              <a:srgbClr val="34A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3419872" y="808251"/>
              <a:ext cx="3888432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30000" b="1" dirty="0" smtClean="0">
                  <a:solidFill>
                    <a:schemeClr val="bg1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v</a:t>
              </a:r>
              <a:endParaRPr lang="sk-SK" sz="300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endParaRPr>
            </a:p>
          </p:txBody>
        </p:sp>
      </p:grpSp>
      <p:sp>
        <p:nvSpPr>
          <p:cNvPr id="8" name="BlokTextu 7"/>
          <p:cNvSpPr txBox="1"/>
          <p:nvPr/>
        </p:nvSpPr>
        <p:spPr>
          <a:xfrm>
            <a:off x="2807805" y="4913292"/>
            <a:ext cx="352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600" dirty="0" smtClean="0">
                <a:latin typeface="Source Sans Pro Light" pitchFamily="34" charset="-18"/>
              </a:rPr>
              <a:t>Viatech</a:t>
            </a:r>
            <a:endParaRPr lang="sk-SK" sz="6600" dirty="0">
              <a:latin typeface="Source Sans Pro Light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63728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7584" y="2538770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noProof="1" smtClean="0">
                <a:latin typeface="Source Sans Pro Light" pitchFamily="34" charset="-18"/>
              </a:rPr>
              <a:t>project</a:t>
            </a:r>
            <a:r>
              <a:rPr lang="en-US" sz="3600" dirty="0" smtClean="0">
                <a:latin typeface="Source Sans Pro Light" pitchFamily="34" charset="-18"/>
              </a:rPr>
              <a:t> for GlobalLogic</a:t>
            </a:r>
            <a:endParaRPr lang="sk-SK" sz="3600" dirty="0" smtClean="0">
              <a:latin typeface="Source Sans Pro Light" pitchFamily="3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600" dirty="0" err="1">
                <a:latin typeface="Source Sans Pro Light" pitchFamily="34" charset="-18"/>
              </a:rPr>
              <a:t>w</a:t>
            </a:r>
            <a:r>
              <a:rPr lang="sk-SK" sz="3600" dirty="0" err="1" smtClean="0">
                <a:latin typeface="Source Sans Pro Light" pitchFamily="34" charset="-18"/>
              </a:rPr>
              <a:t>ebshop</a:t>
            </a:r>
            <a:r>
              <a:rPr lang="sk-SK" sz="3600" dirty="0" smtClean="0">
                <a:latin typeface="Source Sans Pro Light" pitchFamily="34" charset="-18"/>
              </a:rPr>
              <a:t> </a:t>
            </a:r>
            <a:r>
              <a:rPr lang="sk-SK" sz="3600" dirty="0" err="1" smtClean="0">
                <a:latin typeface="Source Sans Pro Light" pitchFamily="34" charset="-18"/>
              </a:rPr>
              <a:t>with</a:t>
            </a:r>
            <a:r>
              <a:rPr lang="sk-SK" sz="3600" dirty="0" smtClean="0">
                <a:latin typeface="Source Sans Pro Light" pitchFamily="34" charset="-18"/>
              </a:rPr>
              <a:t> </a:t>
            </a:r>
            <a:r>
              <a:rPr lang="sk-SK" sz="3600" dirty="0" err="1" smtClean="0">
                <a:latin typeface="Source Sans Pro Light" pitchFamily="34" charset="-18"/>
              </a:rPr>
              <a:t>electronic</a:t>
            </a:r>
            <a:r>
              <a:rPr lang="sk-SK" sz="3600" dirty="0" smtClean="0">
                <a:latin typeface="Source Sans Pro Light" pitchFamily="34" charset="-18"/>
              </a:rPr>
              <a:t> </a:t>
            </a:r>
            <a:r>
              <a:rPr lang="sk-SK" sz="3600" dirty="0" err="1" smtClean="0">
                <a:latin typeface="Source Sans Pro Light" pitchFamily="34" charset="-18"/>
              </a:rPr>
              <a:t>products</a:t>
            </a:r>
            <a:endParaRPr lang="sk-SK" sz="3600" dirty="0" smtClean="0">
              <a:latin typeface="Source Sans Pro Light" pitchFamily="3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600" dirty="0" err="1" smtClean="0">
                <a:latin typeface="Source Sans Pro Light" pitchFamily="34" charset="-18"/>
              </a:rPr>
              <a:t>product</a:t>
            </a:r>
            <a:r>
              <a:rPr lang="sk-SK" sz="3600" dirty="0" smtClean="0">
                <a:latin typeface="Source Sans Pro Light" pitchFamily="34" charset="-18"/>
              </a:rPr>
              <a:t> </a:t>
            </a:r>
            <a:r>
              <a:rPr lang="sk-SK" sz="3600" dirty="0" err="1" smtClean="0">
                <a:latin typeface="Source Sans Pro Light" pitchFamily="34" charset="-18"/>
              </a:rPr>
              <a:t>owner</a:t>
            </a:r>
            <a:r>
              <a:rPr lang="sk-SK" sz="3600" dirty="0" smtClean="0">
                <a:latin typeface="Source Sans Pro Light" pitchFamily="34" charset="-18"/>
              </a:rPr>
              <a:t>: Martin </a:t>
            </a:r>
            <a:r>
              <a:rPr lang="sk-SK" sz="3600" dirty="0" err="1" smtClean="0">
                <a:latin typeface="Source Sans Pro Light" pitchFamily="34" charset="-18"/>
              </a:rPr>
              <a:t>Tarhanič</a:t>
            </a:r>
            <a:endParaRPr lang="en-US" sz="3600" dirty="0">
              <a:latin typeface="Source Sans Pro Light" pitchFamily="34" charset="-18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779912" y="83522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 err="1" smtClean="0">
                <a:latin typeface="Source Sans Pro Light" pitchFamily="34" charset="-18"/>
              </a:rPr>
              <a:t>Info</a:t>
            </a:r>
            <a:endParaRPr lang="sk-SK" sz="5400" b="1" dirty="0">
              <a:latin typeface="Source Sans Pro Light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79419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682452" y="1484784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3200" b="1" dirty="0">
                <a:solidFill>
                  <a:srgbClr val="34A994"/>
                </a:solidFill>
                <a:latin typeface="Source Sans Pro Light" pitchFamily="34" charset="-18"/>
              </a:rPr>
              <a:t>Viatech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is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an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ecommerce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website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solution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focused</a:t>
            </a:r>
            <a:r>
              <a:rPr lang="sk-SK" sz="3200" dirty="0">
                <a:latin typeface="Source Sans Pro Light" pitchFamily="34" charset="-18"/>
              </a:rPr>
              <a:t> on </a:t>
            </a:r>
            <a:r>
              <a:rPr lang="sk-SK" sz="3200" dirty="0" err="1">
                <a:latin typeface="Source Sans Pro Light" pitchFamily="34" charset="-18"/>
              </a:rPr>
              <a:t>minimalist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design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while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still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packing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features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such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as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detailed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product</a:t>
            </a:r>
            <a:r>
              <a:rPr lang="sk-SK" sz="3200" dirty="0">
                <a:latin typeface="Source Sans Pro Light" pitchFamily="34" charset="-18"/>
              </a:rPr>
              <a:t> filter, </a:t>
            </a:r>
            <a:r>
              <a:rPr lang="sk-SK" sz="3200" dirty="0" err="1">
                <a:latin typeface="Source Sans Pro Light" pitchFamily="34" charset="-18"/>
              </a:rPr>
              <a:t>user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statistics</a:t>
            </a:r>
            <a:r>
              <a:rPr lang="sk-SK" sz="3200" dirty="0">
                <a:latin typeface="Source Sans Pro Light" pitchFamily="34" charset="-18"/>
              </a:rPr>
              <a:t>, </a:t>
            </a:r>
            <a:r>
              <a:rPr lang="sk-SK" sz="3200" dirty="0" err="1">
                <a:latin typeface="Source Sans Pro Light" pitchFamily="34" charset="-18"/>
              </a:rPr>
              <a:t>modern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feel</a:t>
            </a:r>
            <a:r>
              <a:rPr lang="sk-SK" sz="3200" dirty="0">
                <a:latin typeface="Source Sans Pro Light" pitchFamily="34" charset="-18"/>
              </a:rPr>
              <a:t> and 3-button </a:t>
            </a:r>
            <a:r>
              <a:rPr lang="sk-SK" sz="3200" dirty="0" err="1">
                <a:latin typeface="Source Sans Pro Light" pitchFamily="34" charset="-18"/>
              </a:rPr>
              <a:t>checkout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all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bundled</a:t>
            </a:r>
            <a:r>
              <a:rPr lang="sk-SK" sz="3200" dirty="0">
                <a:latin typeface="Source Sans Pro Light" pitchFamily="34" charset="-18"/>
              </a:rPr>
              <a:t> in a </a:t>
            </a:r>
            <a:r>
              <a:rPr lang="sk-SK" sz="3200" dirty="0" err="1">
                <a:latin typeface="Source Sans Pro Light" pitchFamily="34" charset="-18"/>
              </a:rPr>
              <a:t>friendly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user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experience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package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able</a:t>
            </a:r>
            <a:r>
              <a:rPr lang="sk-SK" sz="3200" dirty="0">
                <a:latin typeface="Source Sans Pro Light" pitchFamily="34" charset="-18"/>
              </a:rPr>
              <a:t> to </a:t>
            </a:r>
            <a:r>
              <a:rPr lang="sk-SK" sz="3200" dirty="0" err="1">
                <a:latin typeface="Source Sans Pro Light" pitchFamily="34" charset="-18"/>
              </a:rPr>
              <a:t>compete</a:t>
            </a:r>
            <a:r>
              <a:rPr lang="sk-SK" sz="3200" dirty="0">
                <a:latin typeface="Source Sans Pro Light" pitchFamily="34" charset="-18"/>
              </a:rPr>
              <a:t> in </a:t>
            </a:r>
            <a:r>
              <a:rPr lang="sk-SK" sz="3200" dirty="0" err="1">
                <a:latin typeface="Source Sans Pro Light" pitchFamily="34" charset="-18"/>
              </a:rPr>
              <a:t>the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market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with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similar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sites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at</a:t>
            </a:r>
            <a:r>
              <a:rPr lang="sk-SK" sz="3200" dirty="0">
                <a:latin typeface="Source Sans Pro Light" pitchFamily="34" charset="-18"/>
              </a:rPr>
              <a:t> </a:t>
            </a:r>
            <a:r>
              <a:rPr lang="sk-SK" sz="3200" dirty="0" err="1">
                <a:latin typeface="Source Sans Pro Light" pitchFamily="34" charset="-18"/>
              </a:rPr>
              <a:t>ease</a:t>
            </a:r>
            <a:r>
              <a:rPr lang="sk-SK" sz="3200" dirty="0">
                <a:latin typeface="Source Sans Pro Light" pitchFamily="34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339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4260951"/>
              </p:ext>
            </p:extLst>
          </p:nvPr>
        </p:nvGraphicFramePr>
        <p:xfrm>
          <a:off x="827584" y="404664"/>
          <a:ext cx="7344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683568" y="3966155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noProof="1" smtClean="0"/>
              <a:t>Dominik Kolesár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Matúš </a:t>
            </a:r>
            <a:r>
              <a:rPr lang="sk-SK" sz="2400" dirty="0" err="1" smtClean="0"/>
              <a:t>Kačmár</a:t>
            </a:r>
            <a:endParaRPr lang="en-US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3383756" y="3966155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noProof="1" smtClean="0"/>
              <a:t>Matúš Kokoška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noProof="1" smtClean="0"/>
              <a:t>Tomáš Paronai</a:t>
            </a:r>
            <a:endParaRPr lang="en-US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6048052" y="3966155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noProof="1" smtClean="0"/>
              <a:t>Gergely Siladi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noProof="1" smtClean="0"/>
              <a:t>Peter Varhoľák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678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wamp\www\ProjektX\database\UML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4211"/>
            <a:ext cx="8856984" cy="359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3779912" y="83522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 smtClean="0">
                <a:latin typeface="Source Sans Pro Light" pitchFamily="34" charset="-18"/>
              </a:rPr>
              <a:t>UML</a:t>
            </a:r>
            <a:endParaRPr lang="sk-SK" sz="5400" b="1" dirty="0">
              <a:latin typeface="Source Sans Pro Light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85726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amp\www\ProjektX\database\PDM_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5681488" cy="40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wamp\www\ProjektX\database\LDM_v6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7785"/>
            <a:ext cx="5681488" cy="16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7308304" y="83671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noProof="1" smtClean="0">
                <a:latin typeface="Source Sans Pro Light" pitchFamily="34" charset="-18"/>
              </a:rPr>
              <a:t>LDM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261472" y="370965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noProof="1">
                <a:latin typeface="Source Sans Pro Light" pitchFamily="34" charset="-18"/>
              </a:rPr>
              <a:t>P</a:t>
            </a:r>
            <a:r>
              <a:rPr lang="sk-SK" sz="4000" b="1" noProof="1" smtClean="0">
                <a:latin typeface="Source Sans Pro Light" pitchFamily="34" charset="-18"/>
              </a:rPr>
              <a:t>DM</a:t>
            </a:r>
          </a:p>
        </p:txBody>
      </p:sp>
      <p:cxnSp>
        <p:nvCxnSpPr>
          <p:cNvPr id="3" name="Rovná spojnica 2"/>
          <p:cNvCxnSpPr/>
          <p:nvPr/>
        </p:nvCxnSpPr>
        <p:spPr>
          <a:xfrm>
            <a:off x="395536" y="2204864"/>
            <a:ext cx="8234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7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66</Words>
  <Application>Microsoft Office PowerPoint</Application>
  <PresentationFormat>Prezentácia na obrazovke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Source Sans Pro Light</vt:lpstr>
      <vt:lpstr>Calibri</vt:lpstr>
      <vt:lpstr>Miriam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Gary S</dc:creator>
  <cp:lastModifiedBy>Gary S</cp:lastModifiedBy>
  <cp:revision>10</cp:revision>
  <dcterms:created xsi:type="dcterms:W3CDTF">2016-02-22T06:55:24Z</dcterms:created>
  <dcterms:modified xsi:type="dcterms:W3CDTF">2016-02-22T12:37:52Z</dcterms:modified>
</cp:coreProperties>
</file>