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573EEA8-E0EF-4ABE-AA8C-AF480C925A5C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F9F1583-74AC-48D1-8B6E-EDBAA0A87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>Program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/>
              <a:t>Tomas </a:t>
            </a:r>
            <a:r>
              <a:rPr lang="en-US" sz="1800" dirty="0" err="1" smtClean="0"/>
              <a:t>Paronai</a:t>
            </a:r>
            <a:endParaRPr lang="en-US" sz="1800" dirty="0" smtClean="0"/>
          </a:p>
          <a:p>
            <a:pPr algn="ctr"/>
            <a:r>
              <a:rPr lang="en-US" sz="1800" dirty="0" smtClean="0"/>
              <a:t>Vladimir </a:t>
            </a:r>
            <a:r>
              <a:rPr lang="en-US" sz="1800" dirty="0" err="1" smtClean="0"/>
              <a:t>Demko</a:t>
            </a:r>
            <a:endParaRPr lang="en-US" sz="1800" dirty="0"/>
          </a:p>
          <a:p>
            <a:pPr algn="ctr"/>
            <a:r>
              <a:rPr lang="en-US" sz="1800" dirty="0" err="1" smtClean="0"/>
              <a:t>Marek</a:t>
            </a:r>
            <a:r>
              <a:rPr lang="en-US" sz="1800" dirty="0" smtClean="0"/>
              <a:t> </a:t>
            </a:r>
            <a:r>
              <a:rPr lang="en-US" sz="1800" dirty="0" err="1" smtClean="0"/>
              <a:t>Sibal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5151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90600"/>
            <a:ext cx="8183880" cy="37277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Pocket dictionary for programmers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Actual state is a console application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Easy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63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 Restrictions in current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 for 10 commands</a:t>
            </a:r>
          </a:p>
          <a:p>
            <a:endParaRPr lang="en-US" dirty="0"/>
          </a:p>
          <a:p>
            <a:r>
              <a:rPr lang="en-US" dirty="0" smtClean="0"/>
              <a:t>Database has to be edited manually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5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8183562" cy="2395396"/>
          </a:xfrm>
        </p:spPr>
      </p:pic>
    </p:spTree>
    <p:extLst>
      <p:ext uri="{BB962C8B-B14F-4D97-AF65-F5344CB8AC3E}">
        <p14:creationId xmlns:p14="http://schemas.microsoft.com/office/powerpoint/2010/main" val="1474606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183880" cy="3425952"/>
          </a:xfrm>
        </p:spPr>
        <p:txBody>
          <a:bodyPr/>
          <a:lstStyle/>
          <a:p>
            <a:r>
              <a:rPr lang="en-US" dirty="0" smtClean="0"/>
              <a:t>Implementation for Android devices</a:t>
            </a:r>
          </a:p>
          <a:p>
            <a:endParaRPr lang="en-US" dirty="0"/>
          </a:p>
          <a:p>
            <a:r>
              <a:rPr lang="en-US" dirty="0" smtClean="0"/>
              <a:t>Working with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>Questions 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125</TotalTime>
  <Words>46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Program Dictionary</vt:lpstr>
      <vt:lpstr>PowerPoint Presentation</vt:lpstr>
      <vt:lpstr> Restrictions in current version</vt:lpstr>
      <vt:lpstr>PowerPoint Presentation</vt:lpstr>
      <vt:lpstr>Future plans</vt:lpstr>
      <vt:lpstr>Questions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Paronai</dc:creator>
  <cp:lastModifiedBy>Tomáš Paronai</cp:lastModifiedBy>
  <cp:revision>11</cp:revision>
  <dcterms:created xsi:type="dcterms:W3CDTF">2016-02-26T08:12:19Z</dcterms:created>
  <dcterms:modified xsi:type="dcterms:W3CDTF">2016-02-26T11:21:07Z</dcterms:modified>
</cp:coreProperties>
</file>