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Continuidade Operacional e Backup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Segurança da Informação na Prática</a:t>
            </a:r>
          </a:p>
          <a:p>
            <a:r>
              <a:t>Seu Nome -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Continuidade Operacional?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Garantir que a empresa continue funcionando diante de falhas.</a:t>
            </a:r>
          </a:p>
          <a:p>
            <a:r>
              <a:t>✔ Exemplo: energia acabou → usar gerador.</a:t>
            </a:r>
          </a:p>
          <a:p>
            <a:r>
              <a:t>✔ Palavra-chave: Resiliência.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Completo → Todos os dados copiados.</a:t>
            </a:r>
          </a:p>
          <a:p>
            <a:r>
              <a:t>🔹 Incremental → Apenas arquivos novos/modificados.</a:t>
            </a:r>
          </a:p>
          <a:p>
            <a:r>
              <a:t>🔹 Diferencial → Arquivos modificados desde o último completo.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Comparação dos Tipos de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Completo: Mais seguro | Ocupa espaço e demora.</a:t>
            </a:r>
          </a:p>
          <a:p>
            <a:r>
              <a:t>📌 Incremental: Rápido e econômico | Recuperação mais lenta.</a:t>
            </a:r>
          </a:p>
          <a:p>
            <a:r>
              <a:t>📌 Diferencial: Simples | Mais pesado que incremental.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Estratégia de Backup 3-2-1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3 cópias dos dados.</a:t>
            </a:r>
          </a:p>
          <a:p>
            <a:r>
              <a:t>✔ 2 tipos de mídia diferentes.</a:t>
            </a:r>
          </a:p>
          <a:p>
            <a:r>
              <a:t>✔ 1 cópia fora do local físico.</a:t>
            </a:r>
          </a:p>
          <a:p>
            <a:r>
              <a:t>Exemplo: Servidor + HD externo + Nuvem.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Plano de Contingência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Identificação de riscos.</a:t>
            </a:r>
          </a:p>
          <a:p>
            <a:r>
              <a:t>✔ Procedimentos de resposta.</a:t>
            </a:r>
          </a:p>
          <a:p>
            <a:r>
              <a:t>✔ Papéis e responsabilidades.</a:t>
            </a:r>
          </a:p>
          <a:p>
            <a:r>
              <a:t>✔ Recursos necessários.</a:t>
            </a:r>
          </a:p>
          <a:p>
            <a:r>
              <a:t>✔ Testes e treinamentos.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x 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🖥 DR (Disaster Recovery): restaurar sistemas e dados.</a:t>
            </a:r>
          </a:p>
          <a:p>
            <a:r>
              <a:t>🏢 BC (Business Continuity): manter a empresa funcionando.</a:t>
            </a:r>
          </a:p>
          <a:p>
            <a:r>
              <a:t>Metáfora: DR = consertar carro | BC = pegar carro reserva.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Atividade Lúdica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🧩 Mapa Mental Coletivo: conectar os conceitos vistos.</a:t>
            </a:r>
          </a:p>
          <a:p>
            <a:r>
              <a:t>🏆 Quiz Competitivo: perguntas rápidas em equipes.</a:t>
            </a:r>
          </a:p>
          <a:p>
            <a:r>
              <a:t>🎁 Pontuação e pequeno prêmio simbólico.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Encerramento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Continuidade = empresa não para.</a:t>
            </a:r>
          </a:p>
          <a:p>
            <a:r>
              <a:t>✔ Backup = base da segurança.</a:t>
            </a:r>
          </a:p>
          <a:p>
            <a:r>
              <a:t>✔ Plano de contingência = guia na crise.</a:t>
            </a:r>
          </a:p>
          <a:p>
            <a:r>
              <a:t>✔ DR recupera dados | BC mantém o negócio.</a:t>
            </a:r>
          </a:p>
          <a:p>
            <a:r>
              <a:t>Mensagem final: 'Não é questão de SE, mas de QUANDO.'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