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09" r:id="rId3"/>
    <p:sldId id="263" r:id="rId4"/>
    <p:sldId id="297" r:id="rId5"/>
    <p:sldId id="269" r:id="rId6"/>
    <p:sldId id="261" r:id="rId7"/>
    <p:sldId id="298" r:id="rId8"/>
    <p:sldId id="299" r:id="rId9"/>
    <p:sldId id="302" r:id="rId10"/>
    <p:sldId id="307" r:id="rId11"/>
    <p:sldId id="300" r:id="rId12"/>
    <p:sldId id="303" r:id="rId13"/>
    <p:sldId id="304" r:id="rId14"/>
    <p:sldId id="305" r:id="rId15"/>
    <p:sldId id="306" r:id="rId16"/>
    <p:sldId id="278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  <p:embeddedFont>
      <p:font typeface="Raleway Thin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8"/>
    <p:restoredTop sz="95838" autoAdjust="0"/>
  </p:normalViewPr>
  <p:slideViewPr>
    <p:cSldViewPr snapToGrid="0">
      <p:cViewPr varScale="1">
        <p:scale>
          <a:sx n="140" d="100"/>
          <a:sy n="140" d="100"/>
        </p:scale>
        <p:origin x="9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187184" cy="1082700"/>
          </a:xfrm>
        </p:spPr>
        <p:txBody>
          <a:bodyPr/>
          <a:lstStyle/>
          <a:p>
            <a:r>
              <a:rPr lang="en-US" dirty="0"/>
              <a:t>Model 1: 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4322065" cy="3497474"/>
          </a:xfrm>
        </p:spPr>
        <p:txBody>
          <a:bodyPr/>
          <a:lstStyle/>
          <a:p>
            <a:r>
              <a:rPr lang="en-US" sz="1500" dirty="0"/>
              <a:t>Since we already had the test and train data CSV files, we performed the following steps: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Defined the features and target variables 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Split the train and test data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Fitted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4F9295A-0296-C9A5-B892-751AFB25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7"/>
          <a:stretch/>
        </p:blipFill>
        <p:spPr>
          <a:xfrm>
            <a:off x="5407152" y="1240560"/>
            <a:ext cx="3073506" cy="108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3792ACB-E6C2-B78B-751E-0B1D5ACF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52" y="2516019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3114BE-E582-7112-A5F3-BC61EF7C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51" y="3744986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51685-90BC-554B-504D-849D0B5CC56F}"/>
              </a:ext>
            </a:extLst>
          </p:cNvPr>
          <p:cNvSpPr txBox="1"/>
          <p:nvPr/>
        </p:nvSpPr>
        <p:spPr>
          <a:xfrm>
            <a:off x="5049399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AB6E6-4C08-76F9-25D1-6557B645006C}"/>
              </a:ext>
            </a:extLst>
          </p:cNvPr>
          <p:cNvSpPr txBox="1"/>
          <p:nvPr/>
        </p:nvSpPr>
        <p:spPr>
          <a:xfrm>
            <a:off x="5056223" y="24178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7302B-C24B-20D4-D051-0B57F257DCC6}"/>
              </a:ext>
            </a:extLst>
          </p:cNvPr>
          <p:cNvSpPr txBox="1"/>
          <p:nvPr/>
        </p:nvSpPr>
        <p:spPr>
          <a:xfrm>
            <a:off x="5063047" y="36341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2936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2424"/>
            <a:ext cx="7187184" cy="1082700"/>
          </a:xfrm>
        </p:spPr>
        <p:txBody>
          <a:bodyPr/>
          <a:lstStyle/>
          <a:p>
            <a:r>
              <a:rPr lang="en-US" dirty="0"/>
              <a:t>Model 1: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497474"/>
          </a:xfrm>
        </p:spPr>
        <p:txBody>
          <a:bodyPr/>
          <a:lstStyle/>
          <a:p>
            <a:r>
              <a:rPr lang="en-US" sz="1300" dirty="0"/>
              <a:t>Our linear regression model performed poorly overall with a model train score of 0.21 and test score of 0.13.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were not satisfied with these scores, we achieved our goal of building a simple functioning model.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35EAA-AF27-A022-9928-BE02FB9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09" y="1361129"/>
            <a:ext cx="3143424" cy="2846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06-3969-B2B8-0BF6-9407DC56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701051" cy="1082700"/>
          </a:xfrm>
        </p:spPr>
        <p:txBody>
          <a:bodyPr/>
          <a:lstStyle/>
          <a:p>
            <a:r>
              <a:rPr lang="en-US" sz="4000" dirty="0"/>
              <a:t>New Models: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6B34-CF7B-A9BE-7CFB-8852D367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9" y="1311866"/>
            <a:ext cx="4885765" cy="2857204"/>
          </a:xfrm>
        </p:spPr>
        <p:txBody>
          <a:bodyPr/>
          <a:lstStyle/>
          <a:p>
            <a:r>
              <a:rPr lang="en-US" sz="1400" dirty="0"/>
              <a:t>A few changes were made to improve the model, which includes:</a:t>
            </a:r>
          </a:p>
          <a:p>
            <a:pPr marL="571500" indent="-457200">
              <a:buAutoNum type="arabicPeriod"/>
            </a:pPr>
            <a:r>
              <a:rPr lang="en-US" sz="1400" dirty="0"/>
              <a:t>Combining the train and the test data frame to create our own split for the model.</a:t>
            </a:r>
          </a:p>
          <a:p>
            <a:pPr marL="571500" indent="-457200">
              <a:buAutoNum type="arabicPeriod"/>
            </a:pPr>
            <a:r>
              <a:rPr lang="en-US" sz="1400" dirty="0"/>
              <a:t>New features were added: Population and Average Income Per Household.</a:t>
            </a:r>
          </a:p>
          <a:p>
            <a:pPr marL="571500" indent="-457200">
              <a:buAutoNum type="arabicPeriod"/>
            </a:pPr>
            <a:r>
              <a:rPr lang="en-US" sz="1400" dirty="0"/>
              <a:t>The X values of the data were scaled.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86E7-F1D2-1C03-B5F4-EAE94052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7D5843-EDA1-5657-61C5-85555E2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70" y="1275328"/>
            <a:ext cx="3304560" cy="109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B6233C2-DC44-CB0D-4060-0A35BE5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69" y="2597604"/>
            <a:ext cx="3364913" cy="1021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4D8AF1-BE90-847E-F56D-940EDE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69" y="3876960"/>
            <a:ext cx="3364913" cy="7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BAAF-B205-2848-81DD-18867B9804A4}"/>
              </a:ext>
            </a:extLst>
          </p:cNvPr>
          <p:cNvSpPr txBox="1"/>
          <p:nvPr/>
        </p:nvSpPr>
        <p:spPr>
          <a:xfrm>
            <a:off x="5076695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0184-C3AE-9F93-84D5-BDB32968D4CB}"/>
              </a:ext>
            </a:extLst>
          </p:cNvPr>
          <p:cNvSpPr txBox="1"/>
          <p:nvPr/>
        </p:nvSpPr>
        <p:spPr>
          <a:xfrm>
            <a:off x="5107991" y="25717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3A27-00D6-DAA1-FC92-E2DC3D989F4D}"/>
              </a:ext>
            </a:extLst>
          </p:cNvPr>
          <p:cNvSpPr txBox="1"/>
          <p:nvPr/>
        </p:nvSpPr>
        <p:spPr>
          <a:xfrm>
            <a:off x="5110934" y="378237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2418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7A7-B85A-9FF4-2BFD-9290250A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 Models: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13B5-C4AC-5AC6-B45B-A3E8BF3D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127" y="1311326"/>
            <a:ext cx="4545106" cy="21438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Linear Regression model: the model score is 24%. It is still poor but there is a slight improvement compared to the result of our first model. The MAE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274821 and the RMSE was 1019983. 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Random Forest model: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MAE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 was 294627 and the RMSE was 543.</a:t>
            </a:r>
            <a:endParaRPr lang="en-CA" sz="140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KN Regression model: the MAE was 500116 and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RMSE 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was 707.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Barlow" pitchFamily="2" charset="77"/>
              <a:cs typeface="Al Bayan Plain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17DB-53F6-C34E-B34B-227982A82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A73237-E6B1-FA2D-CC0E-9C0D67AFE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86"/>
          <a:stretch/>
        </p:blipFill>
        <p:spPr>
          <a:xfrm>
            <a:off x="5842119" y="781516"/>
            <a:ext cx="2621789" cy="1041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E3E4A-786D-944E-1D36-2BC550D6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88" y="2124134"/>
            <a:ext cx="2620083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1B604-11FC-68B2-B5BD-F79EE067ED93}"/>
              </a:ext>
            </a:extLst>
          </p:cNvPr>
          <p:cNvSpPr txBox="1"/>
          <p:nvPr/>
        </p:nvSpPr>
        <p:spPr>
          <a:xfrm>
            <a:off x="5398098" y="720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DAF1-407F-48E6-28C8-C1EB320ABF2D}"/>
              </a:ext>
            </a:extLst>
          </p:cNvPr>
          <p:cNvSpPr txBox="1"/>
          <p:nvPr/>
        </p:nvSpPr>
        <p:spPr>
          <a:xfrm>
            <a:off x="5439042" y="2058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C4320-9C44-7037-51BB-4B7CB25B128B}"/>
              </a:ext>
            </a:extLst>
          </p:cNvPr>
          <p:cNvSpPr txBox="1"/>
          <p:nvPr/>
        </p:nvSpPr>
        <p:spPr>
          <a:xfrm>
            <a:off x="5459514" y="34629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  <p:pic>
        <p:nvPicPr>
          <p:cNvPr id="13" name="Picture 1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1800F311-3FC5-2AD7-115B-7DDE7FC58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56"/>
          <a:stretch/>
        </p:blipFill>
        <p:spPr>
          <a:xfrm>
            <a:off x="5869412" y="3515219"/>
            <a:ext cx="2620082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A3C6F-1AD7-5969-750C-F1F62D3F9184}"/>
              </a:ext>
            </a:extLst>
          </p:cNvPr>
          <p:cNvSpPr txBox="1"/>
          <p:nvPr/>
        </p:nvSpPr>
        <p:spPr>
          <a:xfrm>
            <a:off x="511791" y="3698543"/>
            <a:ext cx="437921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adding new features and testing different models, we successfully improved the model results.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3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91B9-DE4A-600E-C732-D326A89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625989" cy="1082700"/>
          </a:xfrm>
        </p:spPr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373-2AB1-EBAB-AE25-84F9EC6C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251300"/>
            <a:ext cx="7704163" cy="2640900"/>
          </a:xfrm>
        </p:spPr>
        <p:txBody>
          <a:bodyPr/>
          <a:lstStyle/>
          <a:p>
            <a:r>
              <a:rPr lang="en-US" sz="1600" dirty="0"/>
              <a:t>Testing and comparing newer models to find the best results.</a:t>
            </a:r>
          </a:p>
          <a:p>
            <a:r>
              <a:rPr lang="en-US" sz="1600" dirty="0"/>
              <a:t>Evaluating the model using multiple train/test split to improve performance.</a:t>
            </a:r>
          </a:p>
          <a:p>
            <a:r>
              <a:rPr lang="en-US" sz="1600" dirty="0"/>
              <a:t>Combining different models instead of using a single model.</a:t>
            </a:r>
          </a:p>
          <a:p>
            <a:r>
              <a:rPr lang="en-US" sz="1600" dirty="0"/>
              <a:t>Evaluating the performance of the model by adding and removing different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1A18-B08B-FC56-3F8C-361953A52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EA7-9D07-DF2C-6B8A-9AC480A2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05767" cy="1082700"/>
          </a:xfrm>
        </p:spPr>
        <p:txBody>
          <a:bodyPr/>
          <a:lstStyle/>
          <a:p>
            <a:r>
              <a:rPr lang="en-US" sz="3200" dirty="0"/>
              <a:t>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787-ED4E-8B27-BC05-89CCEE5A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06537"/>
            <a:ext cx="6707876" cy="2148663"/>
          </a:xfrm>
        </p:spPr>
        <p:txBody>
          <a:bodyPr/>
          <a:lstStyle/>
          <a:p>
            <a:r>
              <a:rPr lang="en-US" sz="1600" dirty="0"/>
              <a:t>Continue developing the model to achieve a higher accuracy score.</a:t>
            </a:r>
          </a:p>
          <a:p>
            <a:r>
              <a:rPr lang="en-US" sz="1600" dirty="0"/>
              <a:t>Build a more complex Tableau dashboard with more diagrams.</a:t>
            </a:r>
          </a:p>
          <a:p>
            <a:r>
              <a:rPr lang="en-US" sz="1600" dirty="0"/>
              <a:t>Adding/dropping more features based on importance for the model.</a:t>
            </a:r>
          </a:p>
          <a:p>
            <a:r>
              <a:rPr lang="en-US" sz="1600" dirty="0"/>
              <a:t>Using a different dataset that is larger and contains a longer time span.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5A77-60AA-921E-2A12-F7ED6C5E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29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628887" y="1289146"/>
            <a:ext cx="3886226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810967" y="2121946"/>
            <a:ext cx="352206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29A-80DA-0DF1-EDFA-425F7E1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5B54-DD15-2BD2-4D3F-7E3BA1F1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64" y="1271218"/>
            <a:ext cx="5640900" cy="3599832"/>
          </a:xfrm>
        </p:spPr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Reasons for Chosen Topic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Questions We Plan to Answer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Dataset Description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Tools &amp; Technologies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 Exploration Phase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Model 1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New Models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Future Analysis Recommendations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Areas of Improvement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Tableau Dashboard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Q&amp;A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E858-25FB-B748-1DFA-D6FA49C18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9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12178"/>
            <a:ext cx="1728095" cy="181504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089" y="1226032"/>
            <a:ext cx="1728095" cy="17336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18" y="3084030"/>
            <a:ext cx="3879273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371286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582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726935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784</Words>
  <Application>Microsoft Office PowerPoint</Application>
  <PresentationFormat>On-screen Show (16:9)</PresentationFormat>
  <Paragraphs>103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Barlow Light</vt:lpstr>
      <vt:lpstr>Raleway Thin</vt:lpstr>
      <vt:lpstr>-apple-system</vt:lpstr>
      <vt:lpstr>Calibri</vt:lpstr>
      <vt:lpstr>Barlow</vt:lpstr>
      <vt:lpstr>Arial</vt:lpstr>
      <vt:lpstr>playfair display</vt:lpstr>
      <vt:lpstr>Wingdings</vt:lpstr>
      <vt:lpstr>Gaoler template</vt:lpstr>
      <vt:lpstr>House Price Prediction Project</vt:lpstr>
      <vt:lpstr>Agenda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Model 1: Analysis Phase</vt:lpstr>
      <vt:lpstr>Model 1: Results</vt:lpstr>
      <vt:lpstr>New Models: Analysis Phase</vt:lpstr>
      <vt:lpstr>New Models: Results</vt:lpstr>
      <vt:lpstr>Future Analysis Recommendations</vt:lpstr>
      <vt:lpstr>Areas of Improvement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149</cp:revision>
  <dcterms:modified xsi:type="dcterms:W3CDTF">2023-02-08T05:12:21Z</dcterms:modified>
</cp:coreProperties>
</file>