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3" r:id="rId3"/>
    <p:sldId id="297" r:id="rId4"/>
    <p:sldId id="269" r:id="rId5"/>
    <p:sldId id="261" r:id="rId6"/>
    <p:sldId id="298" r:id="rId7"/>
    <p:sldId id="299" r:id="rId8"/>
    <p:sldId id="302" r:id="rId9"/>
    <p:sldId id="300" r:id="rId10"/>
    <p:sldId id="303" r:id="rId11"/>
    <p:sldId id="304" r:id="rId12"/>
    <p:sldId id="278" r:id="rId13"/>
  </p:sldIdLst>
  <p:sldSz cx="9144000" cy="5143500" type="screen16x9"/>
  <p:notesSz cx="6858000" cy="9144000"/>
  <p:embeddedFontLst>
    <p:embeddedFont>
      <p:font typeface="Barlow" pitchFamily="2" charset="77"/>
      <p:regular r:id="rId15"/>
      <p:bold r:id="rId16"/>
      <p:italic r:id="rId17"/>
      <p:boldItalic r:id="rId18"/>
    </p:embeddedFont>
    <p:embeddedFont>
      <p:font typeface="Barlow Light" panose="020F0302020204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layfair display" pitchFamily="2" charset="77"/>
      <p:regular r:id="rId27"/>
      <p:bold r:id="rId28"/>
      <p:italic r:id="rId29"/>
      <p:boldItalic r:id="rId30"/>
    </p:embeddedFont>
    <p:embeddedFont>
      <p:font typeface="Raleway Thin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6180" autoAdjust="0"/>
  </p:normalViewPr>
  <p:slideViewPr>
    <p:cSldViewPr snapToGrid="0">
      <p:cViewPr varScale="1">
        <p:scale>
          <a:sx n="201" d="100"/>
          <a:sy n="201" d="100"/>
        </p:scale>
        <p:origin x="9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FC75-B438-6984-B507-BDF867D2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6850"/>
            <a:ext cx="5640900" cy="1082700"/>
          </a:xfrm>
        </p:spPr>
        <p:txBody>
          <a:bodyPr/>
          <a:lstStyle/>
          <a:p>
            <a:r>
              <a:rPr lang="en-US" sz="3200" dirty="0"/>
              <a:t>Future Analysis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DD19B-EB28-BC46-9676-739F6E372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Evaluate the performance of the model by adding and removing different features.</a:t>
            </a:r>
          </a:p>
          <a:p>
            <a:r>
              <a:rPr lang="en-US" sz="1200" dirty="0"/>
              <a:t>Testing and comparing newer models.</a:t>
            </a:r>
          </a:p>
          <a:p>
            <a:r>
              <a:rPr lang="en-US" sz="1100" dirty="0"/>
              <a:t>Evaluating the model using multiple train/test split to improve performance.</a:t>
            </a:r>
          </a:p>
          <a:p>
            <a:r>
              <a:rPr lang="en-US" sz="1100" dirty="0"/>
              <a:t>Combining multiple models instead of using a single model for prediction.</a:t>
            </a:r>
          </a:p>
          <a:p>
            <a:pPr marL="114300" indent="0">
              <a:buNone/>
            </a:pPr>
            <a:endParaRPr lang="en-CA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A7EB-DABE-05F2-D2B3-F9E80069F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31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B1BD-2863-6EC9-25BC-704F4F2D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550"/>
            <a:ext cx="5640900" cy="1082700"/>
          </a:xfrm>
        </p:spPr>
        <p:txBody>
          <a:bodyPr/>
          <a:lstStyle/>
          <a:p>
            <a:r>
              <a:rPr lang="en-US" sz="3200" dirty="0"/>
              <a:t>Ideas that can be done differently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0537-32E7-51C0-BCB6-3492723AC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Continue developing the model to achieve a higher accuracy score.</a:t>
            </a:r>
          </a:p>
          <a:p>
            <a:r>
              <a:rPr lang="en-US" sz="1200" dirty="0"/>
              <a:t>Build a more complex dashboard with more diagrams.</a:t>
            </a:r>
          </a:p>
          <a:p>
            <a:r>
              <a:rPr lang="en-US" sz="1200" dirty="0"/>
              <a:t>Adding/dropping more features based on importance for the model.</a:t>
            </a:r>
          </a:p>
          <a:p>
            <a:r>
              <a:rPr lang="en-US" sz="1200" dirty="0"/>
              <a:t>Using a different dataset that is larger and contains a longer time span.</a:t>
            </a:r>
          </a:p>
          <a:p>
            <a:endParaRPr lang="en-US" sz="1200" dirty="0"/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51CDE-1A2C-6BF9-8187-2DB31D6C32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28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12178"/>
            <a:ext cx="1728095" cy="181504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089" y="1226032"/>
            <a:ext cx="1728095" cy="173364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618" y="3084030"/>
            <a:ext cx="3879273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5971952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371286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582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726935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497474"/>
          </a:xfrm>
        </p:spPr>
        <p:txBody>
          <a:bodyPr/>
          <a:lstStyle/>
          <a:p>
            <a:r>
              <a:rPr lang="en-US" sz="1300" dirty="0"/>
              <a:t>Our linear regression model performed poorly overall with a model train score of 0.21 and test score of 0.13.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are not satisfied with these scores, we achieved our goal of building a simple functioning model for deliverable 2. </a:t>
            </a:r>
          </a:p>
          <a:p>
            <a:r>
              <a:rPr lang="en-US" sz="1300" dirty="0"/>
              <a:t>For deliverable 3, we plan to use scaling, adding more features, and trying different models to determine the best model to use.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35EAA-AF27-A022-9928-BE02FB98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41132"/>
            <a:ext cx="3830036" cy="34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576</Words>
  <Application>Microsoft Macintosh PowerPoint</Application>
  <PresentationFormat>On-screen Show (16:9)</PresentationFormat>
  <Paragraphs>65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Raleway Thin</vt:lpstr>
      <vt:lpstr>playfair display</vt:lpstr>
      <vt:lpstr>Calibri</vt:lpstr>
      <vt:lpstr>Wingdings</vt:lpstr>
      <vt:lpstr>Barlow Light</vt:lpstr>
      <vt:lpstr>Barlow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Analysis Phase</vt:lpstr>
      <vt:lpstr>Future Analysis Recommendations</vt:lpstr>
      <vt:lpstr>Ideas that can be done differently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Rita Ezeoke</cp:lastModifiedBy>
  <cp:revision>98</cp:revision>
  <dcterms:modified xsi:type="dcterms:W3CDTF">2023-02-08T02:34:29Z</dcterms:modified>
</cp:coreProperties>
</file>