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3" r:id="rId3"/>
    <p:sldId id="297" r:id="rId4"/>
    <p:sldId id="269" r:id="rId5"/>
    <p:sldId id="261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5"/>
            <a:ext cx="7317166" cy="33111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 dirty="0"/>
              <a:t>Well-structured testing and training CSV files from Kaggle</a:t>
            </a:r>
          </a:p>
          <a:p>
            <a:pPr lvl="1"/>
            <a:r>
              <a:rPr lang="en-US" sz="18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800" dirty="0"/>
              <a:t>Target column is ‘price’, and all other columns are the features</a:t>
            </a:r>
          </a:p>
          <a:p>
            <a:r>
              <a:rPr lang="en-US" sz="1800" dirty="0"/>
              <a:t>All zip codes in the United States with their coordinates</a:t>
            </a:r>
          </a:p>
          <a:p>
            <a:pPr lvl="1"/>
            <a:r>
              <a:rPr lang="en-US" sz="1800" dirty="0"/>
              <a:t>Used VLOOKUP in Excel to extract the coordinates for Seattle</a:t>
            </a:r>
          </a:p>
          <a:p>
            <a:pPr lvl="1"/>
            <a:r>
              <a:rPr lang="en-US" sz="1800" dirty="0"/>
              <a:t>File was then merged with the testing and training files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235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Barlow Light</vt:lpstr>
      <vt:lpstr>Calibri</vt:lpstr>
      <vt:lpstr>playfair display</vt:lpstr>
      <vt:lpstr>Barlow</vt:lpstr>
      <vt:lpstr>Arial</vt:lpstr>
      <vt:lpstr>Raleway Thin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49</cp:revision>
  <dcterms:modified xsi:type="dcterms:W3CDTF">2023-01-24T02:07:38Z</dcterms:modified>
</cp:coreProperties>
</file>