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3" r:id="rId3"/>
    <p:sldId id="297" r:id="rId4"/>
    <p:sldId id="269" r:id="rId5"/>
    <p:sldId id="261" r:id="rId6"/>
    <p:sldId id="27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Details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7" y="1295305"/>
            <a:ext cx="5640900" cy="33111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 dirty="0"/>
              <a:t>Well-structured testing and training CSV files from Kaggle</a:t>
            </a:r>
          </a:p>
          <a:p>
            <a:pPr lvl="1"/>
            <a:r>
              <a:rPr lang="en-US" sz="18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800" dirty="0"/>
              <a:t>Target column is ‘price’, and all other columns are the features</a:t>
            </a:r>
          </a:p>
          <a:p>
            <a:r>
              <a:rPr lang="en-US" sz="1800" dirty="0"/>
              <a:t>GPS coordinates file using Google API </a:t>
            </a:r>
          </a:p>
          <a:p>
            <a:pPr lvl="1"/>
            <a:r>
              <a:rPr lang="en-US" sz="1800" dirty="0"/>
              <a:t>File merged with testing and training files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218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playfair display</vt:lpstr>
      <vt:lpstr>Calibri</vt:lpstr>
      <vt:lpstr>Barlow Light</vt:lpstr>
      <vt:lpstr>Barlow</vt:lpstr>
      <vt:lpstr>Arial</vt:lpstr>
      <vt:lpstr>Raleway Thin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Details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44</cp:revision>
  <dcterms:modified xsi:type="dcterms:W3CDTF">2023-01-19T04:33:54Z</dcterms:modified>
</cp:coreProperties>
</file>