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3" r:id="rId3"/>
    <p:sldId id="297" r:id="rId4"/>
    <p:sldId id="269" r:id="rId5"/>
    <p:sldId id="261" r:id="rId6"/>
    <p:sldId id="298" r:id="rId7"/>
    <p:sldId id="299" r:id="rId8"/>
    <p:sldId id="302" r:id="rId9"/>
    <p:sldId id="300" r:id="rId10"/>
    <p:sldId id="278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layfair display" panose="00000500000000000000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157" d="100"/>
          <a:sy n="157" d="100"/>
        </p:scale>
        <p:origin x="2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12178"/>
            <a:ext cx="1728095" cy="181504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089" y="1226032"/>
            <a:ext cx="1728095" cy="173364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618" y="3084030"/>
            <a:ext cx="3879273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5971952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371286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582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726935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497474"/>
          </a:xfrm>
        </p:spPr>
        <p:txBody>
          <a:bodyPr/>
          <a:lstStyle/>
          <a:p>
            <a:r>
              <a:rPr lang="en-US" sz="1300" dirty="0"/>
              <a:t>Our linear regression model performed poorly overall with a model train score of 0.21 and test score of 0.13.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are not satisfied with these scores, we achieved our goal of building a simple functioning model for deliverable 2. </a:t>
            </a:r>
          </a:p>
          <a:p>
            <a:r>
              <a:rPr lang="en-US" sz="1300" dirty="0"/>
              <a:t>For deliverable 3, we plan to use scaling, adding more features, and trying different models to determine the best model to use.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35EAA-AF27-A022-9928-BE02FB98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41132"/>
            <a:ext cx="3830036" cy="34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475</Words>
  <Application>Microsoft Office PowerPoint</Application>
  <PresentationFormat>On-screen Show (16:9)</PresentationFormat>
  <Paragraphs>53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Barlow Light</vt:lpstr>
      <vt:lpstr>Wingdings</vt:lpstr>
      <vt:lpstr>Raleway Thin</vt:lpstr>
      <vt:lpstr>Barlow</vt:lpstr>
      <vt:lpstr>playfair display</vt:lpstr>
      <vt:lpstr>Calibri</vt:lpstr>
      <vt:lpstr>Arial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Analysis Phase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96</cp:revision>
  <dcterms:modified xsi:type="dcterms:W3CDTF">2023-02-04T02:38:53Z</dcterms:modified>
</cp:coreProperties>
</file>