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27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40" d="100"/>
          <a:sy n="14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scores, we achieved our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09" y="1361129"/>
            <a:ext cx="3143424" cy="2846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A few changes were made to improve the model, which includes: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69" y="2597604"/>
            <a:ext cx="3364913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is 24%. It is still poor but there is a slight improvement compared to the result of our first model.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for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71218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Tableau 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784</Words>
  <Application>Microsoft Office PowerPoint</Application>
  <PresentationFormat>On-screen Show (16:9)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Barlow Light</vt:lpstr>
      <vt:lpstr>Raleway Thin</vt:lpstr>
      <vt:lpstr>-apple-system</vt:lpstr>
      <vt:lpstr>Calibri</vt:lpstr>
      <vt:lpstr>Barlow</vt:lpstr>
      <vt:lpstr>Arial</vt:lpstr>
      <vt:lpstr>playfair display</vt:lpstr>
      <vt:lpstr>Wingdings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for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148</cp:revision>
  <dcterms:modified xsi:type="dcterms:W3CDTF">2023-02-08T05:10:42Z</dcterms:modified>
</cp:coreProperties>
</file>