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3" r:id="rId3"/>
    <p:sldId id="297" r:id="rId4"/>
    <p:sldId id="269" r:id="rId5"/>
    <p:sldId id="261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280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playfair display</vt:lpstr>
      <vt:lpstr>Barlow</vt:lpstr>
      <vt:lpstr>Calibri</vt:lpstr>
      <vt:lpstr>Arial</vt:lpstr>
      <vt:lpstr>Barlow Light</vt:lpstr>
      <vt:lpstr>Raleway Thin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67</cp:revision>
  <dcterms:modified xsi:type="dcterms:W3CDTF">2023-01-31T02:22:22Z</dcterms:modified>
</cp:coreProperties>
</file>