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09" r:id="rId3"/>
    <p:sldId id="263" r:id="rId4"/>
    <p:sldId id="297" r:id="rId5"/>
    <p:sldId id="269" r:id="rId6"/>
    <p:sldId id="261" r:id="rId7"/>
    <p:sldId id="298" r:id="rId8"/>
    <p:sldId id="299" r:id="rId9"/>
    <p:sldId id="302" r:id="rId10"/>
    <p:sldId id="307" r:id="rId11"/>
    <p:sldId id="300" r:id="rId12"/>
    <p:sldId id="303" r:id="rId13"/>
    <p:sldId id="304" r:id="rId14"/>
    <p:sldId id="305" r:id="rId15"/>
    <p:sldId id="306" r:id="rId16"/>
    <p:sldId id="27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Raleway Thin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>
        <p:scale>
          <a:sx n="146" d="100"/>
          <a:sy n="146" d="100"/>
        </p:scale>
        <p:origin x="80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187184" cy="1082700"/>
          </a:xfrm>
        </p:spPr>
        <p:txBody>
          <a:bodyPr/>
          <a:lstStyle/>
          <a:p>
            <a:r>
              <a:rPr lang="en-US" dirty="0"/>
              <a:t>Model 1: 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4322065" cy="3497474"/>
          </a:xfrm>
        </p:spPr>
        <p:txBody>
          <a:bodyPr/>
          <a:lstStyle/>
          <a:p>
            <a:r>
              <a:rPr lang="en-US" sz="1500" dirty="0"/>
              <a:t>Since we already had the test and train data CSV files, we performed the following steps: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Defined the features and target variables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Split the train and test data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CA" sz="1500" dirty="0"/>
              <a:t>Fitted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4F9295A-0296-C9A5-B892-751AFB256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077"/>
          <a:stretch/>
        </p:blipFill>
        <p:spPr>
          <a:xfrm>
            <a:off x="5407152" y="1240560"/>
            <a:ext cx="3073506" cy="108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63792ACB-E6C2-B78B-751E-0B1D5ACF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152" y="2516019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3114BE-E582-7112-A5F3-BC61EF7C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151" y="3744986"/>
            <a:ext cx="3073505" cy="1048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951685-90BC-554B-504D-849D0B5CC56F}"/>
              </a:ext>
            </a:extLst>
          </p:cNvPr>
          <p:cNvSpPr txBox="1"/>
          <p:nvPr/>
        </p:nvSpPr>
        <p:spPr>
          <a:xfrm>
            <a:off x="5049399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1AB6E6-4C08-76F9-25D1-6557B645006C}"/>
              </a:ext>
            </a:extLst>
          </p:cNvPr>
          <p:cNvSpPr txBox="1"/>
          <p:nvPr/>
        </p:nvSpPr>
        <p:spPr>
          <a:xfrm>
            <a:off x="5056223" y="24178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7302B-C24B-20D4-D051-0B57F257DCC6}"/>
              </a:ext>
            </a:extLst>
          </p:cNvPr>
          <p:cNvSpPr txBox="1"/>
          <p:nvPr/>
        </p:nvSpPr>
        <p:spPr>
          <a:xfrm>
            <a:off x="5063047" y="363418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32936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2424"/>
            <a:ext cx="7187184" cy="1082700"/>
          </a:xfrm>
        </p:spPr>
        <p:txBody>
          <a:bodyPr/>
          <a:lstStyle/>
          <a:p>
            <a:r>
              <a:rPr lang="en-US" dirty="0"/>
              <a:t>Model 1: Results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were not satisfied with these scores, we achieved our goal of building a simple functioning model.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09" y="1361129"/>
            <a:ext cx="3143424" cy="2846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701051" cy="1082700"/>
          </a:xfrm>
        </p:spPr>
        <p:txBody>
          <a:bodyPr/>
          <a:lstStyle/>
          <a:p>
            <a:r>
              <a:rPr lang="en-US" sz="4000" dirty="0"/>
              <a:t>New Models: 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79" y="1311866"/>
            <a:ext cx="4885765" cy="2857204"/>
          </a:xfrm>
        </p:spPr>
        <p:txBody>
          <a:bodyPr/>
          <a:lstStyle/>
          <a:p>
            <a:r>
              <a:rPr lang="en-US" sz="1400" dirty="0"/>
              <a:t>A few changes were made to improve the model, which includes: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70" y="1275328"/>
            <a:ext cx="3304560" cy="1091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69" y="2597604"/>
            <a:ext cx="3364913" cy="1021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69" y="3876960"/>
            <a:ext cx="3364913" cy="759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5BAAF-B205-2848-81DD-18867B9804A4}"/>
              </a:ext>
            </a:extLst>
          </p:cNvPr>
          <p:cNvSpPr txBox="1"/>
          <p:nvPr/>
        </p:nvSpPr>
        <p:spPr>
          <a:xfrm>
            <a:off x="5076695" y="120724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70184-C3AE-9F93-84D5-BDB32968D4CB}"/>
              </a:ext>
            </a:extLst>
          </p:cNvPr>
          <p:cNvSpPr txBox="1"/>
          <p:nvPr/>
        </p:nvSpPr>
        <p:spPr>
          <a:xfrm>
            <a:off x="5107991" y="257175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3A27-00D6-DAA1-FC92-E2DC3D989F4D}"/>
              </a:ext>
            </a:extLst>
          </p:cNvPr>
          <p:cNvSpPr txBox="1"/>
          <p:nvPr/>
        </p:nvSpPr>
        <p:spPr>
          <a:xfrm>
            <a:off x="5110934" y="378237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 Models: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127" y="1311326"/>
            <a:ext cx="4545106" cy="21438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is 24%. It is still poor but there is a slight improvement compared to the result of our first model. The MAE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  <a:cs typeface="Al Bayan Plain" pitchFamily="2" charset="-78"/>
              </a:rPr>
              <a:t>was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 274821 and the RMSE was 1019983. 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MAE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 was 294627 and the RMSE was 543.</a:t>
            </a:r>
            <a:endParaRPr lang="en-CA" sz="1400" i="0" dirty="0">
              <a:solidFill>
                <a:schemeClr val="bg2">
                  <a:lumMod val="50000"/>
                </a:schemeClr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 Regression model: the MAE was 500116 and the 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Barlow" pitchFamily="2" charset="77"/>
              </a:rPr>
              <a:t>RMSE 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was 707.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86"/>
          <a:stretch/>
        </p:blipFill>
        <p:spPr>
          <a:xfrm>
            <a:off x="5842119" y="781516"/>
            <a:ext cx="2621789" cy="1041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8" y="2124134"/>
            <a:ext cx="2620083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398098" y="72010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439042" y="2058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459514" y="34629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56"/>
          <a:stretch/>
        </p:blipFill>
        <p:spPr>
          <a:xfrm>
            <a:off x="5869412" y="3515219"/>
            <a:ext cx="2620082" cy="108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A3C6F-1AD7-5969-750C-F1F62D3F9184}"/>
              </a:ext>
            </a:extLst>
          </p:cNvPr>
          <p:cNvSpPr txBox="1"/>
          <p:nvPr/>
        </p:nvSpPr>
        <p:spPr>
          <a:xfrm>
            <a:off x="511791" y="3698543"/>
            <a:ext cx="4379216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By adding new features and testing different models, we successfully improved the model results.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625989" cy="1082700"/>
          </a:xfrm>
        </p:spPr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8" y="1251300"/>
            <a:ext cx="7704163" cy="2640900"/>
          </a:xfrm>
        </p:spPr>
        <p:txBody>
          <a:bodyPr/>
          <a:lstStyle/>
          <a:p>
            <a:r>
              <a:rPr lang="en-US" sz="1600" dirty="0"/>
              <a:t>Testing and comparing newer models to find the best results.</a:t>
            </a:r>
          </a:p>
          <a:p>
            <a:r>
              <a:rPr lang="en-US" sz="1600" dirty="0"/>
              <a:t>Evaluating the model using multiple train/test split to improve performance.</a:t>
            </a:r>
          </a:p>
          <a:p>
            <a:r>
              <a:rPr lang="en-US" sz="1600" dirty="0"/>
              <a:t>Combining different models instead of using a single model.</a:t>
            </a:r>
          </a:p>
          <a:p>
            <a:r>
              <a:rPr lang="en-US" sz="1600" dirty="0"/>
              <a:t>Evaluating the performance of the model by adding and removing different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05767" cy="1082700"/>
          </a:xfrm>
        </p:spPr>
        <p:txBody>
          <a:bodyPr/>
          <a:lstStyle/>
          <a:p>
            <a:r>
              <a:rPr lang="en-US" sz="3200" dirty="0"/>
              <a:t>Areas of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06537"/>
            <a:ext cx="6707876" cy="2148663"/>
          </a:xfrm>
        </p:spPr>
        <p:txBody>
          <a:bodyPr/>
          <a:lstStyle/>
          <a:p>
            <a:r>
              <a:rPr lang="en-US" sz="1600" dirty="0"/>
              <a:t>Continue developing the model to achieve a higher accuracy score.</a:t>
            </a:r>
          </a:p>
          <a:p>
            <a:r>
              <a:rPr lang="en-US" sz="1600" dirty="0"/>
              <a:t>Build a more complex Tableau dashboard with more diagrams.</a:t>
            </a:r>
          </a:p>
          <a:p>
            <a:r>
              <a:rPr lang="en-US" sz="1600" dirty="0"/>
              <a:t>Adding/dropping more features based on importance for the model.</a:t>
            </a:r>
          </a:p>
          <a:p>
            <a:r>
              <a:rPr lang="en-US" sz="16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628887" y="1289146"/>
            <a:ext cx="3886226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810967" y="2121946"/>
            <a:ext cx="3522066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B29A-80DA-0DF1-EDFA-425F7E1A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5B54-DD15-2BD2-4D3F-7E3BA1F1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564" y="1271218"/>
            <a:ext cx="5640900" cy="3599832"/>
          </a:xfrm>
        </p:spPr>
        <p:txBody>
          <a:bodyPr/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Reasons for Chosen Topic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Questions We Plan to Answer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Dataset Description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Tools &amp; Technologies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Data Exploration Phase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Model 1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New Models Analysis &amp; Results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Future Analysis Recommendations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Areas of Improvement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Tableau Dashboard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Q&amp;A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E858-25FB-B748-1DFA-D6FA49C18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9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590" y="1226032"/>
            <a:ext cx="1650594" cy="173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11" y="3174268"/>
            <a:ext cx="3668448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446350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76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638589" y="4374850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6201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784</Words>
  <Application>Microsoft Office PowerPoint</Application>
  <PresentationFormat>On-screen Show (16:9)</PresentationFormat>
  <Paragraphs>103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Barlow Light</vt:lpstr>
      <vt:lpstr>Raleway Thin</vt:lpstr>
      <vt:lpstr>-apple-system</vt:lpstr>
      <vt:lpstr>Calibri</vt:lpstr>
      <vt:lpstr>Barlow</vt:lpstr>
      <vt:lpstr>Arial</vt:lpstr>
      <vt:lpstr>playfair display</vt:lpstr>
      <vt:lpstr>Wingdings</vt:lpstr>
      <vt:lpstr>Gaoler template</vt:lpstr>
      <vt:lpstr>House Price Prediction Project</vt:lpstr>
      <vt:lpstr>Agenda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Model 1: Analysis Phase</vt:lpstr>
      <vt:lpstr>Model 1: Results</vt:lpstr>
      <vt:lpstr>New Models: Analysis Phase</vt:lpstr>
      <vt:lpstr>New Models: Results</vt:lpstr>
      <vt:lpstr>Future Analysis Recommendations</vt:lpstr>
      <vt:lpstr>Areas of Improvement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Tomas Habte</cp:lastModifiedBy>
  <cp:revision>152</cp:revision>
  <dcterms:modified xsi:type="dcterms:W3CDTF">2023-02-08T05:16:55Z</dcterms:modified>
</cp:coreProperties>
</file>