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A1E"/>
    <a:srgbClr val="005400"/>
    <a:srgbClr val="006400"/>
    <a:srgbClr val="008000"/>
    <a:srgbClr val="725F0C"/>
    <a:srgbClr val="A78A11"/>
    <a:srgbClr val="600C54"/>
    <a:srgbClr val="981485"/>
    <a:srgbClr val="D1290D"/>
    <a:srgbClr val="E42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8970" autoAdjust="0"/>
  </p:normalViewPr>
  <p:slideViewPr>
    <p:cSldViewPr>
      <p:cViewPr>
        <p:scale>
          <a:sx n="125" d="100"/>
          <a:sy n="125" d="100"/>
        </p:scale>
        <p:origin x="-15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22/09/2019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22/09/2019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22/09/2019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22/09/2019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957530" y="3008236"/>
            <a:ext cx="2664296" cy="3582502"/>
          </a:xfrm>
          <a:prstGeom prst="rect">
            <a:avLst/>
          </a:prstGeom>
          <a:solidFill>
            <a:srgbClr val="000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sz="1200" b="1" i="1" dirty="0" err="1" smtClean="0">
                <a:solidFill>
                  <a:schemeClr val="bg1"/>
                </a:solidFill>
              </a:rPr>
              <a:t>Operational</a:t>
            </a:r>
            <a:r>
              <a:rPr lang="fr-FR" sz="1200" b="1" i="1" dirty="0" smtClean="0">
                <a:solidFill>
                  <a:schemeClr val="bg1"/>
                </a:solidFill>
              </a:rPr>
              <a:t> trading </a:t>
            </a:r>
            <a:r>
              <a:rPr lang="fr-FR" sz="1200" b="1" i="1" dirty="0" err="1" smtClean="0">
                <a:solidFill>
                  <a:schemeClr val="bg1"/>
                </a:solidFill>
              </a:rPr>
              <a:t>core</a:t>
            </a:r>
            <a:endParaRPr lang="fr-FR" sz="1200" b="1" i="1" dirty="0" smtClean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9180" y="2997800"/>
            <a:ext cx="2520280" cy="2655913"/>
          </a:xfrm>
          <a:prstGeom prst="rect">
            <a:avLst/>
          </a:prstGeom>
          <a:solidFill>
            <a:srgbClr val="00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sz="1200" b="1" i="1" dirty="0" smtClean="0">
                <a:solidFill>
                  <a:schemeClr val="bg1"/>
                </a:solidFill>
              </a:rPr>
              <a:t>Data </a:t>
            </a:r>
            <a:r>
              <a:rPr lang="fr-FR" sz="1200" b="1" i="1" dirty="0" err="1" smtClean="0">
                <a:solidFill>
                  <a:schemeClr val="bg1"/>
                </a:solidFill>
              </a:rPr>
              <a:t>samples</a:t>
            </a:r>
            <a:r>
              <a:rPr lang="fr-FR" sz="1200" b="1" i="1" dirty="0" smtClean="0">
                <a:solidFill>
                  <a:schemeClr val="bg1"/>
                </a:solidFill>
              </a:rPr>
              <a:t> management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520" y="1274898"/>
            <a:ext cx="5328591" cy="1428760"/>
          </a:xfrm>
          <a:prstGeom prst="rect">
            <a:avLst/>
          </a:prstGeom>
          <a:solidFill>
            <a:srgbClr val="725F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sz="1200" b="1" i="1" dirty="0" smtClean="0">
                <a:solidFill>
                  <a:schemeClr val="bg1"/>
                </a:solidFill>
              </a:rPr>
              <a:t>Application state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67999" y="1269636"/>
            <a:ext cx="3061056" cy="2154102"/>
          </a:xfrm>
          <a:prstGeom prst="rect">
            <a:avLst/>
          </a:prstGeom>
          <a:solidFill>
            <a:srgbClr val="600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sz="1200" b="1" i="1" dirty="0" err="1" smtClean="0">
                <a:solidFill>
                  <a:schemeClr val="bg1"/>
                </a:solidFill>
              </a:rPr>
              <a:t>Parameters</a:t>
            </a:r>
            <a:endParaRPr lang="fr-FR" sz="1200" b="1" i="1" dirty="0" smtClean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56123" y="3703250"/>
            <a:ext cx="3061056" cy="2871790"/>
          </a:xfrm>
          <a:prstGeom prst="rect">
            <a:avLst/>
          </a:prstGeom>
          <a:solidFill>
            <a:srgbClr val="771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sz="1200" b="1" i="1" dirty="0" smtClean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519" y="303405"/>
            <a:ext cx="8649660" cy="734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Astibot.py</a:t>
            </a:r>
          </a:p>
          <a:p>
            <a:endParaRPr lang="fr-FR" sz="800" dirty="0" smtClean="0"/>
          </a:p>
          <a:p>
            <a:r>
              <a:rPr lang="fr-FR" sz="900" dirty="0" smtClean="0"/>
              <a:t>Entry point, program main </a:t>
            </a:r>
            <a:r>
              <a:rPr lang="fr-FR" sz="900" dirty="0" err="1" smtClean="0"/>
              <a:t>loop</a:t>
            </a:r>
            <a:endParaRPr lang="fr-FR" sz="9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05181" y="1415088"/>
            <a:ext cx="4977204" cy="864096"/>
          </a:xfrm>
          <a:prstGeom prst="rect">
            <a:avLst/>
          </a:prstGeom>
          <a:solidFill>
            <a:srgbClr val="A78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AppState.py</a:t>
            </a:r>
          </a:p>
          <a:p>
            <a:endParaRPr lang="fr-FR" sz="800" dirty="0"/>
          </a:p>
          <a:p>
            <a:endParaRPr lang="fr-FR" sz="800" dirty="0" smtClean="0"/>
          </a:p>
          <a:p>
            <a:r>
              <a:rPr lang="fr-FR" sz="900" dirty="0" smtClean="0"/>
              <a:t>Main state machine, manages </a:t>
            </a:r>
            <a:r>
              <a:rPr lang="fr-FR" sz="900" dirty="0" err="1" smtClean="0"/>
              <a:t>Astibot</a:t>
            </a:r>
            <a:r>
              <a:rPr lang="fr-FR" sz="900" dirty="0" smtClean="0"/>
              <a:t> main modes: </a:t>
            </a:r>
            <a:r>
              <a:rPr lang="fr-FR" sz="900" dirty="0" err="1" smtClean="0"/>
              <a:t>Initialization</a:t>
            </a:r>
            <a:r>
              <a:rPr lang="fr-FR" sz="900" dirty="0" smtClean="0"/>
              <a:t>, </a:t>
            </a:r>
            <a:r>
              <a:rPr lang="fr-FR" sz="900" dirty="0" err="1" smtClean="0"/>
              <a:t>Loading</a:t>
            </a:r>
            <a:r>
              <a:rPr lang="fr-FR" sz="900" dirty="0" smtClean="0"/>
              <a:t>, </a:t>
            </a:r>
            <a:r>
              <a:rPr lang="fr-FR" sz="900" dirty="0" err="1" smtClean="0"/>
              <a:t>Idle</a:t>
            </a:r>
            <a:r>
              <a:rPr lang="fr-FR" sz="900" dirty="0" smtClean="0"/>
              <a:t>, Live trading, Simulation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135455" y="3251684"/>
            <a:ext cx="2304256" cy="8640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Trader.py</a:t>
            </a:r>
          </a:p>
          <a:p>
            <a:endParaRPr lang="fr-FR" sz="900" dirty="0"/>
          </a:p>
          <a:p>
            <a:pPr algn="just"/>
            <a:r>
              <a:rPr lang="fr-FR" sz="900" dirty="0" smtClean="0"/>
              <a:t>Trading state machine, </a:t>
            </a:r>
            <a:r>
              <a:rPr lang="fr-FR" sz="900" dirty="0"/>
              <a:t> </a:t>
            </a:r>
            <a:r>
              <a:rPr lang="fr-FR" sz="900" dirty="0" err="1" smtClean="0"/>
              <a:t>takes</a:t>
            </a:r>
            <a:r>
              <a:rPr lang="fr-FR" sz="900" dirty="0" smtClean="0"/>
              <a:t> </a:t>
            </a:r>
            <a:r>
              <a:rPr lang="fr-FR" sz="900" dirty="0" err="1" smtClean="0"/>
              <a:t>buy</a:t>
            </a:r>
            <a:r>
              <a:rPr lang="fr-FR" sz="900" dirty="0" smtClean="0"/>
              <a:t> and </a:t>
            </a:r>
            <a:r>
              <a:rPr lang="fr-FR" sz="900" dirty="0" err="1" smtClean="0"/>
              <a:t>sell</a:t>
            </a:r>
            <a:r>
              <a:rPr lang="fr-FR" sz="900" dirty="0" smtClean="0"/>
              <a:t> </a:t>
            </a:r>
            <a:r>
              <a:rPr lang="fr-FR" sz="900" dirty="0" err="1" smtClean="0"/>
              <a:t>decisions</a:t>
            </a:r>
            <a:endParaRPr lang="fr-FR" sz="9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7728" y="4292588"/>
            <a:ext cx="2168891" cy="864096"/>
          </a:xfrm>
          <a:prstGeom prst="rect">
            <a:avLst/>
          </a:prstGeom>
          <a:solidFill>
            <a:srgbClr val="1875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MarketData.py</a:t>
            </a:r>
          </a:p>
          <a:p>
            <a:endParaRPr lang="fr-FR" sz="800" dirty="0"/>
          </a:p>
          <a:p>
            <a:endParaRPr lang="fr-FR" sz="800" dirty="0" smtClean="0"/>
          </a:p>
          <a:p>
            <a:pPr algn="just"/>
            <a:r>
              <a:rPr lang="fr-FR" sz="900" dirty="0" err="1" smtClean="0"/>
              <a:t>Indicators</a:t>
            </a:r>
            <a:r>
              <a:rPr lang="fr-FR" sz="900" dirty="0" smtClean="0"/>
              <a:t> computations on </a:t>
            </a:r>
            <a:r>
              <a:rPr lang="fr-FR" sz="900" dirty="0" err="1" smtClean="0"/>
              <a:t>price</a:t>
            </a:r>
            <a:r>
              <a:rPr lang="fr-FR" sz="900" dirty="0" smtClean="0"/>
              <a:t> data (MACD, </a:t>
            </a:r>
            <a:r>
              <a:rPr lang="fr-FR" sz="900" dirty="0" err="1" smtClean="0"/>
              <a:t>Risk</a:t>
            </a:r>
            <a:r>
              <a:rPr lang="fr-FR" sz="900" dirty="0" smtClean="0"/>
              <a:t> line)</a:t>
            </a:r>
          </a:p>
        </p:txBody>
      </p:sp>
      <p:sp>
        <p:nvSpPr>
          <p:cNvPr id="8" name="Rectangle 7"/>
          <p:cNvSpPr/>
          <p:nvPr/>
        </p:nvSpPr>
        <p:spPr>
          <a:xfrm>
            <a:off x="3135455" y="5321377"/>
            <a:ext cx="2315676" cy="8640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GDAXControler.py</a:t>
            </a:r>
          </a:p>
          <a:p>
            <a:endParaRPr lang="fr-FR" sz="800" dirty="0"/>
          </a:p>
          <a:p>
            <a:pPr algn="just"/>
            <a:r>
              <a:rPr lang="fr-FR" sz="900" dirty="0" smtClean="0"/>
              <a:t>Interface </a:t>
            </a:r>
            <a:r>
              <a:rPr lang="fr-FR" sz="900" dirty="0" err="1" smtClean="0"/>
              <a:t>with</a:t>
            </a:r>
            <a:r>
              <a:rPr lang="fr-FR" sz="900" dirty="0" smtClean="0"/>
              <a:t> </a:t>
            </a:r>
            <a:r>
              <a:rPr lang="fr-FR" sz="900" dirty="0" err="1" smtClean="0"/>
              <a:t>Coinbase</a:t>
            </a:r>
            <a:r>
              <a:rPr lang="fr-FR" sz="900" dirty="0" smtClean="0"/>
              <a:t> Pro: API </a:t>
            </a:r>
            <a:r>
              <a:rPr lang="fr-FR" sz="900" dirty="0" err="1" smtClean="0"/>
              <a:t>requests</a:t>
            </a:r>
            <a:r>
              <a:rPr lang="fr-FR" sz="900" dirty="0" smtClean="0"/>
              <a:t> management, </a:t>
            </a:r>
            <a:r>
              <a:rPr lang="fr-FR" sz="900" dirty="0" err="1" smtClean="0"/>
              <a:t>price</a:t>
            </a:r>
            <a:r>
              <a:rPr lang="fr-FR" sz="900" dirty="0" smtClean="0"/>
              <a:t>  &amp; </a:t>
            </a:r>
            <a:r>
              <a:rPr lang="fr-FR" sz="900" dirty="0" err="1" smtClean="0"/>
              <a:t>order</a:t>
            </a:r>
            <a:r>
              <a:rPr lang="fr-FR" sz="900" dirty="0" smtClean="0"/>
              <a:t> book data collection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386506" y="4618039"/>
            <a:ext cx="1435910" cy="864096"/>
          </a:xfrm>
          <a:prstGeom prst="rect">
            <a:avLst/>
          </a:prstGeom>
          <a:solidFill>
            <a:srgbClr val="D12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UIDonation.py</a:t>
            </a:r>
          </a:p>
          <a:p>
            <a:endParaRPr lang="fr-FR" sz="800" dirty="0"/>
          </a:p>
          <a:p>
            <a:endParaRPr lang="fr-FR" sz="900" dirty="0" smtClean="0"/>
          </a:p>
          <a:p>
            <a:pPr algn="just"/>
            <a:r>
              <a:rPr lang="fr-FR" sz="900" dirty="0" smtClean="0"/>
              <a:t>Donation </a:t>
            </a:r>
            <a:r>
              <a:rPr lang="fr-FR" sz="900" dirty="0" err="1" smtClean="0"/>
              <a:t>window</a:t>
            </a:r>
            <a:r>
              <a:rPr lang="fr-FR" sz="900" dirty="0" smtClean="0"/>
              <a:t> user interface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64850" y="3836919"/>
            <a:ext cx="2857566" cy="648072"/>
          </a:xfrm>
          <a:prstGeom prst="rect">
            <a:avLst/>
          </a:prstGeom>
          <a:solidFill>
            <a:srgbClr val="D12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UIGraph.py</a:t>
            </a:r>
          </a:p>
          <a:p>
            <a:endParaRPr lang="fr-FR" sz="800" dirty="0"/>
          </a:p>
          <a:p>
            <a:pPr algn="just"/>
            <a:r>
              <a:rPr lang="fr-FR" sz="900" dirty="0" smtClean="0"/>
              <a:t>Main </a:t>
            </a:r>
            <a:r>
              <a:rPr lang="fr-FR" sz="900" dirty="0" err="1" smtClean="0"/>
              <a:t>window</a:t>
            </a:r>
            <a:r>
              <a:rPr lang="fr-FR" sz="900" dirty="0" smtClean="0"/>
              <a:t> 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35455" y="4257324"/>
            <a:ext cx="2315676" cy="8640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TransactionManager.py</a:t>
            </a:r>
          </a:p>
          <a:p>
            <a:endParaRPr lang="fr-FR" sz="900" dirty="0"/>
          </a:p>
          <a:p>
            <a:pPr algn="just"/>
            <a:r>
              <a:rPr lang="fr-FR" sz="900" dirty="0" err="1" smtClean="0"/>
              <a:t>Account</a:t>
            </a:r>
            <a:r>
              <a:rPr lang="fr-FR" sz="900" dirty="0" smtClean="0"/>
              <a:t> balance, </a:t>
            </a:r>
            <a:r>
              <a:rPr lang="fr-FR" sz="900" dirty="0" err="1" smtClean="0"/>
              <a:t>buy</a:t>
            </a:r>
            <a:r>
              <a:rPr lang="fr-FR" sz="900" dirty="0" smtClean="0"/>
              <a:t>/</a:t>
            </a:r>
            <a:r>
              <a:rPr lang="fr-FR" sz="900" dirty="0" err="1" smtClean="0"/>
              <a:t>sell</a:t>
            </a:r>
            <a:r>
              <a:rPr lang="fr-FR" sz="900" dirty="0" smtClean="0"/>
              <a:t> </a:t>
            </a:r>
            <a:r>
              <a:rPr lang="fr-FR" sz="900" dirty="0" err="1" smtClean="0"/>
              <a:t>orders</a:t>
            </a:r>
            <a:r>
              <a:rPr lang="fr-FR" sz="900" dirty="0" smtClean="0"/>
              <a:t> 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2840" y="3236658"/>
            <a:ext cx="2168891" cy="864096"/>
          </a:xfrm>
          <a:prstGeom prst="rect">
            <a:avLst/>
          </a:prstGeom>
          <a:solidFill>
            <a:srgbClr val="1875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InputDataHandler.py</a:t>
            </a:r>
          </a:p>
          <a:p>
            <a:pPr algn="just"/>
            <a:endParaRPr lang="fr-FR" sz="800" dirty="0"/>
          </a:p>
          <a:p>
            <a:pPr algn="just"/>
            <a:r>
              <a:rPr lang="fr-FR" sz="900" dirty="0" smtClean="0"/>
              <a:t>Data </a:t>
            </a:r>
            <a:r>
              <a:rPr lang="fr-FR" sz="900" dirty="0" err="1" smtClean="0"/>
              <a:t>feeding</a:t>
            </a:r>
            <a:r>
              <a:rPr lang="fr-FR" sz="900" dirty="0" smtClean="0"/>
              <a:t> to </a:t>
            </a:r>
            <a:r>
              <a:rPr lang="fr-FR" sz="900" dirty="0" err="1" smtClean="0"/>
              <a:t>other</a:t>
            </a:r>
            <a:r>
              <a:rPr lang="fr-FR" sz="900" dirty="0" smtClean="0"/>
              <a:t> modules and </a:t>
            </a:r>
            <a:r>
              <a:rPr lang="fr-FR" sz="900" dirty="0" err="1" smtClean="0"/>
              <a:t>samples</a:t>
            </a:r>
            <a:r>
              <a:rPr lang="fr-FR" sz="900" dirty="0" smtClean="0"/>
              <a:t> </a:t>
            </a:r>
            <a:r>
              <a:rPr lang="fr-FR" sz="900" dirty="0" err="1" smtClean="0"/>
              <a:t>synchronization</a:t>
            </a:r>
            <a:endParaRPr lang="fr-FR" sz="8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969742" y="1409887"/>
            <a:ext cx="2842139" cy="783291"/>
          </a:xfrm>
          <a:prstGeom prst="rect">
            <a:avLst/>
          </a:prstGeom>
          <a:solidFill>
            <a:srgbClr val="981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/>
              <a:t>TradingBotConfig</a:t>
            </a:r>
            <a:endParaRPr lang="fr-FR" sz="1600" b="1" dirty="0" smtClean="0"/>
          </a:p>
          <a:p>
            <a:endParaRPr lang="fr-FR" sz="800" dirty="0"/>
          </a:p>
          <a:p>
            <a:endParaRPr lang="fr-FR" sz="800" dirty="0" smtClean="0"/>
          </a:p>
          <a:p>
            <a:pPr algn="just"/>
            <a:r>
              <a:rPr lang="fr-FR" sz="900" dirty="0" smtClean="0"/>
              <a:t>General, transverse </a:t>
            </a:r>
            <a:r>
              <a:rPr lang="fr-FR" sz="900" dirty="0" err="1" smtClean="0"/>
              <a:t>app</a:t>
            </a:r>
            <a:r>
              <a:rPr lang="fr-FR" sz="900" dirty="0" smtClean="0"/>
              <a:t> </a:t>
            </a:r>
            <a:r>
              <a:rPr lang="fr-FR" sz="900" dirty="0" err="1" smtClean="0"/>
              <a:t>parameters</a:t>
            </a:r>
            <a:r>
              <a:rPr lang="fr-FR" sz="900" dirty="0" smtClean="0"/>
              <a:t>	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64850" y="4629007"/>
            <a:ext cx="1320056" cy="864096"/>
          </a:xfrm>
          <a:prstGeom prst="rect">
            <a:avLst/>
          </a:prstGeom>
          <a:solidFill>
            <a:srgbClr val="D12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UISettings.py</a:t>
            </a:r>
          </a:p>
          <a:p>
            <a:endParaRPr lang="fr-FR" sz="800" dirty="0"/>
          </a:p>
          <a:p>
            <a:endParaRPr lang="fr-FR" sz="800" dirty="0" smtClean="0"/>
          </a:p>
          <a:p>
            <a:pPr algn="just"/>
            <a:r>
              <a:rPr lang="fr-FR" sz="900" dirty="0" smtClean="0"/>
              <a:t>Settings </a:t>
            </a:r>
            <a:r>
              <a:rPr lang="fr-FR" sz="900" dirty="0" err="1" smtClean="0"/>
              <a:t>window</a:t>
            </a:r>
            <a:r>
              <a:rPr lang="fr-FR" sz="900" dirty="0" smtClean="0"/>
              <a:t> user interface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64850" y="5611242"/>
            <a:ext cx="2857565" cy="592119"/>
          </a:xfrm>
          <a:prstGeom prst="rect">
            <a:avLst/>
          </a:prstGeom>
          <a:solidFill>
            <a:srgbClr val="D12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UIWidgets.py</a:t>
            </a:r>
          </a:p>
          <a:p>
            <a:endParaRPr lang="fr-FR" sz="900" dirty="0"/>
          </a:p>
          <a:p>
            <a:pPr algn="just"/>
            <a:r>
              <a:rPr lang="fr-FR" sz="900" dirty="0" smtClean="0"/>
              <a:t>Widgets </a:t>
            </a:r>
            <a:r>
              <a:rPr lang="fr-FR" sz="900" dirty="0" err="1" smtClean="0"/>
              <a:t>customizations</a:t>
            </a:r>
            <a:r>
              <a:rPr lang="fr-FR" sz="900" dirty="0" smtClean="0"/>
              <a:t> for </a:t>
            </a:r>
            <a:r>
              <a:rPr lang="fr-FR" sz="900" dirty="0" err="1" smtClean="0"/>
              <a:t>other</a:t>
            </a:r>
            <a:r>
              <a:rPr lang="fr-FR" sz="900" dirty="0" smtClean="0"/>
              <a:t> UI modules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69744" y="2343618"/>
            <a:ext cx="2867065" cy="720080"/>
          </a:xfrm>
          <a:prstGeom prst="rect">
            <a:avLst/>
          </a:prstGeom>
          <a:solidFill>
            <a:srgbClr val="981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Settings.py</a:t>
            </a:r>
          </a:p>
          <a:p>
            <a:endParaRPr lang="fr-FR" sz="800" dirty="0"/>
          </a:p>
          <a:p>
            <a:endParaRPr lang="fr-FR" sz="800" dirty="0" smtClean="0"/>
          </a:p>
          <a:p>
            <a:pPr algn="just"/>
            <a:r>
              <a:rPr lang="fr-FR" sz="900" dirty="0" smtClean="0"/>
              <a:t>User settings management and </a:t>
            </a:r>
            <a:r>
              <a:rPr lang="fr-FR" sz="900" dirty="0" err="1" smtClean="0"/>
              <a:t>storage</a:t>
            </a:r>
            <a:endParaRPr lang="fr-FR" sz="900" dirty="0" smtClean="0"/>
          </a:p>
        </p:txBody>
      </p:sp>
    </p:spTree>
    <p:extLst>
      <p:ext uri="{BB962C8B-B14F-4D97-AF65-F5344CB8AC3E}">
        <p14:creationId xmlns:p14="http://schemas.microsoft.com/office/powerpoint/2010/main" val="20349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126</Words>
  <Application>Microsoft Office PowerPoint</Application>
  <PresentationFormat>Affichage à l'écran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</dc:creator>
  <cp:lastModifiedBy>Florian</cp:lastModifiedBy>
  <cp:revision>6</cp:revision>
  <dcterms:created xsi:type="dcterms:W3CDTF">2019-09-22T17:48:04Z</dcterms:created>
  <dcterms:modified xsi:type="dcterms:W3CDTF">2019-09-22T18:59:35Z</dcterms:modified>
</cp:coreProperties>
</file>