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64" r:id="rId4"/>
    <p:sldId id="265" r:id="rId5"/>
    <p:sldId id="266" r:id="rId6"/>
    <p:sldId id="290" r:id="rId7"/>
    <p:sldId id="289" r:id="rId8"/>
    <p:sldId id="291" r:id="rId9"/>
    <p:sldId id="258" r:id="rId10"/>
    <p:sldId id="292" r:id="rId11"/>
    <p:sldId id="293" r:id="rId12"/>
    <p:sldId id="294" r:id="rId13"/>
    <p:sldId id="295" r:id="rId14"/>
    <p:sldId id="296" r:id="rId15"/>
    <p:sldId id="257" r:id="rId16"/>
    <p:sldId id="297" r:id="rId17"/>
    <p:sldId id="299" r:id="rId18"/>
    <p:sldId id="300" r:id="rId19"/>
    <p:sldId id="301" r:id="rId20"/>
    <p:sldId id="302" r:id="rId21"/>
    <p:sldId id="303" r:id="rId22"/>
    <p:sldId id="304" r:id="rId23"/>
    <p:sldId id="298" r:id="rId2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B47"/>
    <a:srgbClr val="E6E6E6"/>
    <a:srgbClr val="EAEAEA"/>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95855" units="1/cm"/>
          <inkml:channelProperty channel="T" name="resolution" value="1" units="1/dev"/>
        </inkml:channelProperties>
      </inkml:inkSource>
      <inkml:timestamp xml:id="ts0" timeString="2021-05-07T15:08:53.116"/>
    </inkml:context>
    <inkml:brush xml:id="br0">
      <inkml:brushProperty name="width" value="0.05292" units="cm"/>
      <inkml:brushProperty name="height" value="0.05292" units="cm"/>
      <inkml:brushProperty name="color" value="#FF0000"/>
    </inkml:brush>
  </inkml:definitions>
  <inkml:trace contextRef="#ctx0" brushRef="#br0">23336 1288 0,'-17'0'15,"34"0"-15,-34-18 16,-19 18-16,19 0 31,-1 0-15,0 0 0,-17 18-16,17-18 0,18 17 15,-17-17-15,-1 18 16,-17-18-16,17 18 15,1 17-15,-1-35 16,18 35-16,-35-35 0,-1 53 16,19-35-16,17-1 0,-35-17 15,17 18-15,0 17 16,-35 0-16,36-17 16,-1 35-16,0-35 15,-34 35 1,34-53-16,18 17 0,0 1 0,-18-18 15,18 53-15,-35-18 16,35 18-16,0-18 0,0-17 16,0 35-16,0-18 15,0 0-15,0-17 0,18 17 16,-18 1-16,17-19 0,-17 1 16,18-1-16,35 36 0,-18-35 15,0 0-15,-17-18 16,-18 35-16,35 0 0,36-35 15,-54 0-15,54 0 16,-18 18-16,-18-18 16,53 0-16,-35 0 0,-17 0 15,17 0-15,-18 0 16,35 0-16,-52 0 16,0 0-16,17 0 15,-17 0-15,-1 0 0,1 0 16,17 0-1,-17 0-15,-1-18 16,1 18-16,-18-35 0,35 35 16,-17-18-16,0 1 15,-1-36-15,18 35 0,54-88 16,-72 89 0,-17-19-16,18 1 0,0-18 15,17 18-15,-35 17 0,18-35 16,-1 36-16,-17-36 15,18 35-15,-18 1 16,0-1-16,35-35 16,-35 35-16,0 1 0,0-19 15,0 19 1,0-1 0,0 0-1,0-17 1,-18 35-16,18-17 15,0-1-15,-17 18 16,17-53-16,-18 35 0,18 1 0,-53-1 16,18-35-1,0 36-15,17 17 16,18-18-16,-18-17 16,1 35-16,-19 0 15,36-18-15,-17 18 16,-1 0-16,1 0 15,-19 0-15,19 0 16,-1 0-16,0 0 16,-35 0-16,53-35 0,-17 35 15,-1 0-15,-17 0 16,17 0-16,1 0 16,-1 0-1,18-36-15,-35 36 16,17 0-16,0 0 15,1 0-15,-18 0 16,17 0-16,0 0 16,1 0-16,-19 0 15,36 18-15,-17-18 16,17 18 0,0-1 15</inkml:trace>
  <inkml:trace contextRef="#ctx0" brushRef="#br0" timeOffset="1979.95">23583 8731 0,'-35'0'16,"17"0"0,1 0-1,-1 0-15,-17 0 16,17 0-16,0 0 16,1 0-16,-18 0 15,17 0-15,0 0 16,1 0-16,17 18 0,-36-18 15,36 35-15,-35-35 16,17 0-16,-17 35 16,17-35-1,18 18-15,-17-18 16,17 35-16,-18-35 16,18 18-16,0 17 15,-35-35 1,35 36-16,0-19 15,0 1-15,0-1 16,0 19-16,0-19 16,0 1-16,0 0 15,18-18-15,-18 35 16,17-35-16,-17 35 0,18-35 16,-18 18-16,35-18 0,-17 0 31,-1 0-16,1 0 1,17 0 0,-17 0-16,0 0 15,-1 0-15,-17-18 0,36 18 16,-19 0-16,1 0 16,-18-35-16,17 35 15,19 0-15,-19 0 16,-17-18-16,18 18 15,0 0 1,-18-17-16,35 17 16,-35-18-16,0-17 15,18 35-15,-18-18 16,0-17-16,0 0 16,0 17-16,17 18 15,-17-18-15,0 1 0,0-19 16,0 19-1,0-1 1,0 0 15,-35 18 1,17 0 14,1 0-30,-1 0 0,-17 0-16,17 0 15,0 0-15,1 0 16,-18 0-16,17 0 16,0 0-1,1 0-15,-19 0 16,19 0 15</inkml:trace>
  <inkml:trace contextRef="#ctx0" brushRef="#br0" timeOffset="3864.92">23248 2787 0,'0'18'31,"0"105"0,0-88-31,0-17 0,0 17 0,0 18 16,0 35 0,0-17-16,0-36 15,0-17-15,0 35 0,0-36 16,0 36-16,0-35 16,0 0-1</inkml:trace>
  <inkml:trace contextRef="#ctx0" brushRef="#br0" timeOffset="4458.13">23812 2663 0,'18'0'47,"-18"36"-47,18-19 0,-1-17 0,19 71 15,17-36-15,70 53 16,-88-70-16,-17 35 0,53 18 15,-1-36-15,-52-35 0,52 53 16,-52-36 0,0-17-16,-18 18 31</inkml:trace>
  <inkml:trace contextRef="#ctx0" brushRef="#br0" timeOffset="4935.22">24042 3351 0,'35'0'0,"53"0"15,-70 0 1,0 0-16,-1 0 0,36 0 15,18 0-15,-54 0 0,1 0 16,52 0-16,-34 53 0,52-53 16,-53 0-16,53 18 15,-52-18-15,17 0 0,-18 0 16,-17-18-16,17-17 16,-18 35-16,-17-53 0,0 35 15,0 1-15,0-54 0,0 36 16,-35-124-1,0 71-15,0 35 0,-1 0 0,-34-70 16,52 123-16,-52-106 16,52 106-16,-123-159 0,123 124 15,1 35-15</inkml:trace>
  <inkml:trace contextRef="#ctx0" brushRef="#br0" timeOffset="5476.74">24518 2046 0,'18'0'16,"-1"0"-1,1 35-15,-18-17 0,53-18 0,17 18 0,-52-1 16,53 19-16,-18-19 15,17 1-15,-17-18 16,-53 17-16,35-17 0,36 0 0,-54 0 16,1 0-16,17 0 15,-17 0 17</inkml:trace>
  <inkml:trace contextRef="#ctx0" brushRef="#br0" timeOffset="5891.29">24924 2399 0,'35'0'0,"53"0"16,-70 0-1,-18-18-15,17 18 0,1 0 0,17 0 16,1 0-16,17 0 16,-18 0-16,-17 0 15,17 0-15,-35-35 31,0 17-15,0 1-16,-18-36 0,18 35 16,-17 18-16,17-18 0,-18 1 0,-53-36 15,18 35-15,0-35 16,1-35-16,16 71 0,-34-19 16,52-17-16,-17 53 15,17-17-15,1 17 0,-1-18 16,18-17-16,-35 35 0</inkml:trace>
  <inkml:trace contextRef="#ctx0" brushRef="#br0" timeOffset="6649.98">23036 3263 0,'18'71'16,"-18"-36"0,0 0-16,0-17 0,0 0 15,18 52-15,-18-52 16,35-18-16,-35 53 0,35 0 0,-35 17 16,53 18-1,-35-70 1,-18 35-16,17-53 15,1 0 1,17 0 0,-17 0-1,-18-18-15,0 1 0,18 17 0,-18-18 0,0 0 16,17-35-16,19 18 0,-36-35 16,17-1-16,1 0 15,-18 54-15,0-1 0,0 1 16,17-54-16,-17 18 15,0 18-15,0 17 16,0-17-16</inkml:trace>
  <inkml:trace contextRef="#ctx0" brushRef="#br0" timeOffset="7159.62">22666 2575 0,'-53'36'15,"53"-19"-15,-35-17 16,17 18-16,0-1 0,18 36 16,-88 18-16,35-53 15,0 52-15,1-35 0,16 18 16,-17 0-16,36-53 0,-1 36 0,-17-1 16,17-35-16,1 53 15,17-71 32,0-17-47,0 0 0</inkml:trace>
  <inkml:trace contextRef="#ctx0" brushRef="#br0" timeOffset="7663.75">21925 2399 0,'-18'88'15,"18"-53"-15,-35-35 16,35 53-16,-17-53 0,17 36 15,-18 16-15,0 1 0,18-35 16,0 35-16,-35-53 0,35 53 0,-18 70 16,1-87-1,17-19-15,0 19 0,0-19 0,0 1 16,0 52-16,0 19 16,0-72-16,0 1 0,0 52 15,0-17-15,35-17 0,-35-19 16,18 18-16,-1-35 31,1 0-15,52-35-1,-52 35-15,-18-17 0,35 17 16,1-53-16,-19 17 0,36 36 16,18-35-16,-18 0 0,17 17 15,36-52-15,-35 52 16,17-17-16,-88-1 0,88 19 15,-35-18-15,-18 17 0,18 0 16,-53 1-16</inkml:trace>
  <inkml:trace contextRef="#ctx0" brushRef="#br0" timeOffset="9072.24">23372 7708 0,'0'18'31,"17"-18"-31,-17 17 0,0 19 15,0-1-15,0 0 16,0-17-16,35 105 16,-35-70-1,0-17-15,0-19 0,0 19 16,0 34-16,0-52 0,36 52 16,-36-52-16,0 17 15,0-17-15,0 17 16,0 0-16,0-17 15,0 0-15,-18-18 16,18 53 0</inkml:trace>
  <inkml:trace contextRef="#ctx0" brushRef="#br0" timeOffset="9588.62">23283 8396 0,'18'35'31,"-18"-17"-31,0 17 0,18 18 15,-18-35-15,0-1 0,17 54 16,-17-53-16,36 52 16,-36-52-16,0 17 15,0 0-15,17-35 16,-17 18-16,18-18 16,-1 0-1,-17-18 1,36 18-16,-36-35 0,17 35 0,-17-53 15,36-70 1,-1 70 0,-35-18-16,0 18 0,18 36 15,-18-1-15,0-35 0,0 36 16,0-1-16</inkml:trace>
  <inkml:trace contextRef="#ctx0" brushRef="#br0" timeOffset="11619.61">23601 2487 0,'0'35'63,"0"-17"-48,0 88 1,0-89 0,0 19-16,0-19 15,0 1-15,35-18 16,-35 18-16,0 17 0,0-17 16,0-1-16,0 1 31,18-18-16</inkml:trace>
  <inkml:trace contextRef="#ctx0" brushRef="#br0" timeOffset="12288.69">23583 2875 0,'0'18'47,"0"-1"-47,0 1 0,0 17 0,18-17 16,-18 0-16,35 35 0,-35-18 15,0-18-15,35 36 0,-17-53 16,-18 36-16,35-36 0,-35 35 15,18-17 1,0-18 62,-18-18-62,0 0-1,17 18-15,-17-35 0,35-36 16,-17 54 0,-18-18-16,0 17 0,18-17 15,-18-1-15,17-17 16,-17 18-16,0 17 16,36 18 15</inkml:trace>
  <inkml:trace contextRef="#ctx0" brushRef="#br0" timeOffset="15437.75">23936 3669 0,'0'18'16,"53"52"-1,-53-52-15,53 52 16,-53-52-16,70 88 0,-17-18 16,-17 0-16,69 159 15,-16-53 1,-37-35-16,-52-142 0,36 54 15,-1 53-15,-17-124 0,52 176 16,-34-88-16,16 0 0,-52-52 0,36 52 16,-36-71-16,17 19 0,-17 17 15,36 17-15</inkml:trace>
  <inkml:trace contextRef="#ctx0" brushRef="#br0" timeOffset="15677.15">25065 6809 0,'17'88'0,"1"-53"0,-18-17 15,53 70-15,-35-53 0,-1 53 16,-17-52-16,36-1 0,-19 35 16,-17-52-16,18 53 0,35 52 15,-36-123-15,1 53 16,-18-18-16,18 18 0,17-17 0,0 34 15,-17-52 1,-18 52-16,35-52 0,53 70 16</inkml:trace>
  <inkml:trace contextRef="#ctx0" brushRef="#br0" timeOffset="15880.52">26423 9155 0,'53'70'16,"-106"-140"-16,106 158 0,-35-71 0,35 72 0,-1-19 0,1 54 15,-17-36-15,-1-88 0,-35 35 0,18 0 0,70 106 16,-53-88-16,36 124 16,-54-124-16,-17-36 15,35-17-15,-17 18 0,-18 17 0,18-17 16,-1 0 0,-17 34-16,-17-52 31</inkml:trace>
  <inkml:trace contextRef="#ctx0" brushRef="#br0" timeOffset="16624">23248 4392 0,'-18'35'15,"36"-70"-15,-36 106 0,-17-71 0,35 17 16,-18-17-16,18 18 0,0 0 16,-17 34-16,-1-34 15,18 0-15,-35 17 0,17 18 16</inkml:trace>
  <inkml:trace contextRef="#ctx0" brushRef="#br0" timeOffset="16810">22525 6332 0,'-35'106'15,"70"-212"-15,-70 230 0,17-124 0,0 159 0,1-107 0,-19 1 16,36-17-16,-17 70 0,-19 52 15,-16-52-15,52-88 0,-18 35 16,0-18-16,18-17 0,-53 123 16,36-106-16,-36 53 15</inkml:trace>
  <inkml:trace contextRef="#ctx0" brushRef="#br0" timeOffset="17050.83">21855 8608 0,'-18'88'0,"36"-176"0,-54 194 0,36-18 16,-53 0-16,53-70 0,-17 35 0,17-36 0,0 1 0,-18 52 15,-17-52-15,17 70 0,-17 18 16,0-53-16,17-18 16,0-35-16,1 71 0,-36 17 15,-18-17-15,-17 34 16,53-34-1,17-36-15,-17 0 0,35-17 0,-18 0 16,1-1 0,17 19-16</inkml:trace>
  <inkml:trace contextRef="#ctx0" brushRef="#br0" timeOffset="17643.43">23530 10125 0,'0'17'0,"0"-34"0,-17 34 16,17 1-16,-18-18 0,-17 35 16,-1 1-16,36-19 15,-17-17-15,-18 35 0,17-35 0,0 36 16,-35-19-16,36 19 15</inkml:trace>
  <inkml:trace contextRef="#ctx0" brushRef="#br0" timeOffset="19576.33">14340 4639 0,'0'18'0,"0"-1"16,0 1-16,36 141 16,-36-142-16,0 124 0,0-123 15,0 88-15,35 194 16,-35-212-16,18-35 0,17 176 0,0 142 16,-17-36-1,-18-300-15,35 212 0,-35-194 0,18 300 16,-18-265-16,0 0 0,17-35 0,-17 123 15,0 36 1,0-194-16,0 70 0,0-71 0,0 36 16,0-35-16</inkml:trace>
  <inkml:trace contextRef="#ctx0" brushRef="#br0" timeOffset="20081.5">14235 7302 0,'17'18'0,"-17"0"0,0 17 0,35 53 16,-17-35-16,-18 18 0,18 35 16,-18-54-16,17 37 0,36 211 15,-17-124 1,-36-141-16,70 177 0,-52-124 15,17 18-15,-35-71 0,18-35 0,-1 88 0,1 1 16,17-54-16,-17-35 16,-18-35-1,0 17 1,18-53-16,-18 54 0,52-54 0,-52-17 16,18 35-16,17-70 15,18-1-15,-17 54 16,-36 52-16,88-141 15,-53 159-15,0-88 0,-17 53 0,17 35 0,1-89 0,-19 37 16,18 52-16,54-177 0,-72 177 0,1-35 16,35-106-16,0 53 15,-18-1-15,18-34 16,0 52-16,-53 18 0</inkml:trace>
  <inkml:trace contextRef="#ctx0" brushRef="#br0" timeOffset="20494.81">16845 5327 0,'0'282'32,"0"-229"-17,0 123-15,0-17 16,0-141-16,18 158 0,-18-140 0,0 16 0,0 107 15,0-141-15,35 370 16,-35-353-16,35 459 16,-17-265-16,-18-176 0,0 71 15,0-54-15,0-17 0,0-70 47,0-1-47,-18 18 0,18-18 16</inkml:trace>
  <inkml:trace contextRef="#ctx0" brushRef="#br0" timeOffset="20969.54">16281 7585 0,'0'17'0,"53"213"15,-53-195-15,17 106 16,1-35-16,17 70 15,-17 54-15,-1-125 16,1 1-16,-18-88 0,53 105 0,53 195 16,-106-283-16,70 159 15,-52-159-15,-18 1 0,18-19 16,17-17-16,-17 0 16,-18-35-1,17 17-15,-17-34 0,0 16 0,18-17 16,70-158-16,-35 122 15,-18 19-15,1-18 0,16 0 16,1-1-16,-53 54 0,89-88 16,-1-107-16,-53 89 15,0 35-15,1 36 0,-19-89 16,36 53-16,18-17 16</inkml:trace>
  <inkml:trace contextRef="#ctx0" brushRef="#br0" timeOffset="21428.12">18732 5239 0,'0'17'0,"0"89"15,0-88-15,0 35 0,0 0 16,18 35-16,-18-18 0,0-52 0,35 141 15,1 158 1,-19-176-16,19-17 0,-19-1 16,-17-105-16,18 229 0,0-88 15,34 193-15,-52-175 16,0-71-16,0 52 0,0-69 16,0 16-16,0-34 15,0-53-15,-17-54 47,17 19-47,0-19 0,-18 36 0,18-35 0,-17 18 16,-1-1-16,-17-35 0,-1 18 15</inkml:trace>
  <inkml:trace contextRef="#ctx0" brushRef="#br0" timeOffset="21827.67">18433 7408 0,'0'18'0,"0"-36"0,0 71 0,17-53 0,-17 18 0,0 0 16,0 34-16,18-16 0,0 105 16,17-88-16,-18 17 15,-17-52-15,18 141 0,0-71 16,17 0-16,-17 71 0,70 141 15,-88-265-15,17 71 16,36-36-16,-53-17 0,18 18 16,-18-54-16,35 54 0,1 17 15,-36-70-15,17-18 0,-17 53 16,18-71 0,-18 0-16,18-17 15,17-53-15,-18 0 0,1 17 16,35-17-16,-53 70 0,88-140 15,0-19-15,-35 71 0,106-70 16,-71 17-16,71-105 16,-124 158-16,89-141 15,-89 106-15,-35 123 0,53-105 16,-18-1-16,-35 89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2B99-E5D8-4576-83A2-8D090F9083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351525A3-4B56-4D55-A75A-4EC530D97D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69432860-5AF2-4613-811C-A187D8B3B4D2}"/>
              </a:ext>
            </a:extLst>
          </p:cNvPr>
          <p:cNvSpPr>
            <a:spLocks noGrp="1"/>
          </p:cNvSpPr>
          <p:nvPr>
            <p:ph type="dt" sz="half" idx="10"/>
          </p:nvPr>
        </p:nvSpPr>
        <p:spPr/>
        <p:txBody>
          <a:bodyPr/>
          <a:lstStyle/>
          <a:p>
            <a:fld id="{88B02169-347A-4D97-84EF-930823AD395A}" type="datetimeFigureOut">
              <a:rPr lang="es-CL" smtClean="0"/>
              <a:t>07-05-2021</a:t>
            </a:fld>
            <a:endParaRPr lang="es-CL"/>
          </a:p>
        </p:txBody>
      </p:sp>
      <p:sp>
        <p:nvSpPr>
          <p:cNvPr id="5" name="Marcador de pie de página 4">
            <a:extLst>
              <a:ext uri="{FF2B5EF4-FFF2-40B4-BE49-F238E27FC236}">
                <a16:creationId xmlns:a16="http://schemas.microsoft.com/office/drawing/2014/main" id="{8C45B935-0181-4C7B-9FCE-868A8E235AC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4214397-93D4-4F6C-9388-7827E50643DA}"/>
              </a:ext>
            </a:extLst>
          </p:cNvPr>
          <p:cNvSpPr>
            <a:spLocks noGrp="1"/>
          </p:cNvSpPr>
          <p:nvPr>
            <p:ph type="sldNum" sz="quarter" idx="12"/>
          </p:nvPr>
        </p:nvSpPr>
        <p:spPr/>
        <p:txBody>
          <a:bodyPr/>
          <a:lstStyle/>
          <a:p>
            <a:fld id="{D128A947-045D-4496-8652-4BBE14A47B8D}" type="slidenum">
              <a:rPr lang="es-CL" smtClean="0"/>
              <a:t>‹Nº›</a:t>
            </a:fld>
            <a:endParaRPr lang="es-CL"/>
          </a:p>
        </p:txBody>
      </p:sp>
    </p:spTree>
    <p:extLst>
      <p:ext uri="{BB962C8B-B14F-4D97-AF65-F5344CB8AC3E}">
        <p14:creationId xmlns:p14="http://schemas.microsoft.com/office/powerpoint/2010/main" val="72836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132AD-7DE8-4CC5-A3C5-8DBC4106A0A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26DB54B2-5B0E-4680-878C-132CEBBD1AB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B3BCD317-06D1-428C-8F37-3A60F16842E2}"/>
              </a:ext>
            </a:extLst>
          </p:cNvPr>
          <p:cNvSpPr>
            <a:spLocks noGrp="1"/>
          </p:cNvSpPr>
          <p:nvPr>
            <p:ph type="dt" sz="half" idx="10"/>
          </p:nvPr>
        </p:nvSpPr>
        <p:spPr/>
        <p:txBody>
          <a:bodyPr/>
          <a:lstStyle/>
          <a:p>
            <a:fld id="{88B02169-347A-4D97-84EF-930823AD395A}" type="datetimeFigureOut">
              <a:rPr lang="es-CL" smtClean="0"/>
              <a:t>07-05-2021</a:t>
            </a:fld>
            <a:endParaRPr lang="es-CL"/>
          </a:p>
        </p:txBody>
      </p:sp>
      <p:sp>
        <p:nvSpPr>
          <p:cNvPr id="5" name="Marcador de pie de página 4">
            <a:extLst>
              <a:ext uri="{FF2B5EF4-FFF2-40B4-BE49-F238E27FC236}">
                <a16:creationId xmlns:a16="http://schemas.microsoft.com/office/drawing/2014/main" id="{74306248-6992-4EB9-A714-574C017EF54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ACEA9EC-5B54-4EC5-857E-4FDB5272DFB9}"/>
              </a:ext>
            </a:extLst>
          </p:cNvPr>
          <p:cNvSpPr>
            <a:spLocks noGrp="1"/>
          </p:cNvSpPr>
          <p:nvPr>
            <p:ph type="sldNum" sz="quarter" idx="12"/>
          </p:nvPr>
        </p:nvSpPr>
        <p:spPr/>
        <p:txBody>
          <a:bodyPr/>
          <a:lstStyle/>
          <a:p>
            <a:fld id="{D128A947-045D-4496-8652-4BBE14A47B8D}" type="slidenum">
              <a:rPr lang="es-CL" smtClean="0"/>
              <a:t>‹Nº›</a:t>
            </a:fld>
            <a:endParaRPr lang="es-CL"/>
          </a:p>
        </p:txBody>
      </p:sp>
    </p:spTree>
    <p:extLst>
      <p:ext uri="{BB962C8B-B14F-4D97-AF65-F5344CB8AC3E}">
        <p14:creationId xmlns:p14="http://schemas.microsoft.com/office/powerpoint/2010/main" val="73845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E56514-FD9D-46FE-9150-0A3EC1D1B0A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DABB454-CBF4-4EDC-9A80-CF45FE173D2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C03B722-5926-411D-A977-F52793C49ED7}"/>
              </a:ext>
            </a:extLst>
          </p:cNvPr>
          <p:cNvSpPr>
            <a:spLocks noGrp="1"/>
          </p:cNvSpPr>
          <p:nvPr>
            <p:ph type="dt" sz="half" idx="10"/>
          </p:nvPr>
        </p:nvSpPr>
        <p:spPr/>
        <p:txBody>
          <a:bodyPr/>
          <a:lstStyle/>
          <a:p>
            <a:fld id="{88B02169-347A-4D97-84EF-930823AD395A}" type="datetimeFigureOut">
              <a:rPr lang="es-CL" smtClean="0"/>
              <a:t>07-05-2021</a:t>
            </a:fld>
            <a:endParaRPr lang="es-CL"/>
          </a:p>
        </p:txBody>
      </p:sp>
      <p:sp>
        <p:nvSpPr>
          <p:cNvPr id="5" name="Marcador de pie de página 4">
            <a:extLst>
              <a:ext uri="{FF2B5EF4-FFF2-40B4-BE49-F238E27FC236}">
                <a16:creationId xmlns:a16="http://schemas.microsoft.com/office/drawing/2014/main" id="{F10CCBB2-7F11-429D-A2F6-15E074D648F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7301AFA-0092-4469-B2FF-6B0B48EFB973}"/>
              </a:ext>
            </a:extLst>
          </p:cNvPr>
          <p:cNvSpPr>
            <a:spLocks noGrp="1"/>
          </p:cNvSpPr>
          <p:nvPr>
            <p:ph type="sldNum" sz="quarter" idx="12"/>
          </p:nvPr>
        </p:nvSpPr>
        <p:spPr/>
        <p:txBody>
          <a:bodyPr/>
          <a:lstStyle/>
          <a:p>
            <a:fld id="{D128A947-045D-4496-8652-4BBE14A47B8D}" type="slidenum">
              <a:rPr lang="es-CL" smtClean="0"/>
              <a:t>‹Nº›</a:t>
            </a:fld>
            <a:endParaRPr lang="es-CL"/>
          </a:p>
        </p:txBody>
      </p:sp>
    </p:spTree>
    <p:extLst>
      <p:ext uri="{BB962C8B-B14F-4D97-AF65-F5344CB8AC3E}">
        <p14:creationId xmlns:p14="http://schemas.microsoft.com/office/powerpoint/2010/main" val="309124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A16D4-E959-44B7-A190-10481075D8D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51D4FB9-4AC8-4388-AB33-6B8ECA76B20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3626F54-B965-4130-A96D-2DBE87E21343}"/>
              </a:ext>
            </a:extLst>
          </p:cNvPr>
          <p:cNvSpPr>
            <a:spLocks noGrp="1"/>
          </p:cNvSpPr>
          <p:nvPr>
            <p:ph type="dt" sz="half" idx="10"/>
          </p:nvPr>
        </p:nvSpPr>
        <p:spPr/>
        <p:txBody>
          <a:bodyPr/>
          <a:lstStyle/>
          <a:p>
            <a:fld id="{88B02169-347A-4D97-84EF-930823AD395A}" type="datetimeFigureOut">
              <a:rPr lang="es-CL" smtClean="0"/>
              <a:t>07-05-2021</a:t>
            </a:fld>
            <a:endParaRPr lang="es-CL"/>
          </a:p>
        </p:txBody>
      </p:sp>
      <p:sp>
        <p:nvSpPr>
          <p:cNvPr id="5" name="Marcador de pie de página 4">
            <a:extLst>
              <a:ext uri="{FF2B5EF4-FFF2-40B4-BE49-F238E27FC236}">
                <a16:creationId xmlns:a16="http://schemas.microsoft.com/office/drawing/2014/main" id="{59741795-6E22-4AD4-BC66-3C6CB2136EB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721844A-DA17-43F8-BC5E-8B4A409C28A8}"/>
              </a:ext>
            </a:extLst>
          </p:cNvPr>
          <p:cNvSpPr>
            <a:spLocks noGrp="1"/>
          </p:cNvSpPr>
          <p:nvPr>
            <p:ph type="sldNum" sz="quarter" idx="12"/>
          </p:nvPr>
        </p:nvSpPr>
        <p:spPr/>
        <p:txBody>
          <a:bodyPr/>
          <a:lstStyle/>
          <a:p>
            <a:fld id="{D128A947-045D-4496-8652-4BBE14A47B8D}" type="slidenum">
              <a:rPr lang="es-CL" smtClean="0"/>
              <a:t>‹Nº›</a:t>
            </a:fld>
            <a:endParaRPr lang="es-CL"/>
          </a:p>
        </p:txBody>
      </p:sp>
    </p:spTree>
    <p:extLst>
      <p:ext uri="{BB962C8B-B14F-4D97-AF65-F5344CB8AC3E}">
        <p14:creationId xmlns:p14="http://schemas.microsoft.com/office/powerpoint/2010/main" val="51662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025C5-5418-4CB9-9B79-2A075900144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D8051E4-32EC-4E3F-8343-82E0DF0AEF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ACB3AB-6FB0-473D-9F6A-69990DAF3B2C}"/>
              </a:ext>
            </a:extLst>
          </p:cNvPr>
          <p:cNvSpPr>
            <a:spLocks noGrp="1"/>
          </p:cNvSpPr>
          <p:nvPr>
            <p:ph type="dt" sz="half" idx="10"/>
          </p:nvPr>
        </p:nvSpPr>
        <p:spPr/>
        <p:txBody>
          <a:bodyPr/>
          <a:lstStyle/>
          <a:p>
            <a:fld id="{88B02169-347A-4D97-84EF-930823AD395A}" type="datetimeFigureOut">
              <a:rPr lang="es-CL" smtClean="0"/>
              <a:t>07-05-2021</a:t>
            </a:fld>
            <a:endParaRPr lang="es-CL"/>
          </a:p>
        </p:txBody>
      </p:sp>
      <p:sp>
        <p:nvSpPr>
          <p:cNvPr id="5" name="Marcador de pie de página 4">
            <a:extLst>
              <a:ext uri="{FF2B5EF4-FFF2-40B4-BE49-F238E27FC236}">
                <a16:creationId xmlns:a16="http://schemas.microsoft.com/office/drawing/2014/main" id="{514944BB-EB7F-4AAE-B06F-F7A56ECDEEB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C374451-B2EF-497F-94E1-6A0FBA07DBEB}"/>
              </a:ext>
            </a:extLst>
          </p:cNvPr>
          <p:cNvSpPr>
            <a:spLocks noGrp="1"/>
          </p:cNvSpPr>
          <p:nvPr>
            <p:ph type="sldNum" sz="quarter" idx="12"/>
          </p:nvPr>
        </p:nvSpPr>
        <p:spPr/>
        <p:txBody>
          <a:bodyPr/>
          <a:lstStyle/>
          <a:p>
            <a:fld id="{D128A947-045D-4496-8652-4BBE14A47B8D}" type="slidenum">
              <a:rPr lang="es-CL" smtClean="0"/>
              <a:t>‹Nº›</a:t>
            </a:fld>
            <a:endParaRPr lang="es-CL"/>
          </a:p>
        </p:txBody>
      </p:sp>
    </p:spTree>
    <p:extLst>
      <p:ext uri="{BB962C8B-B14F-4D97-AF65-F5344CB8AC3E}">
        <p14:creationId xmlns:p14="http://schemas.microsoft.com/office/powerpoint/2010/main" val="271240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5CB6C-69E3-4CB5-98C1-3102CAAD59D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99A6C4E5-358E-4B12-8B69-574539350B9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C0DD8C81-AB7D-4F3D-AFC6-B8A8116F276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15B1D745-DEA3-4BB8-B32A-E885B9B57575}"/>
              </a:ext>
            </a:extLst>
          </p:cNvPr>
          <p:cNvSpPr>
            <a:spLocks noGrp="1"/>
          </p:cNvSpPr>
          <p:nvPr>
            <p:ph type="dt" sz="half" idx="10"/>
          </p:nvPr>
        </p:nvSpPr>
        <p:spPr/>
        <p:txBody>
          <a:bodyPr/>
          <a:lstStyle/>
          <a:p>
            <a:fld id="{88B02169-347A-4D97-84EF-930823AD395A}" type="datetimeFigureOut">
              <a:rPr lang="es-CL" smtClean="0"/>
              <a:t>07-05-2021</a:t>
            </a:fld>
            <a:endParaRPr lang="es-CL"/>
          </a:p>
        </p:txBody>
      </p:sp>
      <p:sp>
        <p:nvSpPr>
          <p:cNvPr id="6" name="Marcador de pie de página 5">
            <a:extLst>
              <a:ext uri="{FF2B5EF4-FFF2-40B4-BE49-F238E27FC236}">
                <a16:creationId xmlns:a16="http://schemas.microsoft.com/office/drawing/2014/main" id="{7BAAF0BB-01C0-470E-9AA3-44C8C80D5B4B}"/>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38C8B64-4B05-4282-B074-BB736BBFCCCD}"/>
              </a:ext>
            </a:extLst>
          </p:cNvPr>
          <p:cNvSpPr>
            <a:spLocks noGrp="1"/>
          </p:cNvSpPr>
          <p:nvPr>
            <p:ph type="sldNum" sz="quarter" idx="12"/>
          </p:nvPr>
        </p:nvSpPr>
        <p:spPr/>
        <p:txBody>
          <a:bodyPr/>
          <a:lstStyle/>
          <a:p>
            <a:fld id="{D128A947-045D-4496-8652-4BBE14A47B8D}" type="slidenum">
              <a:rPr lang="es-CL" smtClean="0"/>
              <a:t>‹Nº›</a:t>
            </a:fld>
            <a:endParaRPr lang="es-CL"/>
          </a:p>
        </p:txBody>
      </p:sp>
    </p:spTree>
    <p:extLst>
      <p:ext uri="{BB962C8B-B14F-4D97-AF65-F5344CB8AC3E}">
        <p14:creationId xmlns:p14="http://schemas.microsoft.com/office/powerpoint/2010/main" val="38987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364EE-9FA3-4B33-AA56-66FC634E709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83EFF0F-7921-40B9-89CE-7A9E212FB4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077A7C4-A5FD-4FD8-B53B-67E27705E6A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D7F6BE60-DF48-4A37-A784-F529AC9E58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A9CD37C-78D6-42EC-82FF-0011FA3C244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EFF67398-435C-49A8-9360-E0873AB360D7}"/>
              </a:ext>
            </a:extLst>
          </p:cNvPr>
          <p:cNvSpPr>
            <a:spLocks noGrp="1"/>
          </p:cNvSpPr>
          <p:nvPr>
            <p:ph type="dt" sz="half" idx="10"/>
          </p:nvPr>
        </p:nvSpPr>
        <p:spPr/>
        <p:txBody>
          <a:bodyPr/>
          <a:lstStyle/>
          <a:p>
            <a:fld id="{88B02169-347A-4D97-84EF-930823AD395A}" type="datetimeFigureOut">
              <a:rPr lang="es-CL" smtClean="0"/>
              <a:t>07-05-2021</a:t>
            </a:fld>
            <a:endParaRPr lang="es-CL"/>
          </a:p>
        </p:txBody>
      </p:sp>
      <p:sp>
        <p:nvSpPr>
          <p:cNvPr id="8" name="Marcador de pie de página 7">
            <a:extLst>
              <a:ext uri="{FF2B5EF4-FFF2-40B4-BE49-F238E27FC236}">
                <a16:creationId xmlns:a16="http://schemas.microsoft.com/office/drawing/2014/main" id="{E983DEDB-21C2-49E0-92C4-46D9110E495B}"/>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AF7CECE-86A1-431D-8439-BB54ADE9402B}"/>
              </a:ext>
            </a:extLst>
          </p:cNvPr>
          <p:cNvSpPr>
            <a:spLocks noGrp="1"/>
          </p:cNvSpPr>
          <p:nvPr>
            <p:ph type="sldNum" sz="quarter" idx="12"/>
          </p:nvPr>
        </p:nvSpPr>
        <p:spPr/>
        <p:txBody>
          <a:bodyPr/>
          <a:lstStyle/>
          <a:p>
            <a:fld id="{D128A947-045D-4496-8652-4BBE14A47B8D}" type="slidenum">
              <a:rPr lang="es-CL" smtClean="0"/>
              <a:t>‹Nº›</a:t>
            </a:fld>
            <a:endParaRPr lang="es-CL"/>
          </a:p>
        </p:txBody>
      </p:sp>
    </p:spTree>
    <p:extLst>
      <p:ext uri="{BB962C8B-B14F-4D97-AF65-F5344CB8AC3E}">
        <p14:creationId xmlns:p14="http://schemas.microsoft.com/office/powerpoint/2010/main" val="71039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7113A-08C5-4273-B33B-6885CAC2969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F09F751A-6162-468A-AD91-665805034DA3}"/>
              </a:ext>
            </a:extLst>
          </p:cNvPr>
          <p:cNvSpPr>
            <a:spLocks noGrp="1"/>
          </p:cNvSpPr>
          <p:nvPr>
            <p:ph type="dt" sz="half" idx="10"/>
          </p:nvPr>
        </p:nvSpPr>
        <p:spPr/>
        <p:txBody>
          <a:bodyPr/>
          <a:lstStyle/>
          <a:p>
            <a:fld id="{88B02169-347A-4D97-84EF-930823AD395A}" type="datetimeFigureOut">
              <a:rPr lang="es-CL" smtClean="0"/>
              <a:t>07-05-2021</a:t>
            </a:fld>
            <a:endParaRPr lang="es-CL"/>
          </a:p>
        </p:txBody>
      </p:sp>
      <p:sp>
        <p:nvSpPr>
          <p:cNvPr id="4" name="Marcador de pie de página 3">
            <a:extLst>
              <a:ext uri="{FF2B5EF4-FFF2-40B4-BE49-F238E27FC236}">
                <a16:creationId xmlns:a16="http://schemas.microsoft.com/office/drawing/2014/main" id="{A09BCEBD-DF23-4C54-A248-99BE2B837E3D}"/>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39F881FE-19CA-4244-ABA8-69CF99B4B441}"/>
              </a:ext>
            </a:extLst>
          </p:cNvPr>
          <p:cNvSpPr>
            <a:spLocks noGrp="1"/>
          </p:cNvSpPr>
          <p:nvPr>
            <p:ph type="sldNum" sz="quarter" idx="12"/>
          </p:nvPr>
        </p:nvSpPr>
        <p:spPr/>
        <p:txBody>
          <a:bodyPr/>
          <a:lstStyle/>
          <a:p>
            <a:fld id="{D128A947-045D-4496-8652-4BBE14A47B8D}" type="slidenum">
              <a:rPr lang="es-CL" smtClean="0"/>
              <a:t>‹Nº›</a:t>
            </a:fld>
            <a:endParaRPr lang="es-CL"/>
          </a:p>
        </p:txBody>
      </p:sp>
    </p:spTree>
    <p:extLst>
      <p:ext uri="{BB962C8B-B14F-4D97-AF65-F5344CB8AC3E}">
        <p14:creationId xmlns:p14="http://schemas.microsoft.com/office/powerpoint/2010/main" val="134428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BA3CE42-0B7C-4C5A-8AD4-2D07714A608C}"/>
              </a:ext>
            </a:extLst>
          </p:cNvPr>
          <p:cNvSpPr>
            <a:spLocks noGrp="1"/>
          </p:cNvSpPr>
          <p:nvPr>
            <p:ph type="dt" sz="half" idx="10"/>
          </p:nvPr>
        </p:nvSpPr>
        <p:spPr/>
        <p:txBody>
          <a:bodyPr/>
          <a:lstStyle/>
          <a:p>
            <a:fld id="{88B02169-347A-4D97-84EF-930823AD395A}" type="datetimeFigureOut">
              <a:rPr lang="es-CL" smtClean="0"/>
              <a:t>07-05-2021</a:t>
            </a:fld>
            <a:endParaRPr lang="es-CL"/>
          </a:p>
        </p:txBody>
      </p:sp>
      <p:sp>
        <p:nvSpPr>
          <p:cNvPr id="3" name="Marcador de pie de página 2">
            <a:extLst>
              <a:ext uri="{FF2B5EF4-FFF2-40B4-BE49-F238E27FC236}">
                <a16:creationId xmlns:a16="http://schemas.microsoft.com/office/drawing/2014/main" id="{D59E645D-06A8-450C-849B-CF3C5D91265A}"/>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429A9E5A-483A-4B89-A648-1ED4493BB687}"/>
              </a:ext>
            </a:extLst>
          </p:cNvPr>
          <p:cNvSpPr>
            <a:spLocks noGrp="1"/>
          </p:cNvSpPr>
          <p:nvPr>
            <p:ph type="sldNum" sz="quarter" idx="12"/>
          </p:nvPr>
        </p:nvSpPr>
        <p:spPr/>
        <p:txBody>
          <a:bodyPr/>
          <a:lstStyle/>
          <a:p>
            <a:fld id="{D128A947-045D-4496-8652-4BBE14A47B8D}" type="slidenum">
              <a:rPr lang="es-CL" smtClean="0"/>
              <a:t>‹Nº›</a:t>
            </a:fld>
            <a:endParaRPr lang="es-CL"/>
          </a:p>
        </p:txBody>
      </p:sp>
    </p:spTree>
    <p:extLst>
      <p:ext uri="{BB962C8B-B14F-4D97-AF65-F5344CB8AC3E}">
        <p14:creationId xmlns:p14="http://schemas.microsoft.com/office/powerpoint/2010/main" val="38671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5269E-9D11-4663-A7FA-3F7E982767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D359C31-D086-480F-81EF-2F3EA4B16A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823033FE-8271-40D2-A809-512C6F0BC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4BA16F9-8998-4F5D-B4E5-A264925D0BA0}"/>
              </a:ext>
            </a:extLst>
          </p:cNvPr>
          <p:cNvSpPr>
            <a:spLocks noGrp="1"/>
          </p:cNvSpPr>
          <p:nvPr>
            <p:ph type="dt" sz="half" idx="10"/>
          </p:nvPr>
        </p:nvSpPr>
        <p:spPr/>
        <p:txBody>
          <a:bodyPr/>
          <a:lstStyle/>
          <a:p>
            <a:fld id="{88B02169-347A-4D97-84EF-930823AD395A}" type="datetimeFigureOut">
              <a:rPr lang="es-CL" smtClean="0"/>
              <a:t>07-05-2021</a:t>
            </a:fld>
            <a:endParaRPr lang="es-CL"/>
          </a:p>
        </p:txBody>
      </p:sp>
      <p:sp>
        <p:nvSpPr>
          <p:cNvPr id="6" name="Marcador de pie de página 5">
            <a:extLst>
              <a:ext uri="{FF2B5EF4-FFF2-40B4-BE49-F238E27FC236}">
                <a16:creationId xmlns:a16="http://schemas.microsoft.com/office/drawing/2014/main" id="{2866E2D5-C116-425E-A920-CE14E686655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F15A616-4A35-4979-AE47-577A068E9898}"/>
              </a:ext>
            </a:extLst>
          </p:cNvPr>
          <p:cNvSpPr>
            <a:spLocks noGrp="1"/>
          </p:cNvSpPr>
          <p:nvPr>
            <p:ph type="sldNum" sz="quarter" idx="12"/>
          </p:nvPr>
        </p:nvSpPr>
        <p:spPr/>
        <p:txBody>
          <a:bodyPr/>
          <a:lstStyle/>
          <a:p>
            <a:fld id="{D128A947-045D-4496-8652-4BBE14A47B8D}" type="slidenum">
              <a:rPr lang="es-CL" smtClean="0"/>
              <a:t>‹Nº›</a:t>
            </a:fld>
            <a:endParaRPr lang="es-CL"/>
          </a:p>
        </p:txBody>
      </p:sp>
    </p:spTree>
    <p:extLst>
      <p:ext uri="{BB962C8B-B14F-4D97-AF65-F5344CB8AC3E}">
        <p14:creationId xmlns:p14="http://schemas.microsoft.com/office/powerpoint/2010/main" val="406169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623F-E3F7-450E-9FFE-CF0873187D8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E52C8ADE-EF6E-4696-9FEA-6A5B249A90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79675BBB-BC48-4157-AC36-79751C06B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B9A7D-4592-4425-89AA-CC90C2929D1F}"/>
              </a:ext>
            </a:extLst>
          </p:cNvPr>
          <p:cNvSpPr>
            <a:spLocks noGrp="1"/>
          </p:cNvSpPr>
          <p:nvPr>
            <p:ph type="dt" sz="half" idx="10"/>
          </p:nvPr>
        </p:nvSpPr>
        <p:spPr/>
        <p:txBody>
          <a:bodyPr/>
          <a:lstStyle/>
          <a:p>
            <a:fld id="{88B02169-347A-4D97-84EF-930823AD395A}" type="datetimeFigureOut">
              <a:rPr lang="es-CL" smtClean="0"/>
              <a:t>07-05-2021</a:t>
            </a:fld>
            <a:endParaRPr lang="es-CL"/>
          </a:p>
        </p:txBody>
      </p:sp>
      <p:sp>
        <p:nvSpPr>
          <p:cNvPr id="6" name="Marcador de pie de página 5">
            <a:extLst>
              <a:ext uri="{FF2B5EF4-FFF2-40B4-BE49-F238E27FC236}">
                <a16:creationId xmlns:a16="http://schemas.microsoft.com/office/drawing/2014/main" id="{A902F816-763E-4AE2-ACCE-939D370E1EAE}"/>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755EBBB-1803-4011-9035-E21DCACE7E62}"/>
              </a:ext>
            </a:extLst>
          </p:cNvPr>
          <p:cNvSpPr>
            <a:spLocks noGrp="1"/>
          </p:cNvSpPr>
          <p:nvPr>
            <p:ph type="sldNum" sz="quarter" idx="12"/>
          </p:nvPr>
        </p:nvSpPr>
        <p:spPr/>
        <p:txBody>
          <a:bodyPr/>
          <a:lstStyle/>
          <a:p>
            <a:fld id="{D128A947-045D-4496-8652-4BBE14A47B8D}" type="slidenum">
              <a:rPr lang="es-CL" smtClean="0"/>
              <a:t>‹Nº›</a:t>
            </a:fld>
            <a:endParaRPr lang="es-CL"/>
          </a:p>
        </p:txBody>
      </p:sp>
    </p:spTree>
    <p:extLst>
      <p:ext uri="{BB962C8B-B14F-4D97-AF65-F5344CB8AC3E}">
        <p14:creationId xmlns:p14="http://schemas.microsoft.com/office/powerpoint/2010/main" val="336184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BA9868F-DDC1-4538-BAD5-073EB2DE37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FA29518-B6E8-47C7-81EC-0C6DD5A83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5FCDEC7-F29A-42CC-A656-78CCEBEC0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02169-347A-4D97-84EF-930823AD395A}" type="datetimeFigureOut">
              <a:rPr lang="es-CL" smtClean="0"/>
              <a:t>07-05-2021</a:t>
            </a:fld>
            <a:endParaRPr lang="es-CL"/>
          </a:p>
        </p:txBody>
      </p:sp>
      <p:sp>
        <p:nvSpPr>
          <p:cNvPr id="5" name="Marcador de pie de página 4">
            <a:extLst>
              <a:ext uri="{FF2B5EF4-FFF2-40B4-BE49-F238E27FC236}">
                <a16:creationId xmlns:a16="http://schemas.microsoft.com/office/drawing/2014/main" id="{E8F06530-4C84-480D-A45E-E4BAC330BD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7E105F29-5FE9-4642-8196-4A74F2EC6C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8A947-045D-4496-8652-4BBE14A47B8D}" type="slidenum">
              <a:rPr lang="es-CL" smtClean="0"/>
              <a:t>‹Nº›</a:t>
            </a:fld>
            <a:endParaRPr lang="es-CL"/>
          </a:p>
        </p:txBody>
      </p:sp>
    </p:spTree>
    <p:extLst>
      <p:ext uri="{BB962C8B-B14F-4D97-AF65-F5344CB8AC3E}">
        <p14:creationId xmlns:p14="http://schemas.microsoft.com/office/powerpoint/2010/main" val="4249726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1B34F-8BB8-42BA-878C-91A05E0C0378}"/>
              </a:ext>
            </a:extLst>
          </p:cNvPr>
          <p:cNvSpPr>
            <a:spLocks noGrp="1"/>
          </p:cNvSpPr>
          <p:nvPr>
            <p:ph type="ctrTitle"/>
          </p:nvPr>
        </p:nvSpPr>
        <p:spPr>
          <a:xfrm>
            <a:off x="1524000" y="1122363"/>
            <a:ext cx="9144000" cy="2387600"/>
          </a:xfrm>
        </p:spPr>
        <p:txBody>
          <a:bodyPr/>
          <a:lstStyle/>
          <a:p>
            <a:r>
              <a:rPr lang="es-CL" dirty="0"/>
              <a:t>Auxiliar 5- Iluminación local</a:t>
            </a:r>
          </a:p>
        </p:txBody>
      </p:sp>
      <p:sp>
        <p:nvSpPr>
          <p:cNvPr id="3" name="Subtítulo 2">
            <a:extLst>
              <a:ext uri="{FF2B5EF4-FFF2-40B4-BE49-F238E27FC236}">
                <a16:creationId xmlns:a16="http://schemas.microsoft.com/office/drawing/2014/main" id="{22022ADA-5D63-41D3-A5AC-8DA05C9663EE}"/>
              </a:ext>
            </a:extLst>
          </p:cNvPr>
          <p:cNvSpPr>
            <a:spLocks noGrp="1"/>
          </p:cNvSpPr>
          <p:nvPr>
            <p:ph type="subTitle" idx="1"/>
          </p:nvPr>
        </p:nvSpPr>
        <p:spPr>
          <a:xfrm>
            <a:off x="1371600" y="4079875"/>
            <a:ext cx="9144000" cy="1655762"/>
          </a:xfrm>
        </p:spPr>
        <p:txBody>
          <a:bodyPr/>
          <a:lstStyle/>
          <a:p>
            <a:r>
              <a:rPr lang="es-CL" dirty="0"/>
              <a:t>Sebastián Olmos H.</a:t>
            </a:r>
          </a:p>
        </p:txBody>
      </p:sp>
      <p:sp>
        <p:nvSpPr>
          <p:cNvPr id="4" name="CuadroTexto 3">
            <a:extLst>
              <a:ext uri="{FF2B5EF4-FFF2-40B4-BE49-F238E27FC236}">
                <a16:creationId xmlns:a16="http://schemas.microsoft.com/office/drawing/2014/main" id="{62702CEB-AD58-420D-83AC-69758280286A}"/>
              </a:ext>
            </a:extLst>
          </p:cNvPr>
          <p:cNvSpPr txBox="1"/>
          <p:nvPr/>
        </p:nvSpPr>
        <p:spPr>
          <a:xfrm>
            <a:off x="2800525" y="4907756"/>
            <a:ext cx="6142139" cy="369332"/>
          </a:xfrm>
          <a:prstGeom prst="rect">
            <a:avLst/>
          </a:prstGeom>
          <a:noFill/>
        </p:spPr>
        <p:txBody>
          <a:bodyPr wrap="square" rtlCol="0">
            <a:spAutoFit/>
          </a:bodyPr>
          <a:lstStyle/>
          <a:p>
            <a:r>
              <a:rPr lang="es-CL" dirty="0"/>
              <a:t>CC3501-1: Modelación y Computación Gráfica para Ingenieros</a:t>
            </a:r>
          </a:p>
        </p:txBody>
      </p:sp>
    </p:spTree>
    <p:extLst>
      <p:ext uri="{BB962C8B-B14F-4D97-AF65-F5344CB8AC3E}">
        <p14:creationId xmlns:p14="http://schemas.microsoft.com/office/powerpoint/2010/main" val="6483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endParaRPr lang="es-CL" dirty="0"/>
          </a:p>
        </p:txBody>
      </p:sp>
      <p:pic>
        <p:nvPicPr>
          <p:cNvPr id="7" name="Marcador de contenido 6" descr="Imagen en blanco y negro&#10;&#10;Descripción generada automáticamente con confianza baja">
            <a:extLst>
              <a:ext uri="{FF2B5EF4-FFF2-40B4-BE49-F238E27FC236}">
                <a16:creationId xmlns:a16="http://schemas.microsoft.com/office/drawing/2014/main" id="{D2F54EE7-BC6F-4CF4-A6DC-98221FBA36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026" y="608806"/>
            <a:ext cx="5843223" cy="5784792"/>
          </a:xfrm>
        </p:spPr>
      </p:pic>
      <p:pic>
        <p:nvPicPr>
          <p:cNvPr id="9" name="Imagen 8" descr="Imagen que contiene Gráfico&#10;&#10;Descripción generada automáticamente">
            <a:extLst>
              <a:ext uri="{FF2B5EF4-FFF2-40B4-BE49-F238E27FC236}">
                <a16:creationId xmlns:a16="http://schemas.microsoft.com/office/drawing/2014/main" id="{E72A1B5B-C5F0-4E51-B42A-3FD4D6601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249" y="986602"/>
            <a:ext cx="5029200" cy="5029200"/>
          </a:xfrm>
          <a:prstGeom prst="rect">
            <a:avLst/>
          </a:prstGeom>
        </p:spPr>
      </p:pic>
    </p:spTree>
    <p:extLst>
      <p:ext uri="{BB962C8B-B14F-4D97-AF65-F5344CB8AC3E}">
        <p14:creationId xmlns:p14="http://schemas.microsoft.com/office/powerpoint/2010/main" val="374190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endParaRPr lang="es-CL" dirty="0"/>
          </a:p>
        </p:txBody>
      </p:sp>
      <p:pic>
        <p:nvPicPr>
          <p:cNvPr id="7" name="Marcador de contenido 6" descr="Imagen en blanco y negro&#10;&#10;Descripción generada automáticamente con confianza baja">
            <a:extLst>
              <a:ext uri="{FF2B5EF4-FFF2-40B4-BE49-F238E27FC236}">
                <a16:creationId xmlns:a16="http://schemas.microsoft.com/office/drawing/2014/main" id="{D2F54EE7-BC6F-4CF4-A6DC-98221FBA36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026" y="608806"/>
            <a:ext cx="5843223" cy="5784792"/>
          </a:xfrm>
        </p:spPr>
      </p:pic>
      <p:cxnSp>
        <p:nvCxnSpPr>
          <p:cNvPr id="4" name="Conector recto 3">
            <a:extLst>
              <a:ext uri="{FF2B5EF4-FFF2-40B4-BE49-F238E27FC236}">
                <a16:creationId xmlns:a16="http://schemas.microsoft.com/office/drawing/2014/main" id="{B58D8C52-9B21-474C-BB5C-BAFABF9B275C}"/>
              </a:ext>
            </a:extLst>
          </p:cNvPr>
          <p:cNvCxnSpPr>
            <a:cxnSpLocks/>
          </p:cNvCxnSpPr>
          <p:nvPr/>
        </p:nvCxnSpPr>
        <p:spPr>
          <a:xfrm flipH="1">
            <a:off x="3712464" y="1316736"/>
            <a:ext cx="445008" cy="176784"/>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 name="Conector recto 9">
            <a:extLst>
              <a:ext uri="{FF2B5EF4-FFF2-40B4-BE49-F238E27FC236}">
                <a16:creationId xmlns:a16="http://schemas.microsoft.com/office/drawing/2014/main" id="{77141A6C-C3F8-4EA7-ABD8-335689A775B3}"/>
              </a:ext>
            </a:extLst>
          </p:cNvPr>
          <p:cNvCxnSpPr>
            <a:cxnSpLocks/>
          </p:cNvCxnSpPr>
          <p:nvPr/>
        </p:nvCxnSpPr>
        <p:spPr>
          <a:xfrm flipH="1" flipV="1">
            <a:off x="3712464" y="1493520"/>
            <a:ext cx="377952" cy="197168"/>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2" name="Conector recto 11">
            <a:extLst>
              <a:ext uri="{FF2B5EF4-FFF2-40B4-BE49-F238E27FC236}">
                <a16:creationId xmlns:a16="http://schemas.microsoft.com/office/drawing/2014/main" id="{6598D9B1-6C9D-4F48-BBE2-1CE668FF6417}"/>
              </a:ext>
            </a:extLst>
          </p:cNvPr>
          <p:cNvCxnSpPr>
            <a:cxnSpLocks/>
          </p:cNvCxnSpPr>
          <p:nvPr/>
        </p:nvCxnSpPr>
        <p:spPr>
          <a:xfrm flipV="1">
            <a:off x="4090416" y="1316736"/>
            <a:ext cx="67056" cy="373952"/>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7" name="Conector recto 16">
            <a:extLst>
              <a:ext uri="{FF2B5EF4-FFF2-40B4-BE49-F238E27FC236}">
                <a16:creationId xmlns:a16="http://schemas.microsoft.com/office/drawing/2014/main" id="{AA079259-FBAA-418B-A852-7A38DC92F286}"/>
              </a:ext>
            </a:extLst>
          </p:cNvPr>
          <p:cNvCxnSpPr>
            <a:cxnSpLocks/>
          </p:cNvCxnSpPr>
          <p:nvPr/>
        </p:nvCxnSpPr>
        <p:spPr>
          <a:xfrm flipH="1">
            <a:off x="8205596" y="3501202"/>
            <a:ext cx="3148204" cy="0"/>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9" name="Conector recto 18">
            <a:extLst>
              <a:ext uri="{FF2B5EF4-FFF2-40B4-BE49-F238E27FC236}">
                <a16:creationId xmlns:a16="http://schemas.microsoft.com/office/drawing/2014/main" id="{4BF604AA-7E9E-40C5-93C9-7CFC3E21F8BB}"/>
              </a:ext>
            </a:extLst>
          </p:cNvPr>
          <p:cNvCxnSpPr>
            <a:cxnSpLocks/>
          </p:cNvCxnSpPr>
          <p:nvPr/>
        </p:nvCxnSpPr>
        <p:spPr>
          <a:xfrm flipV="1">
            <a:off x="8205597" y="710214"/>
            <a:ext cx="1497696" cy="2790988"/>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 name="Conector recto 21">
            <a:extLst>
              <a:ext uri="{FF2B5EF4-FFF2-40B4-BE49-F238E27FC236}">
                <a16:creationId xmlns:a16="http://schemas.microsoft.com/office/drawing/2014/main" id="{694C40FA-49C8-4BAB-8445-CDCDA04226AE}"/>
              </a:ext>
            </a:extLst>
          </p:cNvPr>
          <p:cNvCxnSpPr>
            <a:cxnSpLocks/>
          </p:cNvCxnSpPr>
          <p:nvPr/>
        </p:nvCxnSpPr>
        <p:spPr>
          <a:xfrm flipH="1" flipV="1">
            <a:off x="9703293" y="710214"/>
            <a:ext cx="1650507" cy="2790988"/>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sp>
        <p:nvSpPr>
          <p:cNvPr id="24" name="CuadroTexto 23">
            <a:extLst>
              <a:ext uri="{FF2B5EF4-FFF2-40B4-BE49-F238E27FC236}">
                <a16:creationId xmlns:a16="http://schemas.microsoft.com/office/drawing/2014/main" id="{FEC43F3A-765B-4722-BC1E-DAC54676392D}"/>
              </a:ext>
            </a:extLst>
          </p:cNvPr>
          <p:cNvSpPr txBox="1"/>
          <p:nvPr/>
        </p:nvSpPr>
        <p:spPr>
          <a:xfrm>
            <a:off x="7576705" y="3356798"/>
            <a:ext cx="635110" cy="584775"/>
          </a:xfrm>
          <a:prstGeom prst="rect">
            <a:avLst/>
          </a:prstGeom>
          <a:noFill/>
        </p:spPr>
        <p:txBody>
          <a:bodyPr wrap="none" rtlCol="0">
            <a:spAutoFit/>
          </a:bodyPr>
          <a:lstStyle/>
          <a:p>
            <a:r>
              <a:rPr lang="es-CL" sz="3200" b="1" dirty="0">
                <a:solidFill>
                  <a:srgbClr val="FF0000"/>
                </a:solidFill>
              </a:rPr>
              <a:t>V1</a:t>
            </a:r>
          </a:p>
        </p:txBody>
      </p:sp>
      <p:sp>
        <p:nvSpPr>
          <p:cNvPr id="25" name="CuadroTexto 24">
            <a:extLst>
              <a:ext uri="{FF2B5EF4-FFF2-40B4-BE49-F238E27FC236}">
                <a16:creationId xmlns:a16="http://schemas.microsoft.com/office/drawing/2014/main" id="{727765D0-D2D4-43CF-840E-84716F515E36}"/>
              </a:ext>
            </a:extLst>
          </p:cNvPr>
          <p:cNvSpPr txBox="1"/>
          <p:nvPr/>
        </p:nvSpPr>
        <p:spPr>
          <a:xfrm>
            <a:off x="9388848" y="179463"/>
            <a:ext cx="635110" cy="584775"/>
          </a:xfrm>
          <a:prstGeom prst="rect">
            <a:avLst/>
          </a:prstGeom>
          <a:noFill/>
        </p:spPr>
        <p:txBody>
          <a:bodyPr wrap="none" rtlCol="0">
            <a:spAutoFit/>
          </a:bodyPr>
          <a:lstStyle/>
          <a:p>
            <a:r>
              <a:rPr lang="es-CL" sz="3200" b="1" dirty="0">
                <a:solidFill>
                  <a:srgbClr val="FF0000"/>
                </a:solidFill>
              </a:rPr>
              <a:t>V0</a:t>
            </a:r>
          </a:p>
        </p:txBody>
      </p:sp>
      <p:sp>
        <p:nvSpPr>
          <p:cNvPr id="26" name="CuadroTexto 25">
            <a:extLst>
              <a:ext uri="{FF2B5EF4-FFF2-40B4-BE49-F238E27FC236}">
                <a16:creationId xmlns:a16="http://schemas.microsoft.com/office/drawing/2014/main" id="{1C2D59B4-9F59-4C05-81FA-37BA587B8217}"/>
              </a:ext>
            </a:extLst>
          </p:cNvPr>
          <p:cNvSpPr txBox="1"/>
          <p:nvPr/>
        </p:nvSpPr>
        <p:spPr>
          <a:xfrm>
            <a:off x="11225839" y="3429000"/>
            <a:ext cx="635110" cy="584775"/>
          </a:xfrm>
          <a:prstGeom prst="rect">
            <a:avLst/>
          </a:prstGeom>
          <a:noFill/>
        </p:spPr>
        <p:txBody>
          <a:bodyPr wrap="none" rtlCol="0">
            <a:spAutoFit/>
          </a:bodyPr>
          <a:lstStyle/>
          <a:p>
            <a:r>
              <a:rPr lang="es-CL" sz="3200" b="1" dirty="0">
                <a:solidFill>
                  <a:srgbClr val="FF0000"/>
                </a:solidFill>
              </a:rPr>
              <a:t>V2</a:t>
            </a:r>
          </a:p>
        </p:txBody>
      </p:sp>
      <p:sp>
        <p:nvSpPr>
          <p:cNvPr id="27" name="Elipse 26">
            <a:extLst>
              <a:ext uri="{FF2B5EF4-FFF2-40B4-BE49-F238E27FC236}">
                <a16:creationId xmlns:a16="http://schemas.microsoft.com/office/drawing/2014/main" id="{1CB13044-3D02-41C0-9A0A-A982EADB5F5E}"/>
              </a:ext>
            </a:extLst>
          </p:cNvPr>
          <p:cNvSpPr/>
          <p:nvPr/>
        </p:nvSpPr>
        <p:spPr>
          <a:xfrm>
            <a:off x="9592318" y="665654"/>
            <a:ext cx="221950" cy="1971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Flecha: curvada hacia arriba 27">
            <a:extLst>
              <a:ext uri="{FF2B5EF4-FFF2-40B4-BE49-F238E27FC236}">
                <a16:creationId xmlns:a16="http://schemas.microsoft.com/office/drawing/2014/main" id="{14553B06-2421-4DE9-8EE9-70C0FF705CA1}"/>
              </a:ext>
            </a:extLst>
          </p:cNvPr>
          <p:cNvSpPr/>
          <p:nvPr/>
        </p:nvSpPr>
        <p:spPr>
          <a:xfrm rot="1300029">
            <a:off x="3153821" y="3331313"/>
            <a:ext cx="6074860" cy="1529208"/>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tx1"/>
              </a:solidFill>
            </a:endParaRPr>
          </a:p>
        </p:txBody>
      </p:sp>
    </p:spTree>
    <p:extLst>
      <p:ext uri="{BB962C8B-B14F-4D97-AF65-F5344CB8AC3E}">
        <p14:creationId xmlns:p14="http://schemas.microsoft.com/office/powerpoint/2010/main" val="2484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Imagen en blanco y negro&#10;&#10;Descripción generada automáticamente con confianza baja">
            <a:extLst>
              <a:ext uri="{FF2B5EF4-FFF2-40B4-BE49-F238E27FC236}">
                <a16:creationId xmlns:a16="http://schemas.microsoft.com/office/drawing/2014/main" id="{D2F54EE7-BC6F-4CF4-A6DC-98221FBA36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907" y="930040"/>
            <a:ext cx="5843223" cy="5784792"/>
          </a:xfrm>
        </p:spPr>
      </p:pic>
      <p:cxnSp>
        <p:nvCxnSpPr>
          <p:cNvPr id="4" name="Conector recto 3">
            <a:extLst>
              <a:ext uri="{FF2B5EF4-FFF2-40B4-BE49-F238E27FC236}">
                <a16:creationId xmlns:a16="http://schemas.microsoft.com/office/drawing/2014/main" id="{B58D8C52-9B21-474C-BB5C-BAFABF9B275C}"/>
              </a:ext>
            </a:extLst>
          </p:cNvPr>
          <p:cNvCxnSpPr>
            <a:cxnSpLocks/>
          </p:cNvCxnSpPr>
          <p:nvPr/>
        </p:nvCxnSpPr>
        <p:spPr>
          <a:xfrm flipH="1">
            <a:off x="2723388" y="3055620"/>
            <a:ext cx="228030" cy="216408"/>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 name="Conector recto 9">
            <a:extLst>
              <a:ext uri="{FF2B5EF4-FFF2-40B4-BE49-F238E27FC236}">
                <a16:creationId xmlns:a16="http://schemas.microsoft.com/office/drawing/2014/main" id="{77141A6C-C3F8-4EA7-ABD8-335689A775B3}"/>
              </a:ext>
            </a:extLst>
          </p:cNvPr>
          <p:cNvCxnSpPr>
            <a:cxnSpLocks/>
          </p:cNvCxnSpPr>
          <p:nvPr/>
        </p:nvCxnSpPr>
        <p:spPr>
          <a:xfrm flipH="1" flipV="1">
            <a:off x="2727960" y="3284220"/>
            <a:ext cx="446917" cy="243839"/>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2" name="Conector recto 11">
            <a:extLst>
              <a:ext uri="{FF2B5EF4-FFF2-40B4-BE49-F238E27FC236}">
                <a16:creationId xmlns:a16="http://schemas.microsoft.com/office/drawing/2014/main" id="{6598D9B1-6C9D-4F48-BBE2-1CE668FF6417}"/>
              </a:ext>
            </a:extLst>
          </p:cNvPr>
          <p:cNvCxnSpPr>
            <a:cxnSpLocks/>
          </p:cNvCxnSpPr>
          <p:nvPr/>
        </p:nvCxnSpPr>
        <p:spPr>
          <a:xfrm flipV="1">
            <a:off x="3137936" y="3284220"/>
            <a:ext cx="162499" cy="243839"/>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7" name="Conector recto 16">
            <a:extLst>
              <a:ext uri="{FF2B5EF4-FFF2-40B4-BE49-F238E27FC236}">
                <a16:creationId xmlns:a16="http://schemas.microsoft.com/office/drawing/2014/main" id="{AA079259-FBAA-418B-A852-7A38DC92F286}"/>
              </a:ext>
            </a:extLst>
          </p:cNvPr>
          <p:cNvCxnSpPr>
            <a:cxnSpLocks/>
          </p:cNvCxnSpPr>
          <p:nvPr/>
        </p:nvCxnSpPr>
        <p:spPr>
          <a:xfrm flipH="1">
            <a:off x="8205596" y="3501202"/>
            <a:ext cx="3148204" cy="0"/>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9" name="Conector recto 18">
            <a:extLst>
              <a:ext uri="{FF2B5EF4-FFF2-40B4-BE49-F238E27FC236}">
                <a16:creationId xmlns:a16="http://schemas.microsoft.com/office/drawing/2014/main" id="{4BF604AA-7E9E-40C5-93C9-7CFC3E21F8BB}"/>
              </a:ext>
            </a:extLst>
          </p:cNvPr>
          <p:cNvCxnSpPr>
            <a:cxnSpLocks/>
          </p:cNvCxnSpPr>
          <p:nvPr/>
        </p:nvCxnSpPr>
        <p:spPr>
          <a:xfrm flipH="1" flipV="1">
            <a:off x="8163761" y="949900"/>
            <a:ext cx="29411" cy="2592612"/>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 name="Conector recto 21">
            <a:extLst>
              <a:ext uri="{FF2B5EF4-FFF2-40B4-BE49-F238E27FC236}">
                <a16:creationId xmlns:a16="http://schemas.microsoft.com/office/drawing/2014/main" id="{694C40FA-49C8-4BAB-8445-CDCDA04226AE}"/>
              </a:ext>
            </a:extLst>
          </p:cNvPr>
          <p:cNvCxnSpPr>
            <a:cxnSpLocks/>
          </p:cNvCxnSpPr>
          <p:nvPr/>
        </p:nvCxnSpPr>
        <p:spPr>
          <a:xfrm flipH="1" flipV="1">
            <a:off x="11353800" y="1027907"/>
            <a:ext cx="2" cy="2473296"/>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sp>
        <p:nvSpPr>
          <p:cNvPr id="24" name="CuadroTexto 23">
            <a:extLst>
              <a:ext uri="{FF2B5EF4-FFF2-40B4-BE49-F238E27FC236}">
                <a16:creationId xmlns:a16="http://schemas.microsoft.com/office/drawing/2014/main" id="{FEC43F3A-765B-4722-BC1E-DAC54676392D}"/>
              </a:ext>
            </a:extLst>
          </p:cNvPr>
          <p:cNvSpPr txBox="1"/>
          <p:nvPr/>
        </p:nvSpPr>
        <p:spPr>
          <a:xfrm>
            <a:off x="7576705" y="3356798"/>
            <a:ext cx="635110" cy="584775"/>
          </a:xfrm>
          <a:prstGeom prst="rect">
            <a:avLst/>
          </a:prstGeom>
          <a:noFill/>
        </p:spPr>
        <p:txBody>
          <a:bodyPr wrap="none" rtlCol="0">
            <a:spAutoFit/>
          </a:bodyPr>
          <a:lstStyle/>
          <a:p>
            <a:r>
              <a:rPr lang="es-CL" sz="3200" b="1" dirty="0">
                <a:solidFill>
                  <a:srgbClr val="FF0000"/>
                </a:solidFill>
              </a:rPr>
              <a:t>V1</a:t>
            </a:r>
          </a:p>
        </p:txBody>
      </p:sp>
      <p:sp>
        <p:nvSpPr>
          <p:cNvPr id="25" name="CuadroTexto 24">
            <a:extLst>
              <a:ext uri="{FF2B5EF4-FFF2-40B4-BE49-F238E27FC236}">
                <a16:creationId xmlns:a16="http://schemas.microsoft.com/office/drawing/2014/main" id="{727765D0-D2D4-43CF-840E-84716F515E36}"/>
              </a:ext>
            </a:extLst>
          </p:cNvPr>
          <p:cNvSpPr txBox="1"/>
          <p:nvPr/>
        </p:nvSpPr>
        <p:spPr>
          <a:xfrm>
            <a:off x="7732684" y="199522"/>
            <a:ext cx="635110" cy="584775"/>
          </a:xfrm>
          <a:prstGeom prst="rect">
            <a:avLst/>
          </a:prstGeom>
          <a:noFill/>
        </p:spPr>
        <p:txBody>
          <a:bodyPr wrap="none" rtlCol="0">
            <a:spAutoFit/>
          </a:bodyPr>
          <a:lstStyle/>
          <a:p>
            <a:r>
              <a:rPr lang="es-CL" sz="3200" b="1" dirty="0">
                <a:solidFill>
                  <a:srgbClr val="FF0000"/>
                </a:solidFill>
              </a:rPr>
              <a:t>V0</a:t>
            </a:r>
          </a:p>
        </p:txBody>
      </p:sp>
      <p:sp>
        <p:nvSpPr>
          <p:cNvPr id="26" name="CuadroTexto 25">
            <a:extLst>
              <a:ext uri="{FF2B5EF4-FFF2-40B4-BE49-F238E27FC236}">
                <a16:creationId xmlns:a16="http://schemas.microsoft.com/office/drawing/2014/main" id="{1C2D59B4-9F59-4C05-81FA-37BA587B8217}"/>
              </a:ext>
            </a:extLst>
          </p:cNvPr>
          <p:cNvSpPr txBox="1"/>
          <p:nvPr/>
        </p:nvSpPr>
        <p:spPr>
          <a:xfrm>
            <a:off x="11225839" y="3429000"/>
            <a:ext cx="635110" cy="584775"/>
          </a:xfrm>
          <a:prstGeom prst="rect">
            <a:avLst/>
          </a:prstGeom>
          <a:noFill/>
        </p:spPr>
        <p:txBody>
          <a:bodyPr wrap="none" rtlCol="0">
            <a:spAutoFit/>
          </a:bodyPr>
          <a:lstStyle/>
          <a:p>
            <a:r>
              <a:rPr lang="es-CL" sz="3200" b="1" dirty="0">
                <a:solidFill>
                  <a:srgbClr val="FF0000"/>
                </a:solidFill>
              </a:rPr>
              <a:t>V2</a:t>
            </a:r>
          </a:p>
        </p:txBody>
      </p:sp>
      <p:sp>
        <p:nvSpPr>
          <p:cNvPr id="27" name="Elipse 26">
            <a:extLst>
              <a:ext uri="{FF2B5EF4-FFF2-40B4-BE49-F238E27FC236}">
                <a16:creationId xmlns:a16="http://schemas.microsoft.com/office/drawing/2014/main" id="{1CB13044-3D02-41C0-9A0A-A982EADB5F5E}"/>
              </a:ext>
            </a:extLst>
          </p:cNvPr>
          <p:cNvSpPr/>
          <p:nvPr/>
        </p:nvSpPr>
        <p:spPr>
          <a:xfrm>
            <a:off x="8080952" y="826936"/>
            <a:ext cx="221950" cy="1971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Flecha: curvada hacia arriba 27">
            <a:extLst>
              <a:ext uri="{FF2B5EF4-FFF2-40B4-BE49-F238E27FC236}">
                <a16:creationId xmlns:a16="http://schemas.microsoft.com/office/drawing/2014/main" id="{14553B06-2421-4DE9-8EE9-70C0FF705CA1}"/>
              </a:ext>
            </a:extLst>
          </p:cNvPr>
          <p:cNvSpPr/>
          <p:nvPr/>
        </p:nvSpPr>
        <p:spPr>
          <a:xfrm rot="1170893">
            <a:off x="2212002" y="4573969"/>
            <a:ext cx="6074860" cy="1529208"/>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tx1"/>
              </a:solidFill>
            </a:endParaRPr>
          </a:p>
        </p:txBody>
      </p:sp>
      <p:cxnSp>
        <p:nvCxnSpPr>
          <p:cNvPr id="20" name="Conector recto 19">
            <a:extLst>
              <a:ext uri="{FF2B5EF4-FFF2-40B4-BE49-F238E27FC236}">
                <a16:creationId xmlns:a16="http://schemas.microsoft.com/office/drawing/2014/main" id="{CD30032C-8B86-4E50-8A67-A2BC0656E032}"/>
              </a:ext>
            </a:extLst>
          </p:cNvPr>
          <p:cNvCxnSpPr>
            <a:cxnSpLocks/>
          </p:cNvCxnSpPr>
          <p:nvPr/>
        </p:nvCxnSpPr>
        <p:spPr>
          <a:xfrm flipH="1" flipV="1">
            <a:off x="2985902" y="3055620"/>
            <a:ext cx="396173" cy="228600"/>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sp>
        <p:nvSpPr>
          <p:cNvPr id="23" name="Elipse 22">
            <a:extLst>
              <a:ext uri="{FF2B5EF4-FFF2-40B4-BE49-F238E27FC236}">
                <a16:creationId xmlns:a16="http://schemas.microsoft.com/office/drawing/2014/main" id="{4549144B-E2D6-4843-AC08-8979B1CDE70F}"/>
              </a:ext>
            </a:extLst>
          </p:cNvPr>
          <p:cNvSpPr/>
          <p:nvPr/>
        </p:nvSpPr>
        <p:spPr>
          <a:xfrm>
            <a:off x="2853406" y="2941797"/>
            <a:ext cx="221950" cy="1971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29" name="Conector recto 28">
            <a:extLst>
              <a:ext uri="{FF2B5EF4-FFF2-40B4-BE49-F238E27FC236}">
                <a16:creationId xmlns:a16="http://schemas.microsoft.com/office/drawing/2014/main" id="{EFF80B2C-4387-4CE3-896C-3EC8FD529CD0}"/>
              </a:ext>
            </a:extLst>
          </p:cNvPr>
          <p:cNvCxnSpPr>
            <a:cxnSpLocks/>
          </p:cNvCxnSpPr>
          <p:nvPr/>
        </p:nvCxnSpPr>
        <p:spPr>
          <a:xfrm flipH="1" flipV="1">
            <a:off x="8178466" y="949901"/>
            <a:ext cx="3175334" cy="78006"/>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sp>
        <p:nvSpPr>
          <p:cNvPr id="30" name="Título 29">
            <a:extLst>
              <a:ext uri="{FF2B5EF4-FFF2-40B4-BE49-F238E27FC236}">
                <a16:creationId xmlns:a16="http://schemas.microsoft.com/office/drawing/2014/main" id="{ABBC2ADA-9710-4992-91EA-0A262E05F02C}"/>
              </a:ext>
            </a:extLst>
          </p:cNvPr>
          <p:cNvSpPr txBox="1">
            <a:spLocks noGrp="1"/>
          </p:cNvSpPr>
          <p:nvPr>
            <p:ph type="title"/>
          </p:nvPr>
        </p:nvSpPr>
        <p:spPr>
          <a:xfrm>
            <a:off x="11237861" y="465510"/>
            <a:ext cx="635110" cy="535531"/>
          </a:xfrm>
          <a:prstGeom prst="rect">
            <a:avLst/>
          </a:prstGeom>
          <a:noFill/>
        </p:spPr>
        <p:txBody>
          <a:bodyPr wrap="none" rtlCol="0">
            <a:spAutoFit/>
          </a:bodyPr>
          <a:lstStyle/>
          <a:p>
            <a:r>
              <a:rPr lang="es-CL" sz="3200" b="1" dirty="0">
                <a:solidFill>
                  <a:srgbClr val="FF0000"/>
                </a:solidFill>
                <a:latin typeface="+mn-lt"/>
              </a:rPr>
              <a:t>V3</a:t>
            </a:r>
          </a:p>
        </p:txBody>
      </p:sp>
      <p:cxnSp>
        <p:nvCxnSpPr>
          <p:cNvPr id="31" name="Conector recto 30">
            <a:extLst>
              <a:ext uri="{FF2B5EF4-FFF2-40B4-BE49-F238E27FC236}">
                <a16:creationId xmlns:a16="http://schemas.microsoft.com/office/drawing/2014/main" id="{C392C99B-A953-4194-A7DE-447064302274}"/>
              </a:ext>
            </a:extLst>
          </p:cNvPr>
          <p:cNvCxnSpPr>
            <a:cxnSpLocks/>
            <a:endCxn id="27" idx="5"/>
          </p:cNvCxnSpPr>
          <p:nvPr/>
        </p:nvCxnSpPr>
        <p:spPr>
          <a:xfrm flipH="1" flipV="1">
            <a:off x="8270398" y="995229"/>
            <a:ext cx="3064762" cy="2505974"/>
          </a:xfrm>
          <a:prstGeom prst="line">
            <a:avLst/>
          </a:prstGeom>
          <a:ln w="57150">
            <a:solidFill>
              <a:srgbClr val="FF0000"/>
            </a:solidFill>
            <a:prstDash val="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2787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endParaRPr lang="es-CL" dirty="0"/>
          </a:p>
        </p:txBody>
      </p:sp>
      <p:pic>
        <p:nvPicPr>
          <p:cNvPr id="7" name="Marcador de contenido 6" descr="Imagen en blanco y negro&#10;&#10;Descripción generada automáticamente con confianza baja">
            <a:extLst>
              <a:ext uri="{FF2B5EF4-FFF2-40B4-BE49-F238E27FC236}">
                <a16:creationId xmlns:a16="http://schemas.microsoft.com/office/drawing/2014/main" id="{D2F54EE7-BC6F-4CF4-A6DC-98221FBA36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026" y="608806"/>
            <a:ext cx="5843223" cy="5784792"/>
          </a:xfrm>
        </p:spPr>
      </p:pic>
      <p:cxnSp>
        <p:nvCxnSpPr>
          <p:cNvPr id="4" name="Conector recto 3">
            <a:extLst>
              <a:ext uri="{FF2B5EF4-FFF2-40B4-BE49-F238E27FC236}">
                <a16:creationId xmlns:a16="http://schemas.microsoft.com/office/drawing/2014/main" id="{B58D8C52-9B21-474C-BB5C-BAFABF9B275C}"/>
              </a:ext>
            </a:extLst>
          </p:cNvPr>
          <p:cNvCxnSpPr>
            <a:cxnSpLocks/>
          </p:cNvCxnSpPr>
          <p:nvPr/>
        </p:nvCxnSpPr>
        <p:spPr>
          <a:xfrm flipH="1">
            <a:off x="2343173" y="5442617"/>
            <a:ext cx="445008" cy="176784"/>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 name="Conector recto 9">
            <a:extLst>
              <a:ext uri="{FF2B5EF4-FFF2-40B4-BE49-F238E27FC236}">
                <a16:creationId xmlns:a16="http://schemas.microsoft.com/office/drawing/2014/main" id="{77141A6C-C3F8-4EA7-ABD8-335689A775B3}"/>
              </a:ext>
            </a:extLst>
          </p:cNvPr>
          <p:cNvCxnSpPr>
            <a:cxnSpLocks/>
          </p:cNvCxnSpPr>
          <p:nvPr/>
        </p:nvCxnSpPr>
        <p:spPr>
          <a:xfrm flipH="1" flipV="1">
            <a:off x="2410229" y="5259817"/>
            <a:ext cx="377952" cy="197168"/>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2" name="Conector recto 11">
            <a:extLst>
              <a:ext uri="{FF2B5EF4-FFF2-40B4-BE49-F238E27FC236}">
                <a16:creationId xmlns:a16="http://schemas.microsoft.com/office/drawing/2014/main" id="{6598D9B1-6C9D-4F48-BBE2-1CE668FF6417}"/>
              </a:ext>
            </a:extLst>
          </p:cNvPr>
          <p:cNvCxnSpPr>
            <a:cxnSpLocks/>
          </p:cNvCxnSpPr>
          <p:nvPr/>
        </p:nvCxnSpPr>
        <p:spPr>
          <a:xfrm flipV="1">
            <a:off x="2314205" y="5287328"/>
            <a:ext cx="67056" cy="373952"/>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7" name="Conector recto 16">
            <a:extLst>
              <a:ext uri="{FF2B5EF4-FFF2-40B4-BE49-F238E27FC236}">
                <a16:creationId xmlns:a16="http://schemas.microsoft.com/office/drawing/2014/main" id="{AA079259-FBAA-418B-A852-7A38DC92F286}"/>
              </a:ext>
            </a:extLst>
          </p:cNvPr>
          <p:cNvCxnSpPr>
            <a:cxnSpLocks/>
          </p:cNvCxnSpPr>
          <p:nvPr/>
        </p:nvCxnSpPr>
        <p:spPr>
          <a:xfrm flipH="1">
            <a:off x="9725155" y="1469857"/>
            <a:ext cx="1482824" cy="2656620"/>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9" name="Conector recto 18">
            <a:extLst>
              <a:ext uri="{FF2B5EF4-FFF2-40B4-BE49-F238E27FC236}">
                <a16:creationId xmlns:a16="http://schemas.microsoft.com/office/drawing/2014/main" id="{4BF604AA-7E9E-40C5-93C9-7CFC3E21F8BB}"/>
              </a:ext>
            </a:extLst>
          </p:cNvPr>
          <p:cNvCxnSpPr>
            <a:cxnSpLocks/>
          </p:cNvCxnSpPr>
          <p:nvPr/>
        </p:nvCxnSpPr>
        <p:spPr>
          <a:xfrm flipH="1" flipV="1">
            <a:off x="7803528" y="1469858"/>
            <a:ext cx="1921627" cy="2656619"/>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 name="Conector recto 21">
            <a:extLst>
              <a:ext uri="{FF2B5EF4-FFF2-40B4-BE49-F238E27FC236}">
                <a16:creationId xmlns:a16="http://schemas.microsoft.com/office/drawing/2014/main" id="{694C40FA-49C8-4BAB-8445-CDCDA04226AE}"/>
              </a:ext>
            </a:extLst>
          </p:cNvPr>
          <p:cNvCxnSpPr>
            <a:cxnSpLocks/>
          </p:cNvCxnSpPr>
          <p:nvPr/>
        </p:nvCxnSpPr>
        <p:spPr>
          <a:xfrm flipH="1">
            <a:off x="7812420" y="1432996"/>
            <a:ext cx="3395559" cy="36862"/>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sp>
        <p:nvSpPr>
          <p:cNvPr id="24" name="CuadroTexto 23">
            <a:extLst>
              <a:ext uri="{FF2B5EF4-FFF2-40B4-BE49-F238E27FC236}">
                <a16:creationId xmlns:a16="http://schemas.microsoft.com/office/drawing/2014/main" id="{FEC43F3A-765B-4722-BC1E-DAC54676392D}"/>
              </a:ext>
            </a:extLst>
          </p:cNvPr>
          <p:cNvSpPr txBox="1"/>
          <p:nvPr/>
        </p:nvSpPr>
        <p:spPr>
          <a:xfrm>
            <a:off x="9343556" y="4295556"/>
            <a:ext cx="635110" cy="584775"/>
          </a:xfrm>
          <a:prstGeom prst="rect">
            <a:avLst/>
          </a:prstGeom>
          <a:noFill/>
        </p:spPr>
        <p:txBody>
          <a:bodyPr wrap="none" rtlCol="0">
            <a:spAutoFit/>
          </a:bodyPr>
          <a:lstStyle/>
          <a:p>
            <a:r>
              <a:rPr lang="es-CL" sz="3200" b="1" dirty="0">
                <a:solidFill>
                  <a:srgbClr val="FF0000"/>
                </a:solidFill>
              </a:rPr>
              <a:t>V1</a:t>
            </a:r>
          </a:p>
        </p:txBody>
      </p:sp>
      <p:sp>
        <p:nvSpPr>
          <p:cNvPr id="25" name="CuadroTexto 24">
            <a:extLst>
              <a:ext uri="{FF2B5EF4-FFF2-40B4-BE49-F238E27FC236}">
                <a16:creationId xmlns:a16="http://schemas.microsoft.com/office/drawing/2014/main" id="{727765D0-D2D4-43CF-840E-84716F515E36}"/>
              </a:ext>
            </a:extLst>
          </p:cNvPr>
          <p:cNvSpPr txBox="1"/>
          <p:nvPr/>
        </p:nvSpPr>
        <p:spPr>
          <a:xfrm>
            <a:off x="7309955" y="829790"/>
            <a:ext cx="635110" cy="584775"/>
          </a:xfrm>
          <a:prstGeom prst="rect">
            <a:avLst/>
          </a:prstGeom>
          <a:noFill/>
        </p:spPr>
        <p:txBody>
          <a:bodyPr wrap="none" rtlCol="0">
            <a:spAutoFit/>
          </a:bodyPr>
          <a:lstStyle/>
          <a:p>
            <a:r>
              <a:rPr lang="es-CL" sz="3200" b="1" dirty="0">
                <a:solidFill>
                  <a:srgbClr val="FF0000"/>
                </a:solidFill>
              </a:rPr>
              <a:t>V0</a:t>
            </a:r>
          </a:p>
        </p:txBody>
      </p:sp>
      <p:sp>
        <p:nvSpPr>
          <p:cNvPr id="26" name="CuadroTexto 25">
            <a:extLst>
              <a:ext uri="{FF2B5EF4-FFF2-40B4-BE49-F238E27FC236}">
                <a16:creationId xmlns:a16="http://schemas.microsoft.com/office/drawing/2014/main" id="{1C2D59B4-9F59-4C05-81FA-37BA587B8217}"/>
              </a:ext>
            </a:extLst>
          </p:cNvPr>
          <p:cNvSpPr txBox="1"/>
          <p:nvPr/>
        </p:nvSpPr>
        <p:spPr>
          <a:xfrm>
            <a:off x="10963335" y="786499"/>
            <a:ext cx="635110" cy="584775"/>
          </a:xfrm>
          <a:prstGeom prst="rect">
            <a:avLst/>
          </a:prstGeom>
          <a:noFill/>
        </p:spPr>
        <p:txBody>
          <a:bodyPr wrap="none" rtlCol="0">
            <a:spAutoFit/>
          </a:bodyPr>
          <a:lstStyle/>
          <a:p>
            <a:r>
              <a:rPr lang="es-CL" sz="3200" b="1" dirty="0">
                <a:solidFill>
                  <a:srgbClr val="FF0000"/>
                </a:solidFill>
              </a:rPr>
              <a:t>V3</a:t>
            </a:r>
          </a:p>
        </p:txBody>
      </p:sp>
      <p:sp>
        <p:nvSpPr>
          <p:cNvPr id="27" name="Elipse 26">
            <a:extLst>
              <a:ext uri="{FF2B5EF4-FFF2-40B4-BE49-F238E27FC236}">
                <a16:creationId xmlns:a16="http://schemas.microsoft.com/office/drawing/2014/main" id="{1CB13044-3D02-41C0-9A0A-A982EADB5F5E}"/>
              </a:ext>
            </a:extLst>
          </p:cNvPr>
          <p:cNvSpPr/>
          <p:nvPr/>
        </p:nvSpPr>
        <p:spPr>
          <a:xfrm>
            <a:off x="7723115" y="1371274"/>
            <a:ext cx="221950" cy="1971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Flecha: curvada hacia arriba 27">
            <a:extLst>
              <a:ext uri="{FF2B5EF4-FFF2-40B4-BE49-F238E27FC236}">
                <a16:creationId xmlns:a16="http://schemas.microsoft.com/office/drawing/2014/main" id="{14553B06-2421-4DE9-8EE9-70C0FF705CA1}"/>
              </a:ext>
            </a:extLst>
          </p:cNvPr>
          <p:cNvSpPr/>
          <p:nvPr/>
        </p:nvSpPr>
        <p:spPr>
          <a:xfrm rot="20550935">
            <a:off x="3015778" y="4766404"/>
            <a:ext cx="6074860" cy="1529208"/>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tx1"/>
              </a:solidFill>
            </a:endParaRPr>
          </a:p>
        </p:txBody>
      </p:sp>
      <p:sp>
        <p:nvSpPr>
          <p:cNvPr id="15" name="Elipse 14">
            <a:extLst>
              <a:ext uri="{FF2B5EF4-FFF2-40B4-BE49-F238E27FC236}">
                <a16:creationId xmlns:a16="http://schemas.microsoft.com/office/drawing/2014/main" id="{3777DD9F-9306-40E4-964B-FD7889260E33}"/>
              </a:ext>
            </a:extLst>
          </p:cNvPr>
          <p:cNvSpPr/>
          <p:nvPr/>
        </p:nvSpPr>
        <p:spPr>
          <a:xfrm>
            <a:off x="2270286" y="5083337"/>
            <a:ext cx="221950" cy="1971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6443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r>
              <a:rPr lang="es-CL" dirty="0"/>
              <a:t>Coordenadas esféricas</a:t>
            </a:r>
          </a:p>
        </p:txBody>
      </p:sp>
      <p:pic>
        <p:nvPicPr>
          <p:cNvPr id="9" name="Imagen 8" descr="Imagen que contiene Gráfico&#10;&#10;Descripción generada automáticamente">
            <a:extLst>
              <a:ext uri="{FF2B5EF4-FFF2-40B4-BE49-F238E27FC236}">
                <a16:creationId xmlns:a16="http://schemas.microsoft.com/office/drawing/2014/main" id="{E72A1B5B-C5F0-4E51-B42A-3FD4D6601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69" y="1616522"/>
            <a:ext cx="5029200" cy="5029200"/>
          </a:xfrm>
          <a:prstGeom prst="rect">
            <a:avLst/>
          </a:prstGeom>
        </p:spPr>
      </p:pic>
      <p:pic>
        <p:nvPicPr>
          <p:cNvPr id="6" name="Imagen 5">
            <a:extLst>
              <a:ext uri="{FF2B5EF4-FFF2-40B4-BE49-F238E27FC236}">
                <a16:creationId xmlns:a16="http://schemas.microsoft.com/office/drawing/2014/main" id="{0E75ADBB-1F89-4292-B148-00A8FEE3568D}"/>
              </a:ext>
            </a:extLst>
          </p:cNvPr>
          <p:cNvPicPr>
            <a:picLocks noChangeAspect="1"/>
          </p:cNvPicPr>
          <p:nvPr/>
        </p:nvPicPr>
        <p:blipFill>
          <a:blip r:embed="rId3"/>
          <a:stretch>
            <a:fillRect/>
          </a:stretch>
        </p:blipFill>
        <p:spPr>
          <a:xfrm>
            <a:off x="5150848" y="2591164"/>
            <a:ext cx="6970032" cy="487700"/>
          </a:xfrm>
          <a:prstGeom prst="rect">
            <a:avLst/>
          </a:prstGeom>
        </p:spPr>
      </p:pic>
      <p:pic>
        <p:nvPicPr>
          <p:cNvPr id="10" name="Imagen 9">
            <a:extLst>
              <a:ext uri="{FF2B5EF4-FFF2-40B4-BE49-F238E27FC236}">
                <a16:creationId xmlns:a16="http://schemas.microsoft.com/office/drawing/2014/main" id="{F450068C-C666-46ED-A6F9-705787A6F3F2}"/>
              </a:ext>
            </a:extLst>
          </p:cNvPr>
          <p:cNvPicPr>
            <a:picLocks noChangeAspect="1"/>
          </p:cNvPicPr>
          <p:nvPr/>
        </p:nvPicPr>
        <p:blipFill>
          <a:blip r:embed="rId4"/>
          <a:stretch>
            <a:fillRect/>
          </a:stretch>
        </p:blipFill>
        <p:spPr>
          <a:xfrm>
            <a:off x="5869079" y="3979340"/>
            <a:ext cx="5533570" cy="1404676"/>
          </a:xfrm>
          <a:prstGeom prst="rect">
            <a:avLst/>
          </a:prstGeom>
        </p:spPr>
      </p:pic>
    </p:spTree>
    <p:extLst>
      <p:ext uri="{BB962C8B-B14F-4D97-AF65-F5344CB8AC3E}">
        <p14:creationId xmlns:p14="http://schemas.microsoft.com/office/powerpoint/2010/main" val="106068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BDB99E1E-98DA-4805-B382-91150D03A7F1}"/>
              </a:ext>
            </a:extLst>
          </p:cNvPr>
          <p:cNvSpPr>
            <a:spLocks noGrp="1"/>
          </p:cNvSpPr>
          <p:nvPr>
            <p:ph idx="1"/>
          </p:nvPr>
        </p:nvSpPr>
        <p:spPr/>
        <p:txBody>
          <a:bodyPr/>
          <a:lstStyle/>
          <a:p>
            <a:r>
              <a:rPr lang="es-CL" dirty="0"/>
              <a:t>P2) E</a:t>
            </a:r>
            <a:r>
              <a:rPr lang="es-CL" dirty="0">
                <a:effectLst/>
                <a:latin typeface="Arial" panose="020B0604020202020204" pitchFamily="34" charset="0"/>
              </a:rPr>
              <a:t>ncuentre que configuración de las constantes de iluminación puedan recrear un material metálico, uno plástico y otro de goma. ¿Como podría dibujar figuras con diferentes materiales a la vez?</a:t>
            </a:r>
            <a:endParaRPr lang="es-CL" dirty="0"/>
          </a:p>
        </p:txBody>
      </p:sp>
    </p:spTree>
    <p:extLst>
      <p:ext uri="{BB962C8B-B14F-4D97-AF65-F5344CB8AC3E}">
        <p14:creationId xmlns:p14="http://schemas.microsoft.com/office/powerpoint/2010/main" val="365783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BDB99E1E-98DA-4805-B382-91150D03A7F1}"/>
              </a:ext>
            </a:extLst>
          </p:cNvPr>
          <p:cNvSpPr>
            <a:spLocks noGrp="1"/>
          </p:cNvSpPr>
          <p:nvPr>
            <p:ph idx="1"/>
          </p:nvPr>
        </p:nvSpPr>
        <p:spPr/>
        <p:txBody>
          <a:bodyPr/>
          <a:lstStyle/>
          <a:p>
            <a:r>
              <a:rPr lang="es-CL" dirty="0"/>
              <a:t>P3) Implemente diferentes maneras de iluminar una escena. Creando un </a:t>
            </a:r>
            <a:r>
              <a:rPr lang="es-CL" dirty="0" err="1"/>
              <a:t>shader</a:t>
            </a:r>
            <a:r>
              <a:rPr lang="es-CL" dirty="0"/>
              <a:t> que calcule iluminación direccional y otro que tenga más de una fuente de luz. No se preocupe de pasar variables </a:t>
            </a:r>
            <a:r>
              <a:rPr lang="es-CL" dirty="0" err="1"/>
              <a:t>uniforms</a:t>
            </a:r>
            <a:r>
              <a:rPr lang="es-CL" dirty="0"/>
              <a:t> al </a:t>
            </a:r>
            <a:r>
              <a:rPr lang="es-CL" dirty="0" err="1"/>
              <a:t>fragment</a:t>
            </a:r>
            <a:r>
              <a:rPr lang="es-CL" dirty="0"/>
              <a:t> </a:t>
            </a:r>
            <a:r>
              <a:rPr lang="es-CL" dirty="0" err="1"/>
              <a:t>shader</a:t>
            </a:r>
            <a:r>
              <a:rPr lang="es-CL" dirty="0"/>
              <a:t>, puede declararlos como contantes.</a:t>
            </a:r>
          </a:p>
        </p:txBody>
      </p:sp>
    </p:spTree>
    <p:extLst>
      <p:ext uri="{BB962C8B-B14F-4D97-AF65-F5344CB8AC3E}">
        <p14:creationId xmlns:p14="http://schemas.microsoft.com/office/powerpoint/2010/main" val="346012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r>
              <a:rPr lang="es-CL" dirty="0"/>
              <a:t>Fuente de luz direccional</a:t>
            </a:r>
          </a:p>
        </p:txBody>
      </p:sp>
      <p:sp>
        <p:nvSpPr>
          <p:cNvPr id="5" name="Marcador de contenido 4">
            <a:extLst>
              <a:ext uri="{FF2B5EF4-FFF2-40B4-BE49-F238E27FC236}">
                <a16:creationId xmlns:a16="http://schemas.microsoft.com/office/drawing/2014/main" id="{131EB87E-09BA-433A-98C8-303E05BBD114}"/>
              </a:ext>
            </a:extLst>
          </p:cNvPr>
          <p:cNvSpPr>
            <a:spLocks noGrp="1"/>
          </p:cNvSpPr>
          <p:nvPr>
            <p:ph idx="1"/>
          </p:nvPr>
        </p:nvSpPr>
        <p:spPr/>
        <p:txBody>
          <a:bodyPr/>
          <a:lstStyle/>
          <a:p>
            <a:endParaRPr lang="es-CL" dirty="0"/>
          </a:p>
        </p:txBody>
      </p:sp>
      <p:pic>
        <p:nvPicPr>
          <p:cNvPr id="7" name="Imagen 6">
            <a:extLst>
              <a:ext uri="{FF2B5EF4-FFF2-40B4-BE49-F238E27FC236}">
                <a16:creationId xmlns:a16="http://schemas.microsoft.com/office/drawing/2014/main" id="{6B241A88-455B-4946-B466-8ADB800A5F3E}"/>
              </a:ext>
            </a:extLst>
          </p:cNvPr>
          <p:cNvPicPr>
            <a:picLocks noChangeAspect="1"/>
          </p:cNvPicPr>
          <p:nvPr/>
        </p:nvPicPr>
        <p:blipFill>
          <a:blip r:embed="rId2"/>
          <a:stretch>
            <a:fillRect/>
          </a:stretch>
        </p:blipFill>
        <p:spPr>
          <a:xfrm>
            <a:off x="528320" y="1637781"/>
            <a:ext cx="11135360" cy="4855094"/>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36D38C53-5FF8-4444-899E-93C5F6ABFFCF}"/>
                  </a:ext>
                </a:extLst>
              </p14:cNvPr>
              <p14:cNvContentPartPr/>
              <p14:nvPr/>
            </p14:nvContentPartPr>
            <p14:xfrm>
              <a:off x="5124600" y="431640"/>
              <a:ext cx="4610160" cy="3302640"/>
            </p14:xfrm>
          </p:contentPart>
        </mc:Choice>
        <mc:Fallback>
          <p:pic>
            <p:nvPicPr>
              <p:cNvPr id="3" name="Entrada de lápiz 2">
                <a:extLst>
                  <a:ext uri="{FF2B5EF4-FFF2-40B4-BE49-F238E27FC236}">
                    <a16:creationId xmlns:a16="http://schemas.microsoft.com/office/drawing/2014/main" id="{36D38C53-5FF8-4444-899E-93C5F6ABFFCF}"/>
                  </a:ext>
                </a:extLst>
              </p:cNvPr>
              <p:cNvPicPr/>
              <p:nvPr/>
            </p:nvPicPr>
            <p:blipFill>
              <a:blip r:embed="rId4"/>
              <a:stretch>
                <a:fillRect/>
              </a:stretch>
            </p:blipFill>
            <p:spPr>
              <a:xfrm>
                <a:off x="5115240" y="422280"/>
                <a:ext cx="4628880" cy="3321360"/>
              </a:xfrm>
              <a:prstGeom prst="rect">
                <a:avLst/>
              </a:prstGeom>
            </p:spPr>
          </p:pic>
        </mc:Fallback>
      </mc:AlternateContent>
    </p:spTree>
    <p:extLst>
      <p:ext uri="{BB962C8B-B14F-4D97-AF65-F5344CB8AC3E}">
        <p14:creationId xmlns:p14="http://schemas.microsoft.com/office/powerpoint/2010/main" val="225613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r>
              <a:rPr lang="es-CL" dirty="0"/>
              <a:t>Fuente de luz direccional</a:t>
            </a:r>
          </a:p>
        </p:txBody>
      </p:sp>
      <p:pic>
        <p:nvPicPr>
          <p:cNvPr id="4" name="Marcador de contenido 3">
            <a:extLst>
              <a:ext uri="{FF2B5EF4-FFF2-40B4-BE49-F238E27FC236}">
                <a16:creationId xmlns:a16="http://schemas.microsoft.com/office/drawing/2014/main" id="{64D340A8-7ABB-4BD5-950B-DB584F343087}"/>
              </a:ext>
            </a:extLst>
          </p:cNvPr>
          <p:cNvPicPr>
            <a:picLocks noGrp="1" noChangeAspect="1"/>
          </p:cNvPicPr>
          <p:nvPr>
            <p:ph idx="1"/>
          </p:nvPr>
        </p:nvPicPr>
        <p:blipFill>
          <a:blip r:embed="rId2"/>
          <a:stretch>
            <a:fillRect/>
          </a:stretch>
        </p:blipFill>
        <p:spPr>
          <a:xfrm>
            <a:off x="282524" y="2550782"/>
            <a:ext cx="11909476" cy="1458304"/>
          </a:xfrm>
        </p:spPr>
      </p:pic>
    </p:spTree>
    <p:extLst>
      <p:ext uri="{BB962C8B-B14F-4D97-AF65-F5344CB8AC3E}">
        <p14:creationId xmlns:p14="http://schemas.microsoft.com/office/powerpoint/2010/main" val="2541559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r>
              <a:rPr lang="es-CL" dirty="0"/>
              <a:t>Fuente de luz direccional</a:t>
            </a:r>
          </a:p>
        </p:txBody>
      </p:sp>
      <p:pic>
        <p:nvPicPr>
          <p:cNvPr id="4" name="Marcador de contenido 3">
            <a:extLst>
              <a:ext uri="{FF2B5EF4-FFF2-40B4-BE49-F238E27FC236}">
                <a16:creationId xmlns:a16="http://schemas.microsoft.com/office/drawing/2014/main" id="{64D340A8-7ABB-4BD5-950B-DB584F343087}"/>
              </a:ext>
            </a:extLst>
          </p:cNvPr>
          <p:cNvPicPr>
            <a:picLocks noGrp="1" noChangeAspect="1"/>
          </p:cNvPicPr>
          <p:nvPr>
            <p:ph idx="1"/>
          </p:nvPr>
        </p:nvPicPr>
        <p:blipFill>
          <a:blip r:embed="rId2"/>
          <a:stretch>
            <a:fillRect/>
          </a:stretch>
        </p:blipFill>
        <p:spPr>
          <a:xfrm>
            <a:off x="282524" y="2550782"/>
            <a:ext cx="11909476" cy="1458304"/>
          </a:xfrm>
        </p:spPr>
      </p:pic>
      <p:cxnSp>
        <p:nvCxnSpPr>
          <p:cNvPr id="5" name="Conector recto 4">
            <a:extLst>
              <a:ext uri="{FF2B5EF4-FFF2-40B4-BE49-F238E27FC236}">
                <a16:creationId xmlns:a16="http://schemas.microsoft.com/office/drawing/2014/main" id="{153122EF-6F80-45F0-9C92-1AAA8FE1F888}"/>
              </a:ext>
            </a:extLst>
          </p:cNvPr>
          <p:cNvCxnSpPr>
            <a:cxnSpLocks/>
          </p:cNvCxnSpPr>
          <p:nvPr/>
        </p:nvCxnSpPr>
        <p:spPr>
          <a:xfrm flipH="1">
            <a:off x="2295526" y="3362325"/>
            <a:ext cx="2371724" cy="266700"/>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8" name="Conector recto 7">
            <a:extLst>
              <a:ext uri="{FF2B5EF4-FFF2-40B4-BE49-F238E27FC236}">
                <a16:creationId xmlns:a16="http://schemas.microsoft.com/office/drawing/2014/main" id="{02A0CADD-8250-4ADB-BC31-FFA08C290180}"/>
              </a:ext>
            </a:extLst>
          </p:cNvPr>
          <p:cNvCxnSpPr>
            <a:cxnSpLocks/>
          </p:cNvCxnSpPr>
          <p:nvPr/>
        </p:nvCxnSpPr>
        <p:spPr>
          <a:xfrm flipH="1">
            <a:off x="5676901" y="2929631"/>
            <a:ext cx="419099" cy="621765"/>
          </a:xfrm>
          <a:prstGeom prst="line">
            <a:avLst/>
          </a:prstGeom>
          <a:ln w="57150">
            <a:solidFill>
              <a:srgbClr val="FF0000"/>
            </a:solidFill>
            <a:headEnd type="triangle" w="med" len="med"/>
            <a:tailEnd type="none" w="med" len="med"/>
          </a:ln>
        </p:spPr>
        <p:style>
          <a:lnRef idx="2">
            <a:schemeClr val="accent2"/>
          </a:lnRef>
          <a:fillRef idx="0">
            <a:schemeClr val="accent2"/>
          </a:fillRef>
          <a:effectRef idx="1">
            <a:schemeClr val="accent2"/>
          </a:effectRef>
          <a:fontRef idx="minor">
            <a:schemeClr val="tx1"/>
          </a:fontRef>
        </p:style>
      </p:cxnSp>
      <p:sp>
        <p:nvSpPr>
          <p:cNvPr id="11" name="CuadroTexto 10">
            <a:extLst>
              <a:ext uri="{FF2B5EF4-FFF2-40B4-BE49-F238E27FC236}">
                <a16:creationId xmlns:a16="http://schemas.microsoft.com/office/drawing/2014/main" id="{7CAF7E7A-16D6-4493-8960-21E9983FC7BA}"/>
              </a:ext>
            </a:extLst>
          </p:cNvPr>
          <p:cNvSpPr txBox="1"/>
          <p:nvPr/>
        </p:nvSpPr>
        <p:spPr>
          <a:xfrm>
            <a:off x="5633068" y="2377949"/>
            <a:ext cx="1738168" cy="584775"/>
          </a:xfrm>
          <a:prstGeom prst="rect">
            <a:avLst/>
          </a:prstGeom>
          <a:noFill/>
        </p:spPr>
        <p:txBody>
          <a:bodyPr wrap="none" rtlCol="0">
            <a:spAutoFit/>
          </a:bodyPr>
          <a:lstStyle/>
          <a:p>
            <a:r>
              <a:rPr lang="es-CL" sz="3200" dirty="0">
                <a:solidFill>
                  <a:srgbClr val="FF0000"/>
                </a:solidFill>
              </a:rPr>
              <a:t>dirección</a:t>
            </a:r>
          </a:p>
        </p:txBody>
      </p:sp>
    </p:spTree>
    <p:extLst>
      <p:ext uri="{BB962C8B-B14F-4D97-AF65-F5344CB8AC3E}">
        <p14:creationId xmlns:p14="http://schemas.microsoft.com/office/powerpoint/2010/main" val="160900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6236D-4B16-456E-838B-D66E0F84CAB8}"/>
              </a:ext>
            </a:extLst>
          </p:cNvPr>
          <p:cNvSpPr>
            <a:spLocks noGrp="1"/>
          </p:cNvSpPr>
          <p:nvPr>
            <p:ph type="title"/>
          </p:nvPr>
        </p:nvSpPr>
        <p:spPr/>
        <p:txBody>
          <a:bodyPr/>
          <a:lstStyle/>
          <a:p>
            <a:r>
              <a:rPr lang="es-CL" dirty="0"/>
              <a:t>Modelo de iluminación de Phong</a:t>
            </a:r>
          </a:p>
        </p:txBody>
      </p:sp>
      <p:pic>
        <p:nvPicPr>
          <p:cNvPr id="4" name="Imagen 3">
            <a:extLst>
              <a:ext uri="{FF2B5EF4-FFF2-40B4-BE49-F238E27FC236}">
                <a16:creationId xmlns:a16="http://schemas.microsoft.com/office/drawing/2014/main" id="{F34A1E68-11F0-4CF1-8300-0A97255DCA3F}"/>
              </a:ext>
            </a:extLst>
          </p:cNvPr>
          <p:cNvPicPr>
            <a:picLocks noChangeAspect="1"/>
          </p:cNvPicPr>
          <p:nvPr/>
        </p:nvPicPr>
        <p:blipFill>
          <a:blip r:embed="rId2"/>
          <a:stretch>
            <a:fillRect/>
          </a:stretch>
        </p:blipFill>
        <p:spPr>
          <a:xfrm>
            <a:off x="785076" y="1690688"/>
            <a:ext cx="10359660" cy="3536657"/>
          </a:xfrm>
          <a:prstGeom prst="rect">
            <a:avLst/>
          </a:prstGeom>
        </p:spPr>
      </p:pic>
    </p:spTree>
    <p:extLst>
      <p:ext uri="{BB962C8B-B14F-4D97-AF65-F5344CB8AC3E}">
        <p14:creationId xmlns:p14="http://schemas.microsoft.com/office/powerpoint/2010/main" val="130635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r>
              <a:rPr lang="es-CL" dirty="0"/>
              <a:t>Múltiples fuentes de luz</a:t>
            </a:r>
          </a:p>
        </p:txBody>
      </p:sp>
      <p:pic>
        <p:nvPicPr>
          <p:cNvPr id="3" name="Marcador de contenido 2">
            <a:extLst>
              <a:ext uri="{FF2B5EF4-FFF2-40B4-BE49-F238E27FC236}">
                <a16:creationId xmlns:a16="http://schemas.microsoft.com/office/drawing/2014/main" id="{7C839269-5775-4698-91A9-8F424576718A}"/>
              </a:ext>
            </a:extLst>
          </p:cNvPr>
          <p:cNvPicPr>
            <a:picLocks noGrp="1" noChangeAspect="1"/>
          </p:cNvPicPr>
          <p:nvPr>
            <p:ph idx="1"/>
          </p:nvPr>
        </p:nvPicPr>
        <p:blipFill>
          <a:blip r:embed="rId2"/>
          <a:stretch>
            <a:fillRect/>
          </a:stretch>
        </p:blipFill>
        <p:spPr>
          <a:xfrm>
            <a:off x="793475" y="1999352"/>
            <a:ext cx="10605050" cy="3308144"/>
          </a:xfrm>
          <a:prstGeom prst="rect">
            <a:avLst/>
          </a:prstGeom>
        </p:spPr>
      </p:pic>
    </p:spTree>
    <p:extLst>
      <p:ext uri="{BB962C8B-B14F-4D97-AF65-F5344CB8AC3E}">
        <p14:creationId xmlns:p14="http://schemas.microsoft.com/office/powerpoint/2010/main" val="3714303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r>
              <a:rPr lang="es-CL" dirty="0"/>
              <a:t>Múltiples fuentes de luz</a:t>
            </a:r>
          </a:p>
        </p:txBody>
      </p:sp>
      <p:pic>
        <p:nvPicPr>
          <p:cNvPr id="6" name="Marcador de contenido 5">
            <a:extLst>
              <a:ext uri="{FF2B5EF4-FFF2-40B4-BE49-F238E27FC236}">
                <a16:creationId xmlns:a16="http://schemas.microsoft.com/office/drawing/2014/main" id="{66F0BB9B-911B-45AD-8FF4-2A0111D681BB}"/>
              </a:ext>
            </a:extLst>
          </p:cNvPr>
          <p:cNvPicPr>
            <a:picLocks noGrp="1" noChangeAspect="1"/>
          </p:cNvPicPr>
          <p:nvPr>
            <p:ph idx="1"/>
          </p:nvPr>
        </p:nvPicPr>
        <p:blipFill>
          <a:blip r:embed="rId2"/>
          <a:stretch>
            <a:fillRect/>
          </a:stretch>
        </p:blipFill>
        <p:spPr>
          <a:xfrm>
            <a:off x="641018" y="2586025"/>
            <a:ext cx="11068990" cy="1359548"/>
          </a:xfrm>
          <a:prstGeom prst="rect">
            <a:avLst/>
          </a:prstGeom>
        </p:spPr>
      </p:pic>
    </p:spTree>
    <p:extLst>
      <p:ext uri="{BB962C8B-B14F-4D97-AF65-F5344CB8AC3E}">
        <p14:creationId xmlns:p14="http://schemas.microsoft.com/office/powerpoint/2010/main" val="91811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r>
              <a:rPr lang="es-CL" dirty="0"/>
              <a:t>Múltiples fuentes de luz</a:t>
            </a:r>
          </a:p>
        </p:txBody>
      </p:sp>
      <p:pic>
        <p:nvPicPr>
          <p:cNvPr id="6" name="Marcador de contenido 5">
            <a:extLst>
              <a:ext uri="{FF2B5EF4-FFF2-40B4-BE49-F238E27FC236}">
                <a16:creationId xmlns:a16="http://schemas.microsoft.com/office/drawing/2014/main" id="{66F0BB9B-911B-45AD-8FF4-2A0111D681BB}"/>
              </a:ext>
            </a:extLst>
          </p:cNvPr>
          <p:cNvPicPr>
            <a:picLocks noGrp="1" noChangeAspect="1"/>
          </p:cNvPicPr>
          <p:nvPr>
            <p:ph idx="1"/>
          </p:nvPr>
        </p:nvPicPr>
        <p:blipFill>
          <a:blip r:embed="rId2"/>
          <a:stretch>
            <a:fillRect/>
          </a:stretch>
        </p:blipFill>
        <p:spPr>
          <a:xfrm>
            <a:off x="641018" y="2586025"/>
            <a:ext cx="11068990" cy="1359548"/>
          </a:xfrm>
          <a:prstGeom prst="rect">
            <a:avLst/>
          </a:prstGeom>
        </p:spPr>
      </p:pic>
      <p:sp>
        <p:nvSpPr>
          <p:cNvPr id="3" name="Cerrar llave 2">
            <a:extLst>
              <a:ext uri="{FF2B5EF4-FFF2-40B4-BE49-F238E27FC236}">
                <a16:creationId xmlns:a16="http://schemas.microsoft.com/office/drawing/2014/main" id="{50E44745-F965-4301-AEBF-34776DE530C1}"/>
              </a:ext>
            </a:extLst>
          </p:cNvPr>
          <p:cNvSpPr/>
          <p:nvPr/>
        </p:nvSpPr>
        <p:spPr>
          <a:xfrm rot="5400000">
            <a:off x="5168900" y="1038860"/>
            <a:ext cx="701040" cy="6029960"/>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0" name="CuadroTexto 9">
            <a:extLst>
              <a:ext uri="{FF2B5EF4-FFF2-40B4-BE49-F238E27FC236}">
                <a16:creationId xmlns:a16="http://schemas.microsoft.com/office/drawing/2014/main" id="{84A9C245-36BB-41ED-98BC-58CF3687A6F6}"/>
              </a:ext>
            </a:extLst>
          </p:cNvPr>
          <p:cNvSpPr txBox="1"/>
          <p:nvPr/>
        </p:nvSpPr>
        <p:spPr>
          <a:xfrm>
            <a:off x="3291840" y="4801258"/>
            <a:ext cx="6096000" cy="523220"/>
          </a:xfrm>
          <a:prstGeom prst="rect">
            <a:avLst/>
          </a:prstGeom>
          <a:noFill/>
        </p:spPr>
        <p:txBody>
          <a:bodyPr wrap="square">
            <a:spAutoFit/>
          </a:bodyPr>
          <a:lstStyle/>
          <a:p>
            <a:r>
              <a:rPr kumimoji="0" lang="es-CL" sz="2800" b="0" i="0" u="none" strike="noStrike" kern="1200" cap="none" spc="0" normalizeH="0" baseline="0" noProof="0" dirty="0">
                <a:ln>
                  <a:noFill/>
                </a:ln>
                <a:solidFill>
                  <a:srgbClr val="FF0000"/>
                </a:solidFill>
                <a:effectLst/>
                <a:uLnTx/>
                <a:uFillTx/>
                <a:latin typeface="Calibri" panose="020F0502020204030204"/>
                <a:ea typeface="+mn-ea"/>
                <a:cs typeface="+mn-cs"/>
              </a:rPr>
              <a:t>Calcular por cada fuente de luz</a:t>
            </a:r>
            <a:endParaRPr lang="es-CL" sz="1600" dirty="0"/>
          </a:p>
        </p:txBody>
      </p:sp>
    </p:spTree>
    <p:extLst>
      <p:ext uri="{BB962C8B-B14F-4D97-AF65-F5344CB8AC3E}">
        <p14:creationId xmlns:p14="http://schemas.microsoft.com/office/powerpoint/2010/main" val="581283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BDB99E1E-98DA-4805-B382-91150D03A7F1}"/>
              </a:ext>
            </a:extLst>
          </p:cNvPr>
          <p:cNvSpPr>
            <a:spLocks noGrp="1"/>
          </p:cNvSpPr>
          <p:nvPr>
            <p:ph idx="1"/>
          </p:nvPr>
        </p:nvSpPr>
        <p:spPr/>
        <p:txBody>
          <a:bodyPr/>
          <a:lstStyle/>
          <a:p>
            <a:r>
              <a:rPr lang="es-CL" dirty="0"/>
              <a:t>Ejercicio) Genere la figura de un toroide usando la técnica vista en la pregunta 1, texturizado con algún patrón repetitivo. Luego presente dos toroides con distintos materiales en una escena donde se vayan alternando 3 luces de distinto color.</a:t>
            </a:r>
          </a:p>
        </p:txBody>
      </p:sp>
    </p:spTree>
    <p:extLst>
      <p:ext uri="{BB962C8B-B14F-4D97-AF65-F5344CB8AC3E}">
        <p14:creationId xmlns:p14="http://schemas.microsoft.com/office/powerpoint/2010/main" val="356330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6236D-4B16-456E-838B-D66E0F84CAB8}"/>
              </a:ext>
            </a:extLst>
          </p:cNvPr>
          <p:cNvSpPr>
            <a:spLocks noGrp="1"/>
          </p:cNvSpPr>
          <p:nvPr>
            <p:ph type="title"/>
          </p:nvPr>
        </p:nvSpPr>
        <p:spPr/>
        <p:txBody>
          <a:bodyPr/>
          <a:lstStyle/>
          <a:p>
            <a:r>
              <a:rPr lang="es-CL" dirty="0"/>
              <a:t>Modelo de iluminación de Phong</a:t>
            </a:r>
          </a:p>
        </p:txBody>
      </p:sp>
      <p:pic>
        <p:nvPicPr>
          <p:cNvPr id="8" name="Imagen 7">
            <a:extLst>
              <a:ext uri="{FF2B5EF4-FFF2-40B4-BE49-F238E27FC236}">
                <a16:creationId xmlns:a16="http://schemas.microsoft.com/office/drawing/2014/main" id="{F0C7B6D9-E7CF-474F-A50E-2D3E6765F9CC}"/>
              </a:ext>
            </a:extLst>
          </p:cNvPr>
          <p:cNvPicPr>
            <a:picLocks noChangeAspect="1"/>
          </p:cNvPicPr>
          <p:nvPr/>
        </p:nvPicPr>
        <p:blipFill>
          <a:blip r:embed="rId2"/>
          <a:stretch>
            <a:fillRect/>
          </a:stretch>
        </p:blipFill>
        <p:spPr>
          <a:xfrm>
            <a:off x="1558014" y="1417515"/>
            <a:ext cx="8916173" cy="5075360"/>
          </a:xfrm>
          <a:prstGeom prst="rect">
            <a:avLst/>
          </a:prstGeom>
        </p:spPr>
      </p:pic>
    </p:spTree>
    <p:extLst>
      <p:ext uri="{BB962C8B-B14F-4D97-AF65-F5344CB8AC3E}">
        <p14:creationId xmlns:p14="http://schemas.microsoft.com/office/powerpoint/2010/main" val="419309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718347-4051-481F-A213-7AF71BF80B30}"/>
              </a:ext>
            </a:extLst>
          </p:cNvPr>
          <p:cNvSpPr>
            <a:spLocks noGrp="1"/>
          </p:cNvSpPr>
          <p:nvPr>
            <p:ph type="title"/>
          </p:nvPr>
        </p:nvSpPr>
        <p:spPr/>
        <p:txBody>
          <a:bodyPr/>
          <a:lstStyle/>
          <a:p>
            <a:r>
              <a:rPr lang="es-CL" dirty="0"/>
              <a:t>Vectores normales</a:t>
            </a:r>
          </a:p>
        </p:txBody>
      </p:sp>
      <p:sp>
        <p:nvSpPr>
          <p:cNvPr id="4" name="Marcador de contenido 3">
            <a:extLst>
              <a:ext uri="{FF2B5EF4-FFF2-40B4-BE49-F238E27FC236}">
                <a16:creationId xmlns:a16="http://schemas.microsoft.com/office/drawing/2014/main" id="{E7F890DA-47D7-4108-B294-B1CE6D98AD83}"/>
              </a:ext>
            </a:extLst>
          </p:cNvPr>
          <p:cNvSpPr>
            <a:spLocks noGrp="1"/>
          </p:cNvSpPr>
          <p:nvPr>
            <p:ph idx="1"/>
          </p:nvPr>
        </p:nvSpPr>
        <p:spPr/>
        <p:txBody>
          <a:bodyPr/>
          <a:lstStyle/>
          <a:p>
            <a:pPr marL="0" indent="0">
              <a:buNone/>
            </a:pPr>
            <a:endParaRPr lang="es-CL" dirty="0"/>
          </a:p>
        </p:txBody>
      </p:sp>
      <p:pic>
        <p:nvPicPr>
          <p:cNvPr id="9" name="Imagen 8">
            <a:extLst>
              <a:ext uri="{FF2B5EF4-FFF2-40B4-BE49-F238E27FC236}">
                <a16:creationId xmlns:a16="http://schemas.microsoft.com/office/drawing/2014/main" id="{6116B2D8-0891-448D-AD29-507134F8C81A}"/>
              </a:ext>
            </a:extLst>
          </p:cNvPr>
          <p:cNvPicPr>
            <a:picLocks noChangeAspect="1"/>
          </p:cNvPicPr>
          <p:nvPr/>
        </p:nvPicPr>
        <p:blipFill>
          <a:blip r:embed="rId2"/>
          <a:stretch>
            <a:fillRect/>
          </a:stretch>
        </p:blipFill>
        <p:spPr>
          <a:xfrm>
            <a:off x="390525" y="1582190"/>
            <a:ext cx="5783474" cy="4475710"/>
          </a:xfrm>
          <a:prstGeom prst="rect">
            <a:avLst/>
          </a:prstGeom>
        </p:spPr>
      </p:pic>
      <p:pic>
        <p:nvPicPr>
          <p:cNvPr id="5" name="Imagen 4">
            <a:extLst>
              <a:ext uri="{FF2B5EF4-FFF2-40B4-BE49-F238E27FC236}">
                <a16:creationId xmlns:a16="http://schemas.microsoft.com/office/drawing/2014/main" id="{8525C376-650C-47AE-9FA4-6E43401791A7}"/>
              </a:ext>
            </a:extLst>
          </p:cNvPr>
          <p:cNvPicPr>
            <a:picLocks noChangeAspect="1"/>
          </p:cNvPicPr>
          <p:nvPr/>
        </p:nvPicPr>
        <p:blipFill>
          <a:blip r:embed="rId3"/>
          <a:stretch>
            <a:fillRect/>
          </a:stretch>
        </p:blipFill>
        <p:spPr>
          <a:xfrm>
            <a:off x="6529243" y="1430304"/>
            <a:ext cx="4626365" cy="4351338"/>
          </a:xfrm>
          <a:prstGeom prst="rect">
            <a:avLst/>
          </a:prstGeom>
        </p:spPr>
      </p:pic>
    </p:spTree>
    <p:extLst>
      <p:ext uri="{BB962C8B-B14F-4D97-AF65-F5344CB8AC3E}">
        <p14:creationId xmlns:p14="http://schemas.microsoft.com/office/powerpoint/2010/main" val="2646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5057A-E2F8-4291-AD9F-2A9A1FAC9261}"/>
              </a:ext>
            </a:extLst>
          </p:cNvPr>
          <p:cNvSpPr>
            <a:spLocks noGrp="1"/>
          </p:cNvSpPr>
          <p:nvPr>
            <p:ph type="title"/>
          </p:nvPr>
        </p:nvSpPr>
        <p:spPr/>
        <p:txBody>
          <a:bodyPr/>
          <a:lstStyle/>
          <a:p>
            <a:r>
              <a:rPr lang="es-CL" dirty="0"/>
              <a:t>Cada vértice / fragmento calcula:</a:t>
            </a:r>
          </a:p>
        </p:txBody>
      </p:sp>
      <p:pic>
        <p:nvPicPr>
          <p:cNvPr id="8" name="Imagen 7">
            <a:extLst>
              <a:ext uri="{FF2B5EF4-FFF2-40B4-BE49-F238E27FC236}">
                <a16:creationId xmlns:a16="http://schemas.microsoft.com/office/drawing/2014/main" id="{BDE294E2-C27B-4F07-AB9F-BA5855B0B774}"/>
              </a:ext>
            </a:extLst>
          </p:cNvPr>
          <p:cNvPicPr>
            <a:picLocks noChangeAspect="1"/>
          </p:cNvPicPr>
          <p:nvPr/>
        </p:nvPicPr>
        <p:blipFill>
          <a:blip r:embed="rId2"/>
          <a:stretch>
            <a:fillRect/>
          </a:stretch>
        </p:blipFill>
        <p:spPr>
          <a:xfrm>
            <a:off x="612958" y="2015354"/>
            <a:ext cx="10966083" cy="3718696"/>
          </a:xfrm>
          <a:prstGeom prst="rect">
            <a:avLst/>
          </a:prstGeom>
        </p:spPr>
      </p:pic>
    </p:spTree>
    <p:extLst>
      <p:ext uri="{BB962C8B-B14F-4D97-AF65-F5344CB8AC3E}">
        <p14:creationId xmlns:p14="http://schemas.microsoft.com/office/powerpoint/2010/main" val="37082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5057A-E2F8-4291-AD9F-2A9A1FAC9261}"/>
              </a:ext>
            </a:extLst>
          </p:cNvPr>
          <p:cNvSpPr>
            <a:spLocks noGrp="1"/>
          </p:cNvSpPr>
          <p:nvPr>
            <p:ph type="title"/>
          </p:nvPr>
        </p:nvSpPr>
        <p:spPr>
          <a:xfrm>
            <a:off x="638175" y="-196850"/>
            <a:ext cx="10515600" cy="1325563"/>
          </a:xfrm>
        </p:spPr>
        <p:txBody>
          <a:bodyPr/>
          <a:lstStyle/>
          <a:p>
            <a:r>
              <a:rPr lang="es-CL" dirty="0"/>
              <a:t>Describir las normales en los vértices</a:t>
            </a:r>
          </a:p>
        </p:txBody>
      </p:sp>
      <p:pic>
        <p:nvPicPr>
          <p:cNvPr id="4" name="Imagen 3">
            <a:extLst>
              <a:ext uri="{FF2B5EF4-FFF2-40B4-BE49-F238E27FC236}">
                <a16:creationId xmlns:a16="http://schemas.microsoft.com/office/drawing/2014/main" id="{9DBFE1FF-9F2F-4ED2-9FB0-2CC52D8E27AA}"/>
              </a:ext>
            </a:extLst>
          </p:cNvPr>
          <p:cNvPicPr>
            <a:picLocks noChangeAspect="1"/>
          </p:cNvPicPr>
          <p:nvPr/>
        </p:nvPicPr>
        <p:blipFill>
          <a:blip r:embed="rId2"/>
          <a:stretch>
            <a:fillRect/>
          </a:stretch>
        </p:blipFill>
        <p:spPr>
          <a:xfrm>
            <a:off x="720941" y="1128713"/>
            <a:ext cx="5556034" cy="5321500"/>
          </a:xfrm>
          <a:prstGeom prst="rect">
            <a:avLst/>
          </a:prstGeom>
        </p:spPr>
      </p:pic>
      <p:pic>
        <p:nvPicPr>
          <p:cNvPr id="6" name="Imagen 5">
            <a:extLst>
              <a:ext uri="{FF2B5EF4-FFF2-40B4-BE49-F238E27FC236}">
                <a16:creationId xmlns:a16="http://schemas.microsoft.com/office/drawing/2014/main" id="{3E73F286-79F3-43E2-B1B0-F2D0D7FB9B35}"/>
              </a:ext>
            </a:extLst>
          </p:cNvPr>
          <p:cNvPicPr>
            <a:picLocks noChangeAspect="1"/>
          </p:cNvPicPr>
          <p:nvPr/>
        </p:nvPicPr>
        <p:blipFill>
          <a:blip r:embed="rId3"/>
          <a:stretch>
            <a:fillRect/>
          </a:stretch>
        </p:blipFill>
        <p:spPr>
          <a:xfrm>
            <a:off x="6987686" y="1912361"/>
            <a:ext cx="3756514" cy="3690145"/>
          </a:xfrm>
          <a:prstGeom prst="rect">
            <a:avLst/>
          </a:prstGeom>
        </p:spPr>
      </p:pic>
    </p:spTree>
    <p:extLst>
      <p:ext uri="{BB962C8B-B14F-4D97-AF65-F5344CB8AC3E}">
        <p14:creationId xmlns:p14="http://schemas.microsoft.com/office/powerpoint/2010/main" val="58523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5057A-E2F8-4291-AD9F-2A9A1FAC9261}"/>
              </a:ext>
            </a:extLst>
          </p:cNvPr>
          <p:cNvSpPr>
            <a:spLocks noGrp="1"/>
          </p:cNvSpPr>
          <p:nvPr>
            <p:ph type="title"/>
          </p:nvPr>
        </p:nvSpPr>
        <p:spPr/>
        <p:txBody>
          <a:bodyPr/>
          <a:lstStyle/>
          <a:p>
            <a:r>
              <a:rPr lang="es-CL" dirty="0"/>
              <a:t>Dentro del </a:t>
            </a:r>
            <a:r>
              <a:rPr lang="es-CL" dirty="0" err="1"/>
              <a:t>loop</a:t>
            </a:r>
            <a:r>
              <a:rPr lang="es-CL" dirty="0"/>
              <a:t>: cámara y definición de </a:t>
            </a:r>
            <a:r>
              <a:rPr lang="es-CL" dirty="0" err="1"/>
              <a:t>ctes</a:t>
            </a:r>
            <a:r>
              <a:rPr lang="es-CL" dirty="0"/>
              <a:t>.</a:t>
            </a:r>
          </a:p>
        </p:txBody>
      </p:sp>
      <p:pic>
        <p:nvPicPr>
          <p:cNvPr id="4" name="Imagen 3">
            <a:extLst>
              <a:ext uri="{FF2B5EF4-FFF2-40B4-BE49-F238E27FC236}">
                <a16:creationId xmlns:a16="http://schemas.microsoft.com/office/drawing/2014/main" id="{03EBF86A-5C22-4878-9BBA-5DD566B101AF}"/>
              </a:ext>
            </a:extLst>
          </p:cNvPr>
          <p:cNvPicPr>
            <a:picLocks noChangeAspect="1"/>
          </p:cNvPicPr>
          <p:nvPr/>
        </p:nvPicPr>
        <p:blipFill>
          <a:blip r:embed="rId2"/>
          <a:stretch>
            <a:fillRect/>
          </a:stretch>
        </p:blipFill>
        <p:spPr>
          <a:xfrm>
            <a:off x="874704" y="1949388"/>
            <a:ext cx="10442592" cy="3492624"/>
          </a:xfrm>
          <a:prstGeom prst="rect">
            <a:avLst/>
          </a:prstGeom>
        </p:spPr>
      </p:pic>
    </p:spTree>
    <p:extLst>
      <p:ext uri="{BB962C8B-B14F-4D97-AF65-F5344CB8AC3E}">
        <p14:creationId xmlns:p14="http://schemas.microsoft.com/office/powerpoint/2010/main" val="307044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5057A-E2F8-4291-AD9F-2A9A1FAC9261}"/>
              </a:ext>
            </a:extLst>
          </p:cNvPr>
          <p:cNvSpPr>
            <a:spLocks noGrp="1"/>
          </p:cNvSpPr>
          <p:nvPr>
            <p:ph type="title"/>
          </p:nvPr>
        </p:nvSpPr>
        <p:spPr/>
        <p:txBody>
          <a:bodyPr/>
          <a:lstStyle/>
          <a:p>
            <a:r>
              <a:rPr lang="es-CL" dirty="0"/>
              <a:t>Dentro del </a:t>
            </a:r>
            <a:r>
              <a:rPr lang="es-CL" dirty="0" err="1"/>
              <a:t>loop</a:t>
            </a:r>
            <a:r>
              <a:rPr lang="es-CL" dirty="0"/>
              <a:t>: variables de los </a:t>
            </a:r>
            <a:r>
              <a:rPr lang="es-CL" dirty="0" err="1"/>
              <a:t>shaders</a:t>
            </a:r>
            <a:r>
              <a:rPr lang="es-CL" dirty="0"/>
              <a:t>.</a:t>
            </a:r>
          </a:p>
        </p:txBody>
      </p:sp>
      <p:pic>
        <p:nvPicPr>
          <p:cNvPr id="5" name="Imagen 4">
            <a:extLst>
              <a:ext uri="{FF2B5EF4-FFF2-40B4-BE49-F238E27FC236}">
                <a16:creationId xmlns:a16="http://schemas.microsoft.com/office/drawing/2014/main" id="{27BAB31A-B096-4A20-A25E-85BE97E5DBFC}"/>
              </a:ext>
            </a:extLst>
          </p:cNvPr>
          <p:cNvPicPr>
            <a:picLocks noChangeAspect="1"/>
          </p:cNvPicPr>
          <p:nvPr/>
        </p:nvPicPr>
        <p:blipFill>
          <a:blip r:embed="rId2"/>
          <a:stretch>
            <a:fillRect/>
          </a:stretch>
        </p:blipFill>
        <p:spPr>
          <a:xfrm>
            <a:off x="334216" y="2064058"/>
            <a:ext cx="11647856" cy="3049482"/>
          </a:xfrm>
          <a:prstGeom prst="rect">
            <a:avLst/>
          </a:prstGeom>
        </p:spPr>
      </p:pic>
    </p:spTree>
    <p:extLst>
      <p:ext uri="{BB962C8B-B14F-4D97-AF65-F5344CB8AC3E}">
        <p14:creationId xmlns:p14="http://schemas.microsoft.com/office/powerpoint/2010/main" val="393375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58E79-A93C-4B35-974E-6033FD4B0821}"/>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BDB99E1E-98DA-4805-B382-91150D03A7F1}"/>
              </a:ext>
            </a:extLst>
          </p:cNvPr>
          <p:cNvSpPr>
            <a:spLocks noGrp="1"/>
          </p:cNvSpPr>
          <p:nvPr>
            <p:ph idx="1"/>
          </p:nvPr>
        </p:nvSpPr>
        <p:spPr/>
        <p:txBody>
          <a:bodyPr/>
          <a:lstStyle/>
          <a:p>
            <a:r>
              <a:rPr lang="es-CL" dirty="0"/>
              <a:t>P1) Realice la discretización de una esfera para generar un modelo al que pueda aplicar iluminación. Luego incorpórelo a la escena.</a:t>
            </a:r>
          </a:p>
        </p:txBody>
      </p:sp>
    </p:spTree>
    <p:extLst>
      <p:ext uri="{BB962C8B-B14F-4D97-AF65-F5344CB8AC3E}">
        <p14:creationId xmlns:p14="http://schemas.microsoft.com/office/powerpoint/2010/main" val="41909527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248</Words>
  <Application>Microsoft Office PowerPoint</Application>
  <PresentationFormat>Panorámica</PresentationFormat>
  <Paragraphs>33</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Auxiliar 5- Iluminación local</vt:lpstr>
      <vt:lpstr>Modelo de iluminación de Phong</vt:lpstr>
      <vt:lpstr>Modelo de iluminación de Phong</vt:lpstr>
      <vt:lpstr>Vectores normales</vt:lpstr>
      <vt:lpstr>Cada vértice / fragmento calcula:</vt:lpstr>
      <vt:lpstr>Describir las normales en los vértices</vt:lpstr>
      <vt:lpstr>Dentro del loop: cámara y definición de ctes.</vt:lpstr>
      <vt:lpstr>Dentro del loop: variables de los shaders.</vt:lpstr>
      <vt:lpstr>Presentación de PowerPoint</vt:lpstr>
      <vt:lpstr>Presentación de PowerPoint</vt:lpstr>
      <vt:lpstr>Presentación de PowerPoint</vt:lpstr>
      <vt:lpstr>V3</vt:lpstr>
      <vt:lpstr>Presentación de PowerPoint</vt:lpstr>
      <vt:lpstr>Coordenadas esféricas</vt:lpstr>
      <vt:lpstr>Presentación de PowerPoint</vt:lpstr>
      <vt:lpstr>Presentación de PowerPoint</vt:lpstr>
      <vt:lpstr>Fuente de luz direccional</vt:lpstr>
      <vt:lpstr>Fuente de luz direccional</vt:lpstr>
      <vt:lpstr>Fuente de luz direccional</vt:lpstr>
      <vt:lpstr>Múltiples fuentes de luz</vt:lpstr>
      <vt:lpstr>Múltiples fuentes de luz</vt:lpstr>
      <vt:lpstr>Múltiples fuentes de luz</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Auxiliar 1- Esquemas de Colores, OpenGL y Shaders</dc:title>
  <dc:creator>Sebastián Matías Olmos Hernández (sebastianolmos)</dc:creator>
  <cp:lastModifiedBy>Sebastián Matías Olmos Hernández (sebastianolmos)</cp:lastModifiedBy>
  <cp:revision>35</cp:revision>
  <dcterms:created xsi:type="dcterms:W3CDTF">2021-03-26T04:27:30Z</dcterms:created>
  <dcterms:modified xsi:type="dcterms:W3CDTF">2021-05-07T16:27:15Z</dcterms:modified>
</cp:coreProperties>
</file>