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3" r:id="rId2"/>
    <p:sldId id="336" r:id="rId3"/>
    <p:sldId id="338" r:id="rId4"/>
    <p:sldId id="339" r:id="rId5"/>
    <p:sldId id="341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/>
    <p:restoredTop sz="93289"/>
  </p:normalViewPr>
  <p:slideViewPr>
    <p:cSldViewPr snapToGrid="0" snapToObjects="1">
      <p:cViewPr>
        <p:scale>
          <a:sx n="97" d="100"/>
          <a:sy n="97" d="100"/>
        </p:scale>
        <p:origin x="6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D2174-8846-8247-85D0-8B8A6ECC3C8F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3ED5-B044-1D44-AED0-D98EFEC4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5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F922-E755-A445-8188-7789A696DF03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0C3-1B92-F84A-A4C8-BAA358AC192B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959F-F4B3-D44D-8758-F6D2D8970E6A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4F04-C642-BB47-B17D-DBA0BB899AA1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CCE0-D4B7-C84B-91E5-43C49F35790B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934-14EC-F442-A5AF-0B9F510D27D4}" type="datetime1">
              <a:rPr lang="en-SG" smtClean="0"/>
              <a:t>17/7/17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455-96AF-E948-9C05-357EB28B768A}" type="datetime1">
              <a:rPr lang="en-SG" smtClean="0"/>
              <a:t>17/7/17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3657-8CA4-E24C-A8E2-FA9AEE507D27}" type="datetime1">
              <a:rPr lang="en-SG" smtClean="0"/>
              <a:t>17/7/17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D8E-9633-8842-A035-11D5E4F5BC33}" type="datetime1">
              <a:rPr lang="en-SG" smtClean="0"/>
              <a:t>17/7/17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E4AC-2D07-0C42-AB4A-B4A7C676EA43}" type="datetime1">
              <a:rPr lang="en-SG" smtClean="0"/>
              <a:t>17/7/17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6559-7F0A-984A-AFEC-358AF3C50A88}" type="datetime1">
              <a:rPr lang="en-SG" smtClean="0"/>
              <a:t>17/7/17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59A7-C1A1-7941-8E12-EBAB36D98700}" type="datetime1">
              <a:rPr lang="en-SG" smtClean="0"/>
              <a:t>17/7/17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830E-B8E5-A849-B299-C150F95F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of time-series forecasting for treasury services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71E4830E-B8E5-A849-B299-C150F95FFD18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5861" y="914400"/>
            <a:ext cx="3604591" cy="1669774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Cash management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Predict Operating Liquidity for clients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95860" y="3904693"/>
            <a:ext cx="3604591" cy="1669774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Machine Learning </a:t>
            </a:r>
            <a:r>
              <a:rPr lang="en-US" dirty="0" smtClean="0"/>
              <a:t>is transforming the industry!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3</a:t>
            </a:fld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421311" y="1774671"/>
            <a:ext cx="8179902" cy="420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75730" y="1880688"/>
            <a:ext cx="9341695" cy="420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400" y="2120347"/>
            <a:ext cx="8745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Given a client’s cash flow data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Predict future cash flow with theoretical confidence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Applying Machine Learning and Deep Learning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3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Machine Learning and Deep Learning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4</a:t>
            </a:fld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731" y="1880688"/>
            <a:ext cx="8179902" cy="420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Machine Learning: model based</a:t>
            </a:r>
          </a:p>
          <a:p>
            <a:pPr marL="0" indent="0">
              <a:buNone/>
            </a:pPr>
            <a:r>
              <a:rPr lang="en-US" altLang="ko-KR" sz="2400" dirty="0" smtClean="0"/>
              <a:t>Deep Learning: Learning without prior knowledge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 smtClean="0"/>
              <a:t>Prophet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ARIMA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GARCH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CNN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RNN </a:t>
            </a:r>
            <a:endParaRPr lang="en-US" altLang="ko-KR" sz="2400" dirty="0"/>
          </a:p>
        </p:txBody>
      </p:sp>
      <p:sp>
        <p:nvSpPr>
          <p:cNvPr id="4" name="Right Brace 3"/>
          <p:cNvSpPr/>
          <p:nvPr/>
        </p:nvSpPr>
        <p:spPr>
          <a:xfrm>
            <a:off x="2557670" y="3485322"/>
            <a:ext cx="357808" cy="9409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2557670" y="4658492"/>
            <a:ext cx="357808" cy="9409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76514" y="3601101"/>
            <a:ext cx="2875721" cy="7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76513" y="4744631"/>
            <a:ext cx="2875721" cy="7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36442" y="322859"/>
            <a:ext cx="11674998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830E-B8E5-A849-B299-C150F95FFD18}" type="slidenum">
              <a:rPr lang="en-US" smtClean="0"/>
              <a:t>5</a:t>
            </a:fld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731" y="1880688"/>
            <a:ext cx="8179902" cy="420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Motivation and Objective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Walkthrough for </a:t>
            </a:r>
            <a:r>
              <a:rPr lang="en-US" sz="2400" dirty="0"/>
              <a:t>Five </a:t>
            </a:r>
            <a:r>
              <a:rPr lang="en-US" sz="2400" dirty="0" smtClean="0"/>
              <a:t>Models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Hyper-parameter </a:t>
            </a:r>
            <a:r>
              <a:rPr lang="en-US" sz="2400" dirty="0" smtClean="0"/>
              <a:t>tuning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Dell use </a:t>
            </a:r>
            <a:r>
              <a:rPr lang="en-US" sz="2400" dirty="0" smtClean="0"/>
              <a:t>case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Prediction </a:t>
            </a:r>
            <a:r>
              <a:rPr lang="en-US" sz="2400" dirty="0" smtClean="0"/>
              <a:t>benchmarking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Conclusions and further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7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1028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7" y="1192242"/>
            <a:ext cx="820024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98097"/>
            <a:ext cx="904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3288</TotalTime>
  <Words>108</Words>
  <Application>Microsoft Macintosh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맑은 고딕</vt:lpstr>
      <vt:lpstr>Arial</vt:lpstr>
      <vt:lpstr>Office Theme</vt:lpstr>
      <vt:lpstr>Evaluation of time-series forecasting for treasury services</vt:lpstr>
      <vt:lpstr>PowerPoint Presentation</vt:lpstr>
      <vt:lpstr>PowerPoint Presentation</vt:lpstr>
      <vt:lpstr>PowerPoint Presentation</vt:lpstr>
      <vt:lpstr>PowerPoint Presentation</vt:lpstr>
      <vt:lpstr>Long Short-Term Memory (LSTM)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#KAMATH SHANTANU ARUN#</dc:creator>
  <cp:lastModifiedBy>Zhou You</cp:lastModifiedBy>
  <cp:revision>92</cp:revision>
  <dcterms:created xsi:type="dcterms:W3CDTF">2017-07-10T23:27:01Z</dcterms:created>
  <dcterms:modified xsi:type="dcterms:W3CDTF">2017-07-17T05:40:39Z</dcterms:modified>
</cp:coreProperties>
</file>