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rdozo" userId="8b2cc40ddcb31026" providerId="LiveId" clId="{824394BF-B030-46F0-9FC4-D3817DDF5AA3}"/>
    <pc:docChg chg="custSel modSld">
      <pc:chgData name="Daniel Cardozo" userId="8b2cc40ddcb31026" providerId="LiveId" clId="{824394BF-B030-46F0-9FC4-D3817DDF5AA3}" dt="2022-11-25T04:07:51.208" v="190" actId="20577"/>
      <pc:docMkLst>
        <pc:docMk/>
      </pc:docMkLst>
      <pc:sldChg chg="modSp mod">
        <pc:chgData name="Daniel Cardozo" userId="8b2cc40ddcb31026" providerId="LiveId" clId="{824394BF-B030-46F0-9FC4-D3817DDF5AA3}" dt="2022-11-25T04:06:03.639" v="51" actId="20577"/>
        <pc:sldMkLst>
          <pc:docMk/>
          <pc:sldMk cId="460022907" sldId="260"/>
        </pc:sldMkLst>
        <pc:spChg chg="mod">
          <ac:chgData name="Daniel Cardozo" userId="8b2cc40ddcb31026" providerId="LiveId" clId="{824394BF-B030-46F0-9FC4-D3817DDF5AA3}" dt="2022-11-25T04:06:03.639" v="51" actId="20577"/>
          <ac:spMkLst>
            <pc:docMk/>
            <pc:sldMk cId="460022907" sldId="260"/>
            <ac:spMk id="2" creationId="{62B00553-DB7F-7EAB-E622-10A16F90957C}"/>
          </ac:spMkLst>
        </pc:spChg>
      </pc:sldChg>
      <pc:sldChg chg="modSp mod">
        <pc:chgData name="Daniel Cardozo" userId="8b2cc40ddcb31026" providerId="LiveId" clId="{824394BF-B030-46F0-9FC4-D3817DDF5AA3}" dt="2022-11-25T04:06:35.373" v="71" actId="20577"/>
        <pc:sldMkLst>
          <pc:docMk/>
          <pc:sldMk cId="3580805656" sldId="261"/>
        </pc:sldMkLst>
        <pc:spChg chg="mod">
          <ac:chgData name="Daniel Cardozo" userId="8b2cc40ddcb31026" providerId="LiveId" clId="{824394BF-B030-46F0-9FC4-D3817DDF5AA3}" dt="2022-11-25T04:06:35.373" v="71" actId="20577"/>
          <ac:spMkLst>
            <pc:docMk/>
            <pc:sldMk cId="3580805656" sldId="261"/>
            <ac:spMk id="2" creationId="{22FFA113-F07C-769D-9D68-390C2A7F2D15}"/>
          </ac:spMkLst>
        </pc:spChg>
      </pc:sldChg>
      <pc:sldChg chg="modSp mod">
        <pc:chgData name="Daniel Cardozo" userId="8b2cc40ddcb31026" providerId="LiveId" clId="{824394BF-B030-46F0-9FC4-D3817DDF5AA3}" dt="2022-11-25T04:07:51.208" v="190" actId="20577"/>
        <pc:sldMkLst>
          <pc:docMk/>
          <pc:sldMk cId="2235906609" sldId="262"/>
        </pc:sldMkLst>
        <pc:spChg chg="mod">
          <ac:chgData name="Daniel Cardozo" userId="8b2cc40ddcb31026" providerId="LiveId" clId="{824394BF-B030-46F0-9FC4-D3817DDF5AA3}" dt="2022-11-25T04:07:51.208" v="190" actId="20577"/>
          <ac:spMkLst>
            <pc:docMk/>
            <pc:sldMk cId="2235906609" sldId="262"/>
            <ac:spMk id="2" creationId="{A007DE20-7306-4AA7-E824-691A72A45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69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10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90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844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78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70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723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1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79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7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2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56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8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847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90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1E152F-0502-444E-86EE-96182EE84C98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9FD66D-E4FE-43F8-9571-0A4DEFC689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7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E05A6C-9972-9169-B975-73022FDC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89518"/>
          </a:xfrm>
        </p:spPr>
        <p:txBody>
          <a:bodyPr anchor="t"/>
          <a:lstStyle/>
          <a:p>
            <a:pPr algn="l">
              <a:lnSpc>
                <a:spcPct val="250000"/>
              </a:lnSpc>
            </a:pPr>
            <a:r>
              <a:rPr lang="es-MX" i="1" u="sng" dirty="0">
                <a:solidFill>
                  <a:schemeClr val="accent1"/>
                </a:solidFill>
              </a:rPr>
              <a:t>Trabajo Práctico Integrador</a:t>
            </a:r>
            <a:br>
              <a:rPr lang="es-MX" i="1" u="sng" dirty="0">
                <a:solidFill>
                  <a:schemeClr val="accent1"/>
                </a:solidFill>
              </a:rPr>
            </a:br>
            <a:r>
              <a:rPr lang="es-MX" i="1" u="sng" dirty="0">
                <a:solidFill>
                  <a:schemeClr val="accent1"/>
                </a:solidFill>
              </a:rPr>
              <a:t>materia:</a:t>
            </a:r>
            <a:r>
              <a:rPr lang="es-MX" dirty="0"/>
              <a:t> Laboratorio de Programación I</a:t>
            </a:r>
            <a:br>
              <a:rPr lang="es-MX" i="1" u="sng" dirty="0">
                <a:solidFill>
                  <a:schemeClr val="accent1"/>
                </a:solidFill>
              </a:rPr>
            </a:br>
            <a:r>
              <a:rPr lang="es-MX" i="1" u="sng" dirty="0">
                <a:solidFill>
                  <a:schemeClr val="accent1"/>
                </a:solidFill>
              </a:rPr>
              <a:t>profesor: </a:t>
            </a:r>
            <a:r>
              <a:rPr lang="es-MX" dirty="0"/>
              <a:t>Leandro </a:t>
            </a:r>
            <a:r>
              <a:rPr lang="es-MX" dirty="0" err="1"/>
              <a:t>saldias</a:t>
            </a:r>
            <a:br>
              <a:rPr lang="es-MX" i="1" u="sng" dirty="0">
                <a:solidFill>
                  <a:schemeClr val="accent1"/>
                </a:solidFill>
              </a:rPr>
            </a:br>
            <a:r>
              <a:rPr lang="es-MX" i="1" u="sng" dirty="0">
                <a:solidFill>
                  <a:schemeClr val="accent1"/>
                </a:solidFill>
              </a:rPr>
              <a:t>carrera: </a:t>
            </a:r>
            <a:r>
              <a:rPr lang="es-MX" dirty="0"/>
              <a:t>tecnicatura en programación</a:t>
            </a:r>
            <a:endParaRPr lang="es-AR" i="1" u="sng" dirty="0">
              <a:solidFill>
                <a:schemeClr val="accent1"/>
              </a:solidFill>
            </a:endParaRPr>
          </a:p>
        </p:txBody>
      </p:sp>
      <p:pic>
        <p:nvPicPr>
          <p:cNvPr id="5" name="Picture 2" descr="Gestión de Turnos Online">
            <a:extLst>
              <a:ext uri="{FF2B5EF4-FFF2-40B4-BE49-F238E27FC236}">
                <a16:creationId xmlns:a16="http://schemas.microsoft.com/office/drawing/2014/main" id="{12A8BC96-7C60-C2E4-8560-BE8C9DCA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89" y="832403"/>
            <a:ext cx="2971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00042-1DE1-8D25-B6F1-26C8623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16022"/>
          </a:xfrm>
        </p:spPr>
        <p:txBody>
          <a:bodyPr anchor="t"/>
          <a:lstStyle/>
          <a:p>
            <a:r>
              <a:rPr lang="es-MX" i="1" u="sng" dirty="0">
                <a:solidFill>
                  <a:schemeClr val="accent1"/>
                </a:solidFill>
              </a:rPr>
              <a:t>Integrantes:</a:t>
            </a:r>
            <a:br>
              <a:rPr lang="es-MX" i="1" u="sng" dirty="0">
                <a:solidFill>
                  <a:schemeClr val="accent1"/>
                </a:solidFill>
              </a:rPr>
            </a:br>
            <a:br>
              <a:rPr lang="es-MX" i="1" u="sng" dirty="0">
                <a:solidFill>
                  <a:schemeClr val="accent1"/>
                </a:solidFill>
              </a:rPr>
            </a:br>
            <a:br>
              <a:rPr lang="es-MX" i="1" u="sng" dirty="0">
                <a:solidFill>
                  <a:schemeClr val="accent1"/>
                </a:solidFill>
              </a:rPr>
            </a:br>
            <a:r>
              <a:rPr lang="es-MX" dirty="0"/>
              <a:t>* </a:t>
            </a:r>
            <a:r>
              <a:rPr lang="es-MX" dirty="0" err="1"/>
              <a:t>andre</a:t>
            </a:r>
            <a:r>
              <a:rPr lang="es-MX" dirty="0"/>
              <a:t>, tomas </a:t>
            </a:r>
            <a:r>
              <a:rPr lang="es-MX" dirty="0" err="1"/>
              <a:t>oscar</a:t>
            </a:r>
            <a:br>
              <a:rPr lang="es-MX" dirty="0"/>
            </a:br>
            <a:br>
              <a:rPr lang="es-MX" dirty="0"/>
            </a:br>
            <a:r>
              <a:rPr lang="es-MX" dirty="0"/>
              <a:t>*</a:t>
            </a:r>
            <a:r>
              <a:rPr lang="es-MX" dirty="0" err="1"/>
              <a:t>d’Agostini</a:t>
            </a:r>
            <a:r>
              <a:rPr lang="es-MX" dirty="0"/>
              <a:t>, pablo</a:t>
            </a:r>
            <a:br>
              <a:rPr lang="es-MX" dirty="0"/>
            </a:br>
            <a:br>
              <a:rPr lang="es-MX" dirty="0"/>
            </a:br>
            <a:r>
              <a:rPr lang="es-MX" dirty="0"/>
              <a:t>*Cardozo, Daniel enrique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0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1C20-84CD-9A5F-0372-1DCE9AE3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941309"/>
          </a:xfrm>
        </p:spPr>
        <p:txBody>
          <a:bodyPr/>
          <a:lstStyle/>
          <a:p>
            <a:pPr algn="l"/>
            <a:r>
              <a:rPr lang="es-AR" sz="1800" b="1" i="0" u="sng" strike="noStrike" baseline="0" dirty="0">
                <a:latin typeface="Arial-BoldMT"/>
              </a:rPr>
              <a:t>Enunciado de la actividad:</a:t>
            </a:r>
            <a:br>
              <a:rPr lang="es-AR" sz="1800" b="1" i="0" u="none" strike="noStrike" baseline="0" dirty="0">
                <a:latin typeface="Arial-BoldMT"/>
              </a:rPr>
            </a:br>
            <a:r>
              <a:rPr lang="es-MX" sz="1800" b="0" i="0" u="none" strike="noStrike" baseline="0" dirty="0">
                <a:latin typeface="ArialMT"/>
              </a:rPr>
              <a:t>La empresa </a:t>
            </a:r>
            <a:r>
              <a:rPr lang="es-MX" sz="1800" b="0" i="0" u="none" strike="noStrike" baseline="0" dirty="0" err="1">
                <a:latin typeface="ArialMT"/>
              </a:rPr>
              <a:t>Play.In</a:t>
            </a:r>
            <a:r>
              <a:rPr lang="es-MX" sz="1800" b="0" i="0" u="none" strike="noStrike" baseline="0" dirty="0">
                <a:latin typeface="ArialMT"/>
              </a:rPr>
              <a:t> en respuesta a las necesidades de la escuela local decide realizar un programa que le permita a los estudiantes de primaria aprender mientras se divierten. Al mismo tiempo dicha empresa quiere premiar a sus empleados por su arduo desempeño. Por tal motivo </a:t>
            </a:r>
            <a:r>
              <a:rPr lang="es-MX" sz="1800" b="0" i="0" u="none" strike="noStrike" baseline="0" dirty="0" err="1">
                <a:latin typeface="ArialMT"/>
              </a:rPr>
              <a:t>Play.In</a:t>
            </a:r>
            <a:r>
              <a:rPr lang="es-MX" sz="1800" b="0" i="0" u="none" strike="noStrike" baseline="0" dirty="0">
                <a:latin typeface="ArialMT"/>
              </a:rPr>
              <a:t> solicita a sus programadores que presenten sus opciones, las mismas deben cumplir con lo siguiente:</a:t>
            </a:r>
            <a:br>
              <a:rPr lang="es-MX" sz="1800" b="0" i="0" u="none" strike="noStrike" baseline="0" dirty="0">
                <a:latin typeface="ArialMT"/>
              </a:rPr>
            </a:br>
            <a:r>
              <a:rPr lang="es-MX" sz="1800" b="0" i="0" u="none" strike="noStrike" baseline="0" dirty="0">
                <a:latin typeface="ArialMT"/>
              </a:rPr>
              <a:t>● El programa debe contar con 4 juegos didácticos diferentes.</a:t>
            </a:r>
            <a:br>
              <a:rPr lang="es-MX" sz="1800" b="0" i="0" u="none" strike="noStrike" baseline="0" dirty="0">
                <a:latin typeface="ArialMT"/>
              </a:rPr>
            </a:br>
            <a:r>
              <a:rPr lang="es-MX" sz="1800" b="0" i="0" u="none" strike="noStrike" baseline="0" dirty="0">
                <a:latin typeface="ArialMT"/>
              </a:rPr>
              <a:t>● El jugador debe poder optar a qué juego quiere jugar y no hay límite de veces para </a:t>
            </a:r>
            <a:r>
              <a:rPr lang="es-AR" sz="1800" b="0" i="0" u="none" strike="noStrike" baseline="0" dirty="0">
                <a:latin typeface="ArialMT"/>
              </a:rPr>
              <a:t>jugarlo.</a:t>
            </a:r>
            <a:br>
              <a:rPr lang="es-AR" sz="1800" b="0" i="0" u="none" strike="noStrike" baseline="0" dirty="0">
                <a:latin typeface="ArialMT"/>
              </a:rPr>
            </a:br>
            <a:r>
              <a:rPr lang="es-AR" sz="1800" b="0" i="0" u="none" strike="noStrike" baseline="0" dirty="0">
                <a:latin typeface="ArialMT"/>
              </a:rPr>
              <a:t>● La empresa controlará que el código del programa esté comentado correctamente </a:t>
            </a:r>
            <a:r>
              <a:rPr lang="es-MX" sz="1800" b="0" i="0" u="none" strike="noStrike" baseline="0" dirty="0">
                <a:latin typeface="ArialMT"/>
              </a:rPr>
              <a:t>para poder darle continuidad con algún otro programador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05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8312C-0E7E-1EEF-5474-CA92C4CF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748138" cy="5702770"/>
          </a:xfrm>
        </p:spPr>
        <p:txBody>
          <a:bodyPr anchor="t"/>
          <a:lstStyle/>
          <a:p>
            <a:pPr algn="l"/>
            <a:r>
              <a:rPr lang="es-MX" i="1" u="sng" dirty="0">
                <a:solidFill>
                  <a:schemeClr val="accent1"/>
                </a:solidFill>
              </a:rPr>
              <a:t>Programas utilizados:</a:t>
            </a:r>
            <a:br>
              <a:rPr lang="es-MX" i="1" u="sng" dirty="0">
                <a:solidFill>
                  <a:schemeClr val="accent1"/>
                </a:solidFill>
              </a:rPr>
            </a:br>
            <a:endParaRPr lang="es-AR" i="1" u="sng" dirty="0">
              <a:solidFill>
                <a:schemeClr val="accent1"/>
              </a:solidFill>
            </a:endParaRPr>
          </a:p>
        </p:txBody>
      </p:sp>
      <p:pic>
        <p:nvPicPr>
          <p:cNvPr id="2054" name="Picture 6" descr="MeisterTask Brand Page - MeisterTask">
            <a:extLst>
              <a:ext uri="{FF2B5EF4-FFF2-40B4-BE49-F238E27FC236}">
                <a16:creationId xmlns:a16="http://schemas.microsoft.com/office/drawing/2014/main" id="{2DDF43BC-17D1-BDB1-B089-4DF76C8F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1674495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Python Logo | Python Software Foundation">
            <a:extLst>
              <a:ext uri="{FF2B5EF4-FFF2-40B4-BE49-F238E27FC236}">
                <a16:creationId xmlns:a16="http://schemas.microsoft.com/office/drawing/2014/main" id="{3CCF98E6-3AE8-9013-2604-26A2FEFB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21" y="1750695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E99B98B-BE93-D1FD-D211-FB92BE8A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00" y="3652838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195D11E-20B9-D5A1-75AF-18B2D821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2838"/>
            <a:ext cx="3314701" cy="156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0553-DB7F-7EAB-E622-10A16F90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9" y="407963"/>
            <a:ext cx="11465170" cy="6147582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Tareas de cada participante del grupo:</a:t>
            </a:r>
            <a:br>
              <a:rPr lang="es-MX" dirty="0"/>
            </a:br>
            <a:r>
              <a:rPr lang="es-MX" dirty="0"/>
              <a:t>1_elegir un juego y lenguaje informar en el </a:t>
            </a:r>
            <a:r>
              <a:rPr lang="es-MX" dirty="0" err="1"/>
              <a:t>meister</a:t>
            </a:r>
            <a:r>
              <a:rPr lang="es-MX" dirty="0"/>
              <a:t> </a:t>
            </a:r>
            <a:r>
              <a:rPr lang="es-MX" dirty="0" err="1"/>
              <a:t>task</a:t>
            </a:r>
            <a:br>
              <a:rPr lang="es-MX" dirty="0"/>
            </a:br>
            <a:r>
              <a:rPr lang="es-MX" dirty="0"/>
              <a:t>2_empezar con el desarrollo del juego informar en el </a:t>
            </a:r>
            <a:r>
              <a:rPr lang="es-MX" dirty="0" err="1"/>
              <a:t>meister</a:t>
            </a:r>
            <a:r>
              <a:rPr lang="es-MX" dirty="0"/>
              <a:t> </a:t>
            </a:r>
            <a:r>
              <a:rPr lang="es-MX" dirty="0" err="1"/>
              <a:t>task</a:t>
            </a:r>
            <a:br>
              <a:rPr lang="es-MX" dirty="0"/>
            </a:br>
            <a:r>
              <a:rPr lang="es-MX" dirty="0"/>
              <a:t>3_descripción del juego</a:t>
            </a:r>
            <a:br>
              <a:rPr lang="es-MX" dirty="0"/>
            </a:br>
            <a:r>
              <a:rPr lang="es-MX" dirty="0"/>
              <a:t>4_cargar el juego </a:t>
            </a:r>
            <a:br>
              <a:rPr lang="es-MX" dirty="0"/>
            </a:br>
            <a:r>
              <a:rPr lang="es-MX" dirty="0"/>
              <a:t>5_</a:t>
            </a:r>
            <a:br>
              <a:rPr lang="es-MX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002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A113-F07C-769D-9D68-390C2A7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96753"/>
          </a:xfrm>
        </p:spPr>
        <p:txBody>
          <a:bodyPr>
            <a:normAutofit/>
          </a:bodyPr>
          <a:lstStyle/>
          <a:p>
            <a:r>
              <a:rPr lang="es-MX" u="sng" dirty="0"/>
              <a:t>Juegos: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*piedra, papel o tijera</a:t>
            </a:r>
            <a:br>
              <a:rPr lang="es-MX" dirty="0"/>
            </a:br>
            <a:r>
              <a:rPr lang="es-MX" dirty="0"/>
              <a:t>*adivina el numero	</a:t>
            </a:r>
            <a:br>
              <a:rPr lang="es-MX" dirty="0"/>
            </a:br>
            <a:r>
              <a:rPr lang="es-MX" dirty="0"/>
              <a:t>*</a:t>
            </a:r>
            <a:br>
              <a:rPr lang="es-MX" dirty="0"/>
            </a:br>
            <a:r>
              <a:rPr lang="es-MX" dirty="0"/>
              <a:t>*multiplicar			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08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7DE20-7306-4AA7-E824-691A72A4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43744"/>
          </a:xfrm>
        </p:spPr>
        <p:txBody>
          <a:bodyPr/>
          <a:lstStyle/>
          <a:p>
            <a:r>
              <a:rPr lang="es-MX" dirty="0"/>
              <a:t>Juego1</a:t>
            </a:r>
            <a:br>
              <a:rPr lang="es-MX" dirty="0"/>
            </a:br>
            <a:r>
              <a:rPr lang="es-MX" dirty="0"/>
              <a:t>hoja del programa en Python</a:t>
            </a:r>
            <a:br>
              <a:rPr lang="es-MX" dirty="0"/>
            </a:br>
            <a:r>
              <a:rPr lang="es-MX" dirty="0"/>
              <a:t>explicación escrita</a:t>
            </a:r>
            <a:br>
              <a:rPr lang="es-MX" dirty="0"/>
            </a:br>
            <a:r>
              <a:rPr lang="es-MX" dirty="0"/>
              <a:t>imágenes de prueba del juego</a:t>
            </a:r>
            <a:br>
              <a:rPr lang="es-MX" dirty="0"/>
            </a:br>
            <a:r>
              <a:rPr lang="es-MX" dirty="0"/>
              <a:t>los métodos que </a:t>
            </a:r>
            <a:r>
              <a:rPr lang="es-MX"/>
              <a:t>se utilizo</a:t>
            </a:r>
            <a:br>
              <a:rPr lang="es-MX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59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39AC-1229-F822-BCA2-E2742B76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073959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140</TotalTime>
  <Words>274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Arial-BoldMT</vt:lpstr>
      <vt:lpstr>ArialMT</vt:lpstr>
      <vt:lpstr>Tw Cen MT</vt:lpstr>
      <vt:lpstr>Gota</vt:lpstr>
      <vt:lpstr>Trabajo Práctico Integrador materia: Laboratorio de Programación I profesor: Leandro saldias carrera: tecnicatura en programación</vt:lpstr>
      <vt:lpstr>Integrantes:   * andre, tomas oscar  *d’Agostini, pablo  *Cardozo, Daniel enrique </vt:lpstr>
      <vt:lpstr>Enunciado de la actividad: La empresa Play.In en respuesta a las necesidades de la escuela local decide realizar un programa que le permita a los estudiantes de primaria aprender mientras se divierten. Al mismo tiempo dicha empresa quiere premiar a sus empleados por su arduo desempeño. Por tal motivo Play.In solicita a sus programadores que presenten sus opciones, las mismas deben cumplir con lo siguiente: ● El programa debe contar con 4 juegos didácticos diferentes. ● El jugador debe poder optar a qué juego quiere jugar y no hay límite de veces para jugarlo. ● La empresa controlará que el código del programa esté comentado correctamente para poder darle continuidad con algún otro programador</vt:lpstr>
      <vt:lpstr>Programas utilizados: </vt:lpstr>
      <vt:lpstr>Tareas de cada participante del grupo: 1_elegir un juego y lenguaje informar en el meister task 2_empezar con el desarrollo del juego informar en el meister task 3_descripción del juego 4_cargar el juego  5_ </vt:lpstr>
      <vt:lpstr>Juegos:  *piedra, papel o tijera *adivina el numero  * *multiplicar   </vt:lpstr>
      <vt:lpstr>Juego1 hoja del programa en Python explicación escrita imágenes de prueba del juego los métodos que se utilizo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 materia: Laboratorio de Programación I profesor: Leandro saldias carrera: tecnicatura en programación</dc:title>
  <dc:creator>Daniel Cardozo</dc:creator>
  <cp:lastModifiedBy>tomi andre</cp:lastModifiedBy>
  <cp:revision>2</cp:revision>
  <dcterms:created xsi:type="dcterms:W3CDTF">2022-11-24T19:08:03Z</dcterms:created>
  <dcterms:modified xsi:type="dcterms:W3CDTF">2022-11-25T08:48:44Z</dcterms:modified>
</cp:coreProperties>
</file>