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Paradigmas de Linguagens Computacionais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Tom</a:t>
            </a:r>
            <a:r>
              <a:rPr lang="pt-BR" dirty="0" smtClean="0"/>
              <a:t>ás Almeida  - taa2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846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</a:t>
            </a:r>
            <a:r>
              <a:rPr lang="pt-BR" dirty="0" smtClean="0"/>
              <a:t>  </a:t>
            </a:r>
            <a:r>
              <a:rPr lang="pt-BR" dirty="0" smtClean="0"/>
              <a:t>é</a:t>
            </a:r>
            <a:r>
              <a:rPr lang="pt-BR" dirty="0" smtClean="0"/>
              <a:t> </a:t>
            </a:r>
            <a:r>
              <a:rPr lang="pt-BR" dirty="0"/>
              <a:t>um paradigma de linguagem de programa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paradigmas determinam a vis</a:t>
            </a:r>
            <a:r>
              <a:rPr lang="pt-BR" dirty="0" smtClean="0"/>
              <a:t>ão que o programador tem sobre um código.</a:t>
            </a:r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Orientada a objetos,</a:t>
            </a:r>
          </a:p>
          <a:p>
            <a:pPr lvl="1"/>
            <a:r>
              <a:rPr lang="pt-BR" dirty="0" smtClean="0"/>
              <a:t>Orientada a aspectos,</a:t>
            </a:r>
          </a:p>
          <a:p>
            <a:pPr lvl="1"/>
            <a:r>
              <a:rPr lang="pt-BR" dirty="0" smtClean="0"/>
              <a:t>Funcional,</a:t>
            </a:r>
          </a:p>
          <a:p>
            <a:pPr lvl="1"/>
            <a:r>
              <a:rPr lang="pt-BR" dirty="0" smtClean="0"/>
              <a:t>Imperativa,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8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r>
              <a:rPr lang="pt-BR" dirty="0" smtClean="0"/>
              <a:t>ção funcional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paradigma funcional trabalha fornece uma vis</a:t>
            </a:r>
            <a:r>
              <a:rPr lang="pt-BR" dirty="0" smtClean="0"/>
              <a:t>ão do programa baseado em funções matemáticas.</a:t>
            </a:r>
          </a:p>
          <a:p>
            <a:r>
              <a:rPr lang="pt-BR" dirty="0"/>
              <a:t>F</a:t>
            </a:r>
            <a:r>
              <a:rPr lang="pt-BR" dirty="0" smtClean="0"/>
              <a:t>uncional não armazena estado se não trabalha com valores mutáveis, enquanto o paradigma imperativo sim.</a:t>
            </a:r>
          </a:p>
        </p:txBody>
      </p:sp>
    </p:spTree>
    <p:extLst>
      <p:ext uri="{BB962C8B-B14F-4D97-AF65-F5344CB8AC3E}">
        <p14:creationId xmlns:p14="http://schemas.microsoft.com/office/powerpoint/2010/main" val="273613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r>
              <a:rPr lang="pt-BR" dirty="0" smtClean="0"/>
              <a:t>ção funcional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das grandes vantagens da paradigma funcional para o imperativo </a:t>
            </a:r>
            <a:r>
              <a:rPr lang="pt-BR" dirty="0" smtClean="0"/>
              <a:t>é a falta de efeitos colaterais, ou seja, suas variáveis não podem ser alteradas ao longo do programa, alterando valores guardados na memória.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508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r>
              <a:rPr lang="pt-BR" dirty="0" smtClean="0"/>
              <a:t>ção Funcional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programa</a:t>
            </a:r>
            <a:r>
              <a:rPr lang="pt-BR" dirty="0" smtClean="0"/>
              <a:t>ção funcional foi desenvolvida como uma forma de driblar a crise de software em 1970, por ser uma linguagem mais concisa com alto </a:t>
            </a:r>
            <a:r>
              <a:rPr lang="pt-BR" dirty="0" err="1" smtClean="0"/>
              <a:t>nivel</a:t>
            </a:r>
            <a:r>
              <a:rPr lang="pt-BR" dirty="0" smtClean="0"/>
              <a:t> de abstração.</a:t>
            </a:r>
          </a:p>
          <a:p>
            <a:r>
              <a:rPr lang="pt-BR" dirty="0" smtClean="0"/>
              <a:t>Inicialmente foi bastante utilizada na academia e mais recentemente na ind</a:t>
            </a:r>
            <a:r>
              <a:rPr lang="pt-BR" dirty="0" smtClean="0"/>
              <a:t>ústria.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93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r>
              <a:rPr lang="pt-BR" dirty="0" smtClean="0"/>
              <a:t>ção funcional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Erlang</a:t>
            </a:r>
            <a:r>
              <a:rPr lang="pt-BR" dirty="0" smtClean="0"/>
              <a:t>: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Utilizado para rodar o servidor de mensagens.</a:t>
            </a:r>
            <a:endParaRPr lang="pt-BR" dirty="0"/>
          </a:p>
        </p:txBody>
      </p:sp>
      <p:pic>
        <p:nvPicPr>
          <p:cNvPr id="4" name="Picture 3" descr="logo-color-symb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53" y="1600200"/>
            <a:ext cx="4061457" cy="259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080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122</TotalTime>
  <Words>173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 Black </vt:lpstr>
      <vt:lpstr>Paradigmas de Linguagens Computacionais</vt:lpstr>
      <vt:lpstr>O que   é um paradigma de linguagem de programa</vt:lpstr>
      <vt:lpstr>Programação funcional</vt:lpstr>
      <vt:lpstr>Programação funcional</vt:lpstr>
      <vt:lpstr>Programação Funcional</vt:lpstr>
      <vt:lpstr>Programação funcional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Paradigmas de Linguagens Computacionais</dc:title>
  <dc:creator>Tomas Arruda de Almeida</dc:creator>
  <cp:lastModifiedBy>Tomas Arruda de Almeida</cp:lastModifiedBy>
  <cp:revision>5</cp:revision>
  <dcterms:created xsi:type="dcterms:W3CDTF">2015-03-18T00:32:28Z</dcterms:created>
  <dcterms:modified xsi:type="dcterms:W3CDTF">2015-03-18T02:35:09Z</dcterms:modified>
</cp:coreProperties>
</file>