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1" r:id="rId5"/>
    <p:sldId id="258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Tvorba</a:t>
            </a:r>
            <a:r>
              <a:rPr lang="en-US" dirty="0"/>
              <a:t> </a:t>
            </a:r>
            <a:r>
              <a:rPr lang="en-US" dirty="0" err="1"/>
              <a:t>interakt</a:t>
            </a:r>
            <a:r>
              <a:rPr lang="sk-SK" dirty="0" err="1"/>
              <a:t>ívnych</a:t>
            </a:r>
            <a:r>
              <a:rPr lang="sk-SK" dirty="0"/>
              <a:t> príbehov v hrách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Tomáš </a:t>
            </a:r>
            <a:r>
              <a:rPr lang="sk-SK" dirty="0" err="1"/>
              <a:t>Bakoš</a:t>
            </a:r>
            <a:endParaRPr lang="sk-SK" dirty="0"/>
          </a:p>
          <a:p>
            <a:r>
              <a:rPr lang="sk-SK" dirty="0"/>
              <a:t>Školiteľ: </a:t>
            </a:r>
            <a:r>
              <a:rPr lang="sk-SK" dirty="0"/>
              <a:t>RNDr. Jozef Šiška,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68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 dirty="0"/>
              <a:t>Využité Prístupy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sk-SK" dirty="0"/>
              <a:t>Dobrodružná textová hra</a:t>
            </a:r>
            <a:endParaRPr lang="en-US" dirty="0"/>
          </a:p>
          <a:p>
            <a:r>
              <a:rPr lang="sk-SK" dirty="0"/>
              <a:t>Generovanie</a:t>
            </a:r>
            <a:r>
              <a:rPr lang="en-US" dirty="0"/>
              <a:t> </a:t>
            </a:r>
            <a:r>
              <a:rPr lang="sk-SK" dirty="0"/>
              <a:t>sveta</a:t>
            </a:r>
            <a:endParaRPr lang="sk-SK" dirty="0"/>
          </a:p>
          <a:p>
            <a:r>
              <a:rPr lang="sk-SK" dirty="0"/>
              <a:t>Plánovanie</a:t>
            </a:r>
            <a:r>
              <a:rPr lang="en-US" dirty="0"/>
              <a:t> </a:t>
            </a:r>
            <a:r>
              <a:rPr lang="sk-SK" dirty="0"/>
              <a:t>príbehu</a:t>
            </a:r>
          </a:p>
        </p:txBody>
      </p:sp>
    </p:spTree>
    <p:extLst>
      <p:ext uri="{BB962C8B-B14F-4D97-AF65-F5344CB8AC3E}">
        <p14:creationId xmlns:p14="http://schemas.microsoft.com/office/powerpoint/2010/main" val="42691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</a:rPr>
              <a:t>Dobrodružná Textová hra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sk-SK" dirty="0"/>
              <a:t>Nenáročnosť na implementáciu</a:t>
            </a:r>
          </a:p>
          <a:p>
            <a:r>
              <a:rPr lang="sk-SK" dirty="0" err="1"/>
              <a:t>Ovladanie</a:t>
            </a:r>
            <a:r>
              <a:rPr lang="sk-SK" dirty="0"/>
              <a:t> pomocou jednoduchých </a:t>
            </a:r>
            <a:r>
              <a:rPr lang="sk-SK" dirty="0" err="1"/>
              <a:t>prikazov</a:t>
            </a:r>
            <a:endParaRPr lang="sk-SK" dirty="0"/>
          </a:p>
          <a:p>
            <a:r>
              <a:rPr lang="sk-SK" dirty="0" err="1"/>
              <a:t>Focus</a:t>
            </a:r>
            <a:r>
              <a:rPr lang="sk-SK" dirty="0"/>
              <a:t> na tvorbu </a:t>
            </a:r>
            <a:r>
              <a:rPr lang="sk-SK" dirty="0" err="1"/>
              <a:t>pribehu</a:t>
            </a:r>
            <a:endParaRPr lang="sk-SK" dirty="0"/>
          </a:p>
          <a:p>
            <a:r>
              <a:rPr lang="sk-SK" dirty="0" err="1"/>
              <a:t>Medium</a:t>
            </a:r>
            <a:r>
              <a:rPr lang="sk-SK" dirty="0"/>
              <a:t> na sprostredkovanie </a:t>
            </a:r>
            <a:r>
              <a:rPr lang="sk-SK" dirty="0" err="1"/>
              <a:t>pribehu</a:t>
            </a:r>
            <a:endParaRPr lang="sk-SK" dirty="0"/>
          </a:p>
          <a:p>
            <a:r>
              <a:rPr lang="sk-SK" dirty="0" err="1"/>
              <a:t>Zabezpecuje</a:t>
            </a:r>
            <a:r>
              <a:rPr lang="sk-SK" dirty="0"/>
              <a:t> interaktivitu</a:t>
            </a:r>
          </a:p>
        </p:txBody>
      </p:sp>
    </p:spTree>
    <p:extLst>
      <p:ext uri="{BB962C8B-B14F-4D97-AF65-F5344CB8AC3E}">
        <p14:creationId xmlns:p14="http://schemas.microsoft.com/office/powerpoint/2010/main" val="42252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dobrodružná</a:t>
            </a:r>
            <a:br>
              <a:rPr lang="sk-SK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Textová hra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sk-SK" dirty="0"/>
              <a:t>Nenáročnosť na implementáciu</a:t>
            </a:r>
          </a:p>
          <a:p>
            <a:r>
              <a:rPr lang="sk-SK" dirty="0" err="1"/>
              <a:t>Ovladanie</a:t>
            </a:r>
            <a:r>
              <a:rPr lang="sk-SK" dirty="0"/>
              <a:t> pomocou jednoduchých </a:t>
            </a:r>
            <a:r>
              <a:rPr lang="sk-SK" dirty="0" err="1"/>
              <a:t>prikazov</a:t>
            </a:r>
            <a:endParaRPr lang="sk-SK" dirty="0"/>
          </a:p>
          <a:p>
            <a:r>
              <a:rPr lang="sk-SK" dirty="0" err="1"/>
              <a:t>Focus</a:t>
            </a:r>
            <a:r>
              <a:rPr lang="sk-SK" dirty="0"/>
              <a:t> na tvorbu </a:t>
            </a:r>
            <a:r>
              <a:rPr lang="sk-SK" dirty="0" err="1"/>
              <a:t>pribehu</a:t>
            </a:r>
            <a:endParaRPr lang="sk-SK" dirty="0"/>
          </a:p>
          <a:p>
            <a:r>
              <a:rPr lang="sk-SK" dirty="0" err="1"/>
              <a:t>Medium</a:t>
            </a:r>
            <a:r>
              <a:rPr lang="sk-SK" dirty="0"/>
              <a:t> na sprostredkovanie </a:t>
            </a:r>
            <a:r>
              <a:rPr lang="sk-SK" dirty="0" err="1"/>
              <a:t>pribehu</a:t>
            </a:r>
            <a:endParaRPr lang="sk-SK" dirty="0"/>
          </a:p>
          <a:p>
            <a:r>
              <a:rPr lang="sk-SK" dirty="0" err="1"/>
              <a:t>Zabezpecuje</a:t>
            </a:r>
            <a:r>
              <a:rPr lang="sk-SK" dirty="0"/>
              <a:t> interaktivitu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jekt pre obsa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7" y="4661749"/>
            <a:ext cx="7164131" cy="146864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Plánovanie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sk-SK" dirty="0" err="1"/>
              <a:t>Umoznuje</a:t>
            </a:r>
            <a:r>
              <a:rPr lang="sk-SK" dirty="0"/>
              <a:t> </a:t>
            </a:r>
            <a:r>
              <a:rPr lang="sk-SK" dirty="0" err="1"/>
              <a:t>vytvorit</a:t>
            </a:r>
            <a:r>
              <a:rPr lang="sk-SK" dirty="0"/>
              <a:t> príbeh pomocou akcii</a:t>
            </a:r>
          </a:p>
          <a:p>
            <a:r>
              <a:rPr lang="sk-SK" dirty="0" err="1"/>
              <a:t>Kazda</a:t>
            </a:r>
            <a:r>
              <a:rPr lang="sk-SK" dirty="0"/>
              <a:t> akcia ma svoju cenu</a:t>
            </a:r>
          </a:p>
          <a:p>
            <a:r>
              <a:rPr lang="sk-SK" dirty="0"/>
              <a:t>Viacero </a:t>
            </a:r>
            <a:r>
              <a:rPr lang="sk-SK" dirty="0" err="1"/>
              <a:t>moznosti</a:t>
            </a:r>
            <a:r>
              <a:rPr lang="sk-SK" dirty="0"/>
              <a:t> v </a:t>
            </a:r>
            <a:r>
              <a:rPr lang="sk-SK" dirty="0" err="1"/>
              <a:t>ramci</a:t>
            </a:r>
            <a:r>
              <a:rPr lang="sk-SK" dirty="0"/>
              <a:t> </a:t>
            </a:r>
            <a:r>
              <a:rPr lang="sk-SK" dirty="0" err="1"/>
              <a:t>jedneho</a:t>
            </a:r>
            <a:r>
              <a:rPr lang="sk-SK" dirty="0"/>
              <a:t> </a:t>
            </a:r>
            <a:r>
              <a:rPr lang="sk-SK" dirty="0" err="1"/>
              <a:t>planovania</a:t>
            </a:r>
            <a:endParaRPr lang="sk-SK" dirty="0"/>
          </a:p>
          <a:p>
            <a:r>
              <a:rPr lang="sk-SK" dirty="0" err="1"/>
              <a:t>Planovaci</a:t>
            </a:r>
            <a:r>
              <a:rPr lang="sk-SK" dirty="0"/>
              <a:t> strom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3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 dirty="0" err="1">
                <a:solidFill>
                  <a:srgbClr val="FFFFFF"/>
                </a:solidFill>
              </a:rPr>
              <a:t>ReprezentáciaSveta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sk-SK" dirty="0"/>
              <a:t>Predikáty </a:t>
            </a:r>
            <a:r>
              <a:rPr lang="sk-SK" dirty="0" err="1"/>
              <a:t>odvolavajuce</a:t>
            </a:r>
            <a:r>
              <a:rPr lang="sk-SK" dirty="0"/>
              <a:t> sa na herne objekty</a:t>
            </a:r>
          </a:p>
          <a:p>
            <a:r>
              <a:rPr lang="sk-SK" dirty="0" err="1"/>
              <a:t>Nacitavana</a:t>
            </a:r>
            <a:r>
              <a:rPr lang="sk-SK" dirty="0"/>
              <a:t> zo </a:t>
            </a:r>
            <a:r>
              <a:rPr lang="sk-SK" dirty="0" err="1"/>
              <a:t>suboru</a:t>
            </a:r>
            <a:r>
              <a:rPr lang="sk-SK" dirty="0"/>
              <a:t> </a:t>
            </a:r>
            <a:r>
              <a:rPr lang="en-US" dirty="0"/>
              <a:t>(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editovatelna</a:t>
            </a:r>
            <a:r>
              <a:rPr lang="en-US" dirty="0"/>
              <a:t>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977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Výsledok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sk-SK" dirty="0" err="1"/>
              <a:t>Dobrodruzna</a:t>
            </a:r>
            <a:r>
              <a:rPr lang="sk-SK" dirty="0"/>
              <a:t> </a:t>
            </a:r>
            <a:r>
              <a:rPr lang="sk-SK" dirty="0" err="1"/>
              <a:t>textova</a:t>
            </a:r>
            <a:r>
              <a:rPr lang="sk-SK" dirty="0"/>
              <a:t> hra</a:t>
            </a:r>
          </a:p>
          <a:p>
            <a:r>
              <a:rPr lang="sk-SK" dirty="0" err="1"/>
              <a:t>Vzdy</a:t>
            </a:r>
            <a:r>
              <a:rPr lang="sk-SK" dirty="0"/>
              <a:t> </a:t>
            </a:r>
            <a:r>
              <a:rPr lang="sk-SK" dirty="0" err="1"/>
              <a:t>iny</a:t>
            </a:r>
            <a:r>
              <a:rPr lang="sk-SK" dirty="0"/>
              <a:t> </a:t>
            </a:r>
            <a:r>
              <a:rPr lang="sk-SK" dirty="0" err="1"/>
              <a:t>pribeh</a:t>
            </a:r>
            <a:endParaRPr lang="sk-SK" dirty="0"/>
          </a:p>
          <a:p>
            <a:r>
              <a:rPr lang="sk-SK" dirty="0"/>
              <a:t>Da sa </a:t>
            </a:r>
            <a:r>
              <a:rPr lang="sk-SK" dirty="0" err="1"/>
              <a:t>hrat</a:t>
            </a:r>
            <a:r>
              <a:rPr lang="sk-SK" dirty="0"/>
              <a:t> znovu a znovu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558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Dakujem</a:t>
            </a:r>
            <a:r>
              <a:rPr lang="sk-SK" dirty="0"/>
              <a:t>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493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113</Words>
  <Application>Microsoft Office PowerPoint</Application>
  <PresentationFormat>Širokouhlá</PresentationFormat>
  <Paragraphs>32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Integrál</vt:lpstr>
      <vt:lpstr>Tvorba interaktívnych príbehov v hrách</vt:lpstr>
      <vt:lpstr>Využité Prístupy</vt:lpstr>
      <vt:lpstr>Dobrodružná Textová hra</vt:lpstr>
      <vt:lpstr>dobrodružná Textová hra</vt:lpstr>
      <vt:lpstr>Plánovanie</vt:lpstr>
      <vt:lpstr>ReprezentáciaSveta</vt:lpstr>
      <vt:lpstr>Výsledok</vt:lpstr>
      <vt:lpstr>Dakujem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interaktívnych príbehov v hrách</dc:title>
  <dc:creator>Tomi</dc:creator>
  <cp:lastModifiedBy>Tomi</cp:lastModifiedBy>
  <cp:revision>9</cp:revision>
  <dcterms:created xsi:type="dcterms:W3CDTF">2017-04-18T18:10:48Z</dcterms:created>
  <dcterms:modified xsi:type="dcterms:W3CDTF">2017-04-18T19:48:15Z</dcterms:modified>
</cp:coreProperties>
</file>