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712" r:id="rId3"/>
  </p:sldMasterIdLst>
  <p:sldIdLst>
    <p:sldId id="256" r:id="rId4"/>
    <p:sldId id="257" r:id="rId5"/>
    <p:sldId id="266" r:id="rId6"/>
    <p:sldId id="265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51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jav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5"/>
          <p:cNvSpPr/>
          <p:nvPr userDrawn="1"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/>
          <p:cNvCxnSpPr/>
          <p:nvPr userDrawn="1"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8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33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38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63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68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97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TVORBA</a:t>
            </a:r>
            <a:r>
              <a:rPr lang="en-US" dirty="0"/>
              <a:t> </a:t>
            </a:r>
            <a:r>
              <a:rPr lang="sk-SK" dirty="0" err="1"/>
              <a:t>Interatkívnych</a:t>
            </a:r>
            <a:r>
              <a:rPr lang="sk-SK" dirty="0"/>
              <a:t> príbehov v hrách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Tomáš </a:t>
            </a:r>
            <a:r>
              <a:rPr lang="sk-SK" dirty="0" err="1"/>
              <a:t>Bakoš</a:t>
            </a:r>
            <a:endParaRPr lang="sk-SK" dirty="0"/>
          </a:p>
          <a:p>
            <a:r>
              <a:rPr lang="sk-SK" dirty="0"/>
              <a:t>Školiteľ: RNDr. Jozef Šiška, PhD.</a:t>
            </a:r>
          </a:p>
        </p:txBody>
      </p:sp>
    </p:spTree>
    <p:extLst>
      <p:ext uri="{BB962C8B-B14F-4D97-AF65-F5344CB8AC3E}">
        <p14:creationId xmlns:p14="http://schemas.microsoft.com/office/powerpoint/2010/main" val="10668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/>
              <a:t>Navrhnúť a implementovať systém pre tvorbu zaujímavých zápletiek </a:t>
            </a:r>
            <a:r>
              <a:rPr lang="en-US" sz="2800" dirty="0"/>
              <a:t>(</a:t>
            </a:r>
            <a:r>
              <a:rPr lang="sk-SK" sz="2800" dirty="0"/>
              <a:t>cieľov</a:t>
            </a:r>
            <a:r>
              <a:rPr lang="en-US" sz="2800" dirty="0"/>
              <a:t>)</a:t>
            </a:r>
            <a:r>
              <a:rPr lang="sk-SK" sz="2800" dirty="0"/>
              <a:t> v dobrodružných hrách, ktoré sa dajú hrať znovu a znovu.</a:t>
            </a:r>
          </a:p>
        </p:txBody>
      </p:sp>
    </p:spTree>
    <p:extLst>
      <p:ext uri="{BB962C8B-B14F-4D97-AF65-F5344CB8AC3E}">
        <p14:creationId xmlns:p14="http://schemas.microsoft.com/office/powerpoint/2010/main" val="4269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Pojmy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/>
              <a:t>Dobrodružná textová hra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sk-SK" sz="2800" dirty="0"/>
              <a:t>Reprezentácia sveta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Plánovanie</a:t>
            </a:r>
            <a:r>
              <a:rPr lang="en-US" sz="2800" dirty="0"/>
              <a:t> </a:t>
            </a:r>
            <a:r>
              <a:rPr lang="sk-SK" sz="2800" dirty="0"/>
              <a:t>príbehu</a:t>
            </a:r>
          </a:p>
        </p:txBody>
      </p:sp>
    </p:spTree>
    <p:extLst>
      <p:ext uri="{BB962C8B-B14F-4D97-AF65-F5344CB8AC3E}">
        <p14:creationId xmlns:p14="http://schemas.microsoft.com/office/powerpoint/2010/main" val="75462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Dobrodružná Textová hra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/>
              <a:t>Ovládanie pomocou jednoduchých príkazov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Nenáročnosť na implementáciu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2800" dirty="0"/>
              <a:t> Sústredenie sa na tvorbu príbehu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2800" dirty="0"/>
              <a:t> Prostriedok na sprostredkovanie príbehu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Zabezpečuje interaktivitu</a:t>
            </a:r>
          </a:p>
        </p:txBody>
      </p:sp>
    </p:spTree>
    <p:extLst>
      <p:ext uri="{BB962C8B-B14F-4D97-AF65-F5344CB8AC3E}">
        <p14:creationId xmlns:p14="http://schemas.microsoft.com/office/powerpoint/2010/main" val="422526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Reprezentácia Sveta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/>
              <a:t>Predikáty odvolávajúce sa na herné objekty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Objekty načítavané zo súboru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Hodnoty</a:t>
            </a:r>
            <a:r>
              <a:rPr lang="en-US" sz="2800" dirty="0"/>
              <a:t> </a:t>
            </a:r>
            <a:r>
              <a:rPr lang="sk-SK" sz="2800" dirty="0"/>
              <a:t>generované náhodne</a:t>
            </a:r>
          </a:p>
        </p:txBody>
      </p:sp>
    </p:spTree>
    <p:extLst>
      <p:ext uri="{BB962C8B-B14F-4D97-AF65-F5344CB8AC3E}">
        <p14:creationId xmlns:p14="http://schemas.microsoft.com/office/powerpoint/2010/main" val="10354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Plánovanie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/>
              <a:t>Pomocou akcií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Umožňuje vytvoriť príbeh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Plánovací strom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Viacero možností v rámci jedného plánovania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Každá akcia má svoju cenu</a:t>
            </a:r>
          </a:p>
        </p:txBody>
      </p:sp>
      <p:pic>
        <p:nvPicPr>
          <p:cNvPr id="4" name="Zástupný objekt pre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69" y="2286000"/>
            <a:ext cx="7164131" cy="14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493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209</TotalTime>
  <Words>108</Words>
  <Application>Microsoft Office PowerPoint</Application>
  <PresentationFormat>Širokouhlá</PresentationFormat>
  <Paragraphs>26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Integrál</vt:lpstr>
      <vt:lpstr>Storyboard Layouts</vt:lpstr>
      <vt:lpstr>1_Integrál</vt:lpstr>
      <vt:lpstr>TVORBA Interatkívnych príbehov v hrách</vt:lpstr>
      <vt:lpstr>Cieľ</vt:lpstr>
      <vt:lpstr>Pojmy</vt:lpstr>
      <vt:lpstr>Dobrodružná Textová hra</vt:lpstr>
      <vt:lpstr>Reprezentácia Sveta</vt:lpstr>
      <vt:lpstr>Plánovanie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interaktívnych príbehov v hrách</dc:title>
  <dc:creator>Tomi</dc:creator>
  <cp:lastModifiedBy>Tomi</cp:lastModifiedBy>
  <cp:revision>23</cp:revision>
  <dcterms:created xsi:type="dcterms:W3CDTF">2017-04-18T18:10:48Z</dcterms:created>
  <dcterms:modified xsi:type="dcterms:W3CDTF">2017-04-19T20:51:07Z</dcterms:modified>
</cp:coreProperties>
</file>