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8566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6"/>
    <a:srgbClr val="F5F5ED"/>
    <a:srgbClr val="E9A97F"/>
    <a:srgbClr val="F2F2EA"/>
    <a:srgbClr val="EEEEE6"/>
    <a:srgbClr val="EE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29"/>
  </p:normalViewPr>
  <p:slideViewPr>
    <p:cSldViewPr snapToGrid="0" snapToObjects="1">
      <p:cViewPr>
        <p:scale>
          <a:sx n="215" d="100"/>
          <a:sy n="215" d="100"/>
        </p:scale>
        <p:origin x="2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250" y="1001553"/>
            <a:ext cx="7528164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83" y="3214319"/>
            <a:ext cx="6642497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8050" y="325823"/>
            <a:ext cx="1909718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896" y="325823"/>
            <a:ext cx="5618446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83" y="1525705"/>
            <a:ext cx="7638872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283" y="4095460"/>
            <a:ext cx="7638872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895" y="1629117"/>
            <a:ext cx="376408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3686" y="1629117"/>
            <a:ext cx="376408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49" y="325825"/>
            <a:ext cx="7638872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50" y="1500205"/>
            <a:ext cx="3746783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050" y="2235432"/>
            <a:ext cx="3746783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3686" y="1500205"/>
            <a:ext cx="376523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3686" y="2235432"/>
            <a:ext cx="3765235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49" y="407988"/>
            <a:ext cx="285650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235" y="881141"/>
            <a:ext cx="448368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49" y="1835944"/>
            <a:ext cx="285650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49" y="407988"/>
            <a:ext cx="285650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65235" y="881141"/>
            <a:ext cx="448368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49" y="1835944"/>
            <a:ext cx="285650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896" y="325825"/>
            <a:ext cx="763887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96" y="1629117"/>
            <a:ext cx="763887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896" y="5672162"/>
            <a:ext cx="199274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B18C-35AD-674A-8968-04F4900D06D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70" y="5672162"/>
            <a:ext cx="298912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5018" y="5672162"/>
            <a:ext cx="199274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DDA3-06F2-CB4B-A0F1-E4BE4B83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3D4B3B1-44BD-4A4F-BFD9-CC1A5895B3CF}"/>
              </a:ext>
            </a:extLst>
          </p:cNvPr>
          <p:cNvGrpSpPr/>
          <p:nvPr/>
        </p:nvGrpSpPr>
        <p:grpSpPr>
          <a:xfrm>
            <a:off x="-44717" y="-56337"/>
            <a:ext cx="8874387" cy="5981085"/>
            <a:chOff x="8898218" y="576164"/>
            <a:chExt cx="8876104" cy="598108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C1D3998-9556-474B-AF92-573C1482ACAC}"/>
                </a:ext>
              </a:extLst>
            </p:cNvPr>
            <p:cNvGrpSpPr/>
            <p:nvPr/>
          </p:nvGrpSpPr>
          <p:grpSpPr>
            <a:xfrm>
              <a:off x="8898218" y="576164"/>
              <a:ext cx="8876104" cy="5981085"/>
              <a:chOff x="8898218" y="576164"/>
              <a:chExt cx="8876104" cy="5981085"/>
            </a:xfrm>
          </p:grpSpPr>
          <p:sp>
            <p:nvSpPr>
              <p:cNvPr id="143" name="Right Triangle 142">
                <a:extLst>
                  <a:ext uri="{FF2B5EF4-FFF2-40B4-BE49-F238E27FC236}">
                    <a16:creationId xmlns:a16="http://schemas.microsoft.com/office/drawing/2014/main" id="{4ACD7048-5569-CA4E-8C57-3EAA555DD7AD}"/>
                  </a:ext>
                </a:extLst>
              </p:cNvPr>
              <p:cNvSpPr/>
              <p:nvPr/>
            </p:nvSpPr>
            <p:spPr>
              <a:xfrm>
                <a:off x="10638521" y="1714575"/>
                <a:ext cx="7032139" cy="4139784"/>
              </a:xfrm>
              <a:prstGeom prst="rtTriangle">
                <a:avLst/>
              </a:prstGeom>
              <a:solidFill>
                <a:srgbClr val="F5F5ED"/>
              </a:solidFill>
              <a:ln w="19050" cap="flat" cmpd="sng" algn="ctr">
                <a:solidFill>
                  <a:sysClr val="windowText" lastClr="000000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126AA9-D914-6B47-BEEF-B9CC218FF9C2}"/>
                  </a:ext>
                </a:extLst>
              </p:cNvPr>
              <p:cNvSpPr/>
              <p:nvPr/>
            </p:nvSpPr>
            <p:spPr>
              <a:xfrm>
                <a:off x="10342826" y="1584308"/>
                <a:ext cx="252000" cy="215992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E14D8D1-DEFA-8A4A-9628-6A11F66BA4C8}"/>
                  </a:ext>
                </a:extLst>
              </p:cNvPr>
              <p:cNvSpPr/>
              <p:nvPr/>
            </p:nvSpPr>
            <p:spPr>
              <a:xfrm>
                <a:off x="9342115" y="1584276"/>
                <a:ext cx="1152128" cy="3024336"/>
              </a:xfrm>
              <a:prstGeom prst="rect">
                <a:avLst/>
              </a:prstGeom>
              <a:pattFill prst="trellis">
                <a:fgClr>
                  <a:srgbClr val="E9A97F"/>
                </a:fgClr>
                <a:bgClr>
                  <a:schemeClr val="bg1"/>
                </a:bgClr>
              </a:patt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3F1F6835-ED30-A548-8C46-63DC1D32F97F}"/>
                  </a:ext>
                </a:extLst>
              </p:cNvPr>
              <p:cNvSpPr/>
              <p:nvPr/>
            </p:nvSpPr>
            <p:spPr>
              <a:xfrm>
                <a:off x="14298490" y="5303462"/>
                <a:ext cx="3364194" cy="984467"/>
              </a:xfrm>
              <a:custGeom>
                <a:avLst/>
                <a:gdLst>
                  <a:gd name="connsiteX0" fmla="*/ 3352800 w 3352800"/>
                  <a:gd name="connsiteY0" fmla="*/ 549300 h 551499"/>
                  <a:gd name="connsiteX1" fmla="*/ 3291840 w 3352800"/>
                  <a:gd name="connsiteY1" fmla="*/ 549300 h 551499"/>
                  <a:gd name="connsiteX2" fmla="*/ 3147060 w 3352800"/>
                  <a:gd name="connsiteY2" fmla="*/ 526440 h 551499"/>
                  <a:gd name="connsiteX3" fmla="*/ 2964180 w 3352800"/>
                  <a:gd name="connsiteY3" fmla="*/ 457860 h 551499"/>
                  <a:gd name="connsiteX4" fmla="*/ 2865120 w 3352800"/>
                  <a:gd name="connsiteY4" fmla="*/ 419760 h 551499"/>
                  <a:gd name="connsiteX5" fmla="*/ 275082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46020 w 3352800"/>
                  <a:gd name="connsiteY9" fmla="*/ 419760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86000 w 3352800"/>
                  <a:gd name="connsiteY12" fmla="*/ 541680 h 551499"/>
                  <a:gd name="connsiteX13" fmla="*/ 2217420 w 3352800"/>
                  <a:gd name="connsiteY13" fmla="*/ 541680 h 551499"/>
                  <a:gd name="connsiteX14" fmla="*/ 2148840 w 3352800"/>
                  <a:gd name="connsiteY14" fmla="*/ 534060 h 551499"/>
                  <a:gd name="connsiteX15" fmla="*/ 2011680 w 3352800"/>
                  <a:gd name="connsiteY15" fmla="*/ 511200 h 551499"/>
                  <a:gd name="connsiteX16" fmla="*/ 1874520 w 3352800"/>
                  <a:gd name="connsiteY16" fmla="*/ 473100 h 551499"/>
                  <a:gd name="connsiteX17" fmla="*/ 1775460 w 3352800"/>
                  <a:gd name="connsiteY17" fmla="*/ 427380 h 551499"/>
                  <a:gd name="connsiteX18" fmla="*/ 1691640 w 3352800"/>
                  <a:gd name="connsiteY18" fmla="*/ 374040 h 551499"/>
                  <a:gd name="connsiteX19" fmla="*/ 1630680 w 3352800"/>
                  <a:gd name="connsiteY19" fmla="*/ 335940 h 551499"/>
                  <a:gd name="connsiteX20" fmla="*/ 1577340 w 3352800"/>
                  <a:gd name="connsiteY20" fmla="*/ 313080 h 551499"/>
                  <a:gd name="connsiteX21" fmla="*/ 1531620 w 3352800"/>
                  <a:gd name="connsiteY21" fmla="*/ 290220 h 551499"/>
                  <a:gd name="connsiteX22" fmla="*/ 1485900 w 3352800"/>
                  <a:gd name="connsiteY22" fmla="*/ 274980 h 551499"/>
                  <a:gd name="connsiteX23" fmla="*/ 1440180 w 3352800"/>
                  <a:gd name="connsiteY23" fmla="*/ 290220 h 551499"/>
                  <a:gd name="connsiteX24" fmla="*/ 1424940 w 3352800"/>
                  <a:gd name="connsiteY24" fmla="*/ 313080 h 551499"/>
                  <a:gd name="connsiteX25" fmla="*/ 1440180 w 3352800"/>
                  <a:gd name="connsiteY25" fmla="*/ 374040 h 551499"/>
                  <a:gd name="connsiteX26" fmla="*/ 1432560 w 3352800"/>
                  <a:gd name="connsiteY26" fmla="*/ 404520 h 551499"/>
                  <a:gd name="connsiteX27" fmla="*/ 1409700 w 3352800"/>
                  <a:gd name="connsiteY27" fmla="*/ 435000 h 551499"/>
                  <a:gd name="connsiteX28" fmla="*/ 1348740 w 3352800"/>
                  <a:gd name="connsiteY28" fmla="*/ 480720 h 551499"/>
                  <a:gd name="connsiteX29" fmla="*/ 1272540 w 3352800"/>
                  <a:gd name="connsiteY29" fmla="*/ 503580 h 551499"/>
                  <a:gd name="connsiteX30" fmla="*/ 1173480 w 3352800"/>
                  <a:gd name="connsiteY30" fmla="*/ 534060 h 551499"/>
                  <a:gd name="connsiteX31" fmla="*/ 1082040 w 3352800"/>
                  <a:gd name="connsiteY31" fmla="*/ 541680 h 551499"/>
                  <a:gd name="connsiteX32" fmla="*/ 975360 w 3352800"/>
                  <a:gd name="connsiteY32" fmla="*/ 534060 h 551499"/>
                  <a:gd name="connsiteX33" fmla="*/ 853440 w 3352800"/>
                  <a:gd name="connsiteY33" fmla="*/ 503580 h 551499"/>
                  <a:gd name="connsiteX34" fmla="*/ 746760 w 3352800"/>
                  <a:gd name="connsiteY34" fmla="*/ 442620 h 551499"/>
                  <a:gd name="connsiteX35" fmla="*/ 464820 w 3352800"/>
                  <a:gd name="connsiteY35" fmla="*/ 274980 h 551499"/>
                  <a:gd name="connsiteX36" fmla="*/ 266700 w 3352800"/>
                  <a:gd name="connsiteY36" fmla="*/ 137820 h 551499"/>
                  <a:gd name="connsiteX37" fmla="*/ 152400 w 3352800"/>
                  <a:gd name="connsiteY37" fmla="*/ 46380 h 551499"/>
                  <a:gd name="connsiteX38" fmla="*/ 38100 w 3352800"/>
                  <a:gd name="connsiteY38" fmla="*/ 660 h 551499"/>
                  <a:gd name="connsiteX39" fmla="*/ 0 w 3352800"/>
                  <a:gd name="connsiteY39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64180 w 3352800"/>
                  <a:gd name="connsiteY3" fmla="*/ 457860 h 551499"/>
                  <a:gd name="connsiteX4" fmla="*/ 2865120 w 3352800"/>
                  <a:gd name="connsiteY4" fmla="*/ 419760 h 551499"/>
                  <a:gd name="connsiteX5" fmla="*/ 275082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46020 w 3352800"/>
                  <a:gd name="connsiteY9" fmla="*/ 419760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86000 w 3352800"/>
                  <a:gd name="connsiteY12" fmla="*/ 541680 h 551499"/>
                  <a:gd name="connsiteX13" fmla="*/ 2217420 w 3352800"/>
                  <a:gd name="connsiteY13" fmla="*/ 541680 h 551499"/>
                  <a:gd name="connsiteX14" fmla="*/ 2148840 w 3352800"/>
                  <a:gd name="connsiteY14" fmla="*/ 534060 h 551499"/>
                  <a:gd name="connsiteX15" fmla="*/ 2011680 w 3352800"/>
                  <a:gd name="connsiteY15" fmla="*/ 511200 h 551499"/>
                  <a:gd name="connsiteX16" fmla="*/ 1874520 w 3352800"/>
                  <a:gd name="connsiteY16" fmla="*/ 473100 h 551499"/>
                  <a:gd name="connsiteX17" fmla="*/ 1775460 w 3352800"/>
                  <a:gd name="connsiteY17" fmla="*/ 427380 h 551499"/>
                  <a:gd name="connsiteX18" fmla="*/ 1691640 w 3352800"/>
                  <a:gd name="connsiteY18" fmla="*/ 374040 h 551499"/>
                  <a:gd name="connsiteX19" fmla="*/ 1630680 w 3352800"/>
                  <a:gd name="connsiteY19" fmla="*/ 335940 h 551499"/>
                  <a:gd name="connsiteX20" fmla="*/ 1577340 w 3352800"/>
                  <a:gd name="connsiteY20" fmla="*/ 313080 h 551499"/>
                  <a:gd name="connsiteX21" fmla="*/ 1531620 w 3352800"/>
                  <a:gd name="connsiteY21" fmla="*/ 290220 h 551499"/>
                  <a:gd name="connsiteX22" fmla="*/ 1485900 w 3352800"/>
                  <a:gd name="connsiteY22" fmla="*/ 274980 h 551499"/>
                  <a:gd name="connsiteX23" fmla="*/ 1440180 w 3352800"/>
                  <a:gd name="connsiteY23" fmla="*/ 290220 h 551499"/>
                  <a:gd name="connsiteX24" fmla="*/ 1424940 w 3352800"/>
                  <a:gd name="connsiteY24" fmla="*/ 313080 h 551499"/>
                  <a:gd name="connsiteX25" fmla="*/ 1440180 w 3352800"/>
                  <a:gd name="connsiteY25" fmla="*/ 374040 h 551499"/>
                  <a:gd name="connsiteX26" fmla="*/ 1432560 w 3352800"/>
                  <a:gd name="connsiteY26" fmla="*/ 404520 h 551499"/>
                  <a:gd name="connsiteX27" fmla="*/ 1409700 w 3352800"/>
                  <a:gd name="connsiteY27" fmla="*/ 435000 h 551499"/>
                  <a:gd name="connsiteX28" fmla="*/ 1348740 w 3352800"/>
                  <a:gd name="connsiteY28" fmla="*/ 480720 h 551499"/>
                  <a:gd name="connsiteX29" fmla="*/ 1272540 w 3352800"/>
                  <a:gd name="connsiteY29" fmla="*/ 503580 h 551499"/>
                  <a:gd name="connsiteX30" fmla="*/ 1173480 w 3352800"/>
                  <a:gd name="connsiteY30" fmla="*/ 534060 h 551499"/>
                  <a:gd name="connsiteX31" fmla="*/ 1082040 w 3352800"/>
                  <a:gd name="connsiteY31" fmla="*/ 541680 h 551499"/>
                  <a:gd name="connsiteX32" fmla="*/ 975360 w 3352800"/>
                  <a:gd name="connsiteY32" fmla="*/ 534060 h 551499"/>
                  <a:gd name="connsiteX33" fmla="*/ 853440 w 3352800"/>
                  <a:gd name="connsiteY33" fmla="*/ 503580 h 551499"/>
                  <a:gd name="connsiteX34" fmla="*/ 746760 w 3352800"/>
                  <a:gd name="connsiteY34" fmla="*/ 442620 h 551499"/>
                  <a:gd name="connsiteX35" fmla="*/ 464820 w 3352800"/>
                  <a:gd name="connsiteY35" fmla="*/ 274980 h 551499"/>
                  <a:gd name="connsiteX36" fmla="*/ 266700 w 3352800"/>
                  <a:gd name="connsiteY36" fmla="*/ 137820 h 551499"/>
                  <a:gd name="connsiteX37" fmla="*/ 152400 w 3352800"/>
                  <a:gd name="connsiteY37" fmla="*/ 46380 h 551499"/>
                  <a:gd name="connsiteX38" fmla="*/ 38100 w 3352800"/>
                  <a:gd name="connsiteY38" fmla="*/ 660 h 551499"/>
                  <a:gd name="connsiteX39" fmla="*/ 0 w 3352800"/>
                  <a:gd name="connsiteY39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5082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46020 w 3352800"/>
                  <a:gd name="connsiteY9" fmla="*/ 419760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86000 w 3352800"/>
                  <a:gd name="connsiteY12" fmla="*/ 541680 h 551499"/>
                  <a:gd name="connsiteX13" fmla="*/ 2217420 w 3352800"/>
                  <a:gd name="connsiteY13" fmla="*/ 541680 h 551499"/>
                  <a:gd name="connsiteX14" fmla="*/ 2148840 w 3352800"/>
                  <a:gd name="connsiteY14" fmla="*/ 534060 h 551499"/>
                  <a:gd name="connsiteX15" fmla="*/ 2011680 w 3352800"/>
                  <a:gd name="connsiteY15" fmla="*/ 511200 h 551499"/>
                  <a:gd name="connsiteX16" fmla="*/ 1874520 w 3352800"/>
                  <a:gd name="connsiteY16" fmla="*/ 473100 h 551499"/>
                  <a:gd name="connsiteX17" fmla="*/ 1775460 w 3352800"/>
                  <a:gd name="connsiteY17" fmla="*/ 427380 h 551499"/>
                  <a:gd name="connsiteX18" fmla="*/ 1691640 w 3352800"/>
                  <a:gd name="connsiteY18" fmla="*/ 374040 h 551499"/>
                  <a:gd name="connsiteX19" fmla="*/ 1630680 w 3352800"/>
                  <a:gd name="connsiteY19" fmla="*/ 335940 h 551499"/>
                  <a:gd name="connsiteX20" fmla="*/ 1577340 w 3352800"/>
                  <a:gd name="connsiteY20" fmla="*/ 313080 h 551499"/>
                  <a:gd name="connsiteX21" fmla="*/ 1531620 w 3352800"/>
                  <a:gd name="connsiteY21" fmla="*/ 290220 h 551499"/>
                  <a:gd name="connsiteX22" fmla="*/ 1485900 w 3352800"/>
                  <a:gd name="connsiteY22" fmla="*/ 274980 h 551499"/>
                  <a:gd name="connsiteX23" fmla="*/ 1440180 w 3352800"/>
                  <a:gd name="connsiteY23" fmla="*/ 290220 h 551499"/>
                  <a:gd name="connsiteX24" fmla="*/ 1424940 w 3352800"/>
                  <a:gd name="connsiteY24" fmla="*/ 313080 h 551499"/>
                  <a:gd name="connsiteX25" fmla="*/ 1440180 w 3352800"/>
                  <a:gd name="connsiteY25" fmla="*/ 374040 h 551499"/>
                  <a:gd name="connsiteX26" fmla="*/ 1432560 w 3352800"/>
                  <a:gd name="connsiteY26" fmla="*/ 404520 h 551499"/>
                  <a:gd name="connsiteX27" fmla="*/ 1409700 w 3352800"/>
                  <a:gd name="connsiteY27" fmla="*/ 435000 h 551499"/>
                  <a:gd name="connsiteX28" fmla="*/ 1348740 w 3352800"/>
                  <a:gd name="connsiteY28" fmla="*/ 480720 h 551499"/>
                  <a:gd name="connsiteX29" fmla="*/ 1272540 w 3352800"/>
                  <a:gd name="connsiteY29" fmla="*/ 503580 h 551499"/>
                  <a:gd name="connsiteX30" fmla="*/ 1173480 w 3352800"/>
                  <a:gd name="connsiteY30" fmla="*/ 534060 h 551499"/>
                  <a:gd name="connsiteX31" fmla="*/ 1082040 w 3352800"/>
                  <a:gd name="connsiteY31" fmla="*/ 541680 h 551499"/>
                  <a:gd name="connsiteX32" fmla="*/ 975360 w 3352800"/>
                  <a:gd name="connsiteY32" fmla="*/ 534060 h 551499"/>
                  <a:gd name="connsiteX33" fmla="*/ 853440 w 3352800"/>
                  <a:gd name="connsiteY33" fmla="*/ 503580 h 551499"/>
                  <a:gd name="connsiteX34" fmla="*/ 746760 w 3352800"/>
                  <a:gd name="connsiteY34" fmla="*/ 442620 h 551499"/>
                  <a:gd name="connsiteX35" fmla="*/ 464820 w 3352800"/>
                  <a:gd name="connsiteY35" fmla="*/ 274980 h 551499"/>
                  <a:gd name="connsiteX36" fmla="*/ 266700 w 3352800"/>
                  <a:gd name="connsiteY36" fmla="*/ 137820 h 551499"/>
                  <a:gd name="connsiteX37" fmla="*/ 152400 w 3352800"/>
                  <a:gd name="connsiteY37" fmla="*/ 46380 h 551499"/>
                  <a:gd name="connsiteX38" fmla="*/ 38100 w 3352800"/>
                  <a:gd name="connsiteY38" fmla="*/ 660 h 551499"/>
                  <a:gd name="connsiteX39" fmla="*/ 0 w 3352800"/>
                  <a:gd name="connsiteY39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46020 w 3352800"/>
                  <a:gd name="connsiteY9" fmla="*/ 419760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86000 w 3352800"/>
                  <a:gd name="connsiteY12" fmla="*/ 541680 h 551499"/>
                  <a:gd name="connsiteX13" fmla="*/ 2217420 w 3352800"/>
                  <a:gd name="connsiteY13" fmla="*/ 541680 h 551499"/>
                  <a:gd name="connsiteX14" fmla="*/ 2148840 w 3352800"/>
                  <a:gd name="connsiteY14" fmla="*/ 534060 h 551499"/>
                  <a:gd name="connsiteX15" fmla="*/ 2011680 w 3352800"/>
                  <a:gd name="connsiteY15" fmla="*/ 511200 h 551499"/>
                  <a:gd name="connsiteX16" fmla="*/ 1874520 w 3352800"/>
                  <a:gd name="connsiteY16" fmla="*/ 473100 h 551499"/>
                  <a:gd name="connsiteX17" fmla="*/ 1775460 w 3352800"/>
                  <a:gd name="connsiteY17" fmla="*/ 427380 h 551499"/>
                  <a:gd name="connsiteX18" fmla="*/ 1691640 w 3352800"/>
                  <a:gd name="connsiteY18" fmla="*/ 374040 h 551499"/>
                  <a:gd name="connsiteX19" fmla="*/ 1630680 w 3352800"/>
                  <a:gd name="connsiteY19" fmla="*/ 335940 h 551499"/>
                  <a:gd name="connsiteX20" fmla="*/ 1577340 w 3352800"/>
                  <a:gd name="connsiteY20" fmla="*/ 313080 h 551499"/>
                  <a:gd name="connsiteX21" fmla="*/ 1531620 w 3352800"/>
                  <a:gd name="connsiteY21" fmla="*/ 290220 h 551499"/>
                  <a:gd name="connsiteX22" fmla="*/ 1485900 w 3352800"/>
                  <a:gd name="connsiteY22" fmla="*/ 274980 h 551499"/>
                  <a:gd name="connsiteX23" fmla="*/ 1440180 w 3352800"/>
                  <a:gd name="connsiteY23" fmla="*/ 290220 h 551499"/>
                  <a:gd name="connsiteX24" fmla="*/ 1424940 w 3352800"/>
                  <a:gd name="connsiteY24" fmla="*/ 313080 h 551499"/>
                  <a:gd name="connsiteX25" fmla="*/ 1440180 w 3352800"/>
                  <a:gd name="connsiteY25" fmla="*/ 374040 h 551499"/>
                  <a:gd name="connsiteX26" fmla="*/ 1432560 w 3352800"/>
                  <a:gd name="connsiteY26" fmla="*/ 404520 h 551499"/>
                  <a:gd name="connsiteX27" fmla="*/ 1409700 w 3352800"/>
                  <a:gd name="connsiteY27" fmla="*/ 435000 h 551499"/>
                  <a:gd name="connsiteX28" fmla="*/ 1348740 w 3352800"/>
                  <a:gd name="connsiteY28" fmla="*/ 480720 h 551499"/>
                  <a:gd name="connsiteX29" fmla="*/ 1272540 w 3352800"/>
                  <a:gd name="connsiteY29" fmla="*/ 503580 h 551499"/>
                  <a:gd name="connsiteX30" fmla="*/ 1173480 w 3352800"/>
                  <a:gd name="connsiteY30" fmla="*/ 534060 h 551499"/>
                  <a:gd name="connsiteX31" fmla="*/ 1082040 w 3352800"/>
                  <a:gd name="connsiteY31" fmla="*/ 541680 h 551499"/>
                  <a:gd name="connsiteX32" fmla="*/ 975360 w 3352800"/>
                  <a:gd name="connsiteY32" fmla="*/ 534060 h 551499"/>
                  <a:gd name="connsiteX33" fmla="*/ 853440 w 3352800"/>
                  <a:gd name="connsiteY33" fmla="*/ 503580 h 551499"/>
                  <a:gd name="connsiteX34" fmla="*/ 746760 w 3352800"/>
                  <a:gd name="connsiteY34" fmla="*/ 442620 h 551499"/>
                  <a:gd name="connsiteX35" fmla="*/ 464820 w 3352800"/>
                  <a:gd name="connsiteY35" fmla="*/ 274980 h 551499"/>
                  <a:gd name="connsiteX36" fmla="*/ 266700 w 3352800"/>
                  <a:gd name="connsiteY36" fmla="*/ 137820 h 551499"/>
                  <a:gd name="connsiteX37" fmla="*/ 152400 w 3352800"/>
                  <a:gd name="connsiteY37" fmla="*/ 46380 h 551499"/>
                  <a:gd name="connsiteX38" fmla="*/ 38100 w 3352800"/>
                  <a:gd name="connsiteY38" fmla="*/ 660 h 551499"/>
                  <a:gd name="connsiteX39" fmla="*/ 0 w 3352800"/>
                  <a:gd name="connsiteY39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86000 w 3352800"/>
                  <a:gd name="connsiteY12" fmla="*/ 541680 h 551499"/>
                  <a:gd name="connsiteX13" fmla="*/ 2217420 w 3352800"/>
                  <a:gd name="connsiteY13" fmla="*/ 541680 h 551499"/>
                  <a:gd name="connsiteX14" fmla="*/ 2148840 w 3352800"/>
                  <a:gd name="connsiteY14" fmla="*/ 534060 h 551499"/>
                  <a:gd name="connsiteX15" fmla="*/ 2011680 w 3352800"/>
                  <a:gd name="connsiteY15" fmla="*/ 511200 h 551499"/>
                  <a:gd name="connsiteX16" fmla="*/ 1874520 w 3352800"/>
                  <a:gd name="connsiteY16" fmla="*/ 473100 h 551499"/>
                  <a:gd name="connsiteX17" fmla="*/ 1775460 w 3352800"/>
                  <a:gd name="connsiteY17" fmla="*/ 427380 h 551499"/>
                  <a:gd name="connsiteX18" fmla="*/ 1691640 w 3352800"/>
                  <a:gd name="connsiteY18" fmla="*/ 374040 h 551499"/>
                  <a:gd name="connsiteX19" fmla="*/ 1630680 w 3352800"/>
                  <a:gd name="connsiteY19" fmla="*/ 335940 h 551499"/>
                  <a:gd name="connsiteX20" fmla="*/ 1577340 w 3352800"/>
                  <a:gd name="connsiteY20" fmla="*/ 313080 h 551499"/>
                  <a:gd name="connsiteX21" fmla="*/ 1531620 w 3352800"/>
                  <a:gd name="connsiteY21" fmla="*/ 290220 h 551499"/>
                  <a:gd name="connsiteX22" fmla="*/ 1485900 w 3352800"/>
                  <a:gd name="connsiteY22" fmla="*/ 274980 h 551499"/>
                  <a:gd name="connsiteX23" fmla="*/ 1440180 w 3352800"/>
                  <a:gd name="connsiteY23" fmla="*/ 290220 h 551499"/>
                  <a:gd name="connsiteX24" fmla="*/ 1424940 w 3352800"/>
                  <a:gd name="connsiteY24" fmla="*/ 313080 h 551499"/>
                  <a:gd name="connsiteX25" fmla="*/ 1440180 w 3352800"/>
                  <a:gd name="connsiteY25" fmla="*/ 374040 h 551499"/>
                  <a:gd name="connsiteX26" fmla="*/ 1432560 w 3352800"/>
                  <a:gd name="connsiteY26" fmla="*/ 404520 h 551499"/>
                  <a:gd name="connsiteX27" fmla="*/ 1409700 w 3352800"/>
                  <a:gd name="connsiteY27" fmla="*/ 435000 h 551499"/>
                  <a:gd name="connsiteX28" fmla="*/ 1348740 w 3352800"/>
                  <a:gd name="connsiteY28" fmla="*/ 480720 h 551499"/>
                  <a:gd name="connsiteX29" fmla="*/ 1272540 w 3352800"/>
                  <a:gd name="connsiteY29" fmla="*/ 503580 h 551499"/>
                  <a:gd name="connsiteX30" fmla="*/ 1173480 w 3352800"/>
                  <a:gd name="connsiteY30" fmla="*/ 534060 h 551499"/>
                  <a:gd name="connsiteX31" fmla="*/ 1082040 w 3352800"/>
                  <a:gd name="connsiteY31" fmla="*/ 541680 h 551499"/>
                  <a:gd name="connsiteX32" fmla="*/ 975360 w 3352800"/>
                  <a:gd name="connsiteY32" fmla="*/ 534060 h 551499"/>
                  <a:gd name="connsiteX33" fmla="*/ 853440 w 3352800"/>
                  <a:gd name="connsiteY33" fmla="*/ 503580 h 551499"/>
                  <a:gd name="connsiteX34" fmla="*/ 746760 w 3352800"/>
                  <a:gd name="connsiteY34" fmla="*/ 442620 h 551499"/>
                  <a:gd name="connsiteX35" fmla="*/ 464820 w 3352800"/>
                  <a:gd name="connsiteY35" fmla="*/ 274980 h 551499"/>
                  <a:gd name="connsiteX36" fmla="*/ 266700 w 3352800"/>
                  <a:gd name="connsiteY36" fmla="*/ 137820 h 551499"/>
                  <a:gd name="connsiteX37" fmla="*/ 152400 w 3352800"/>
                  <a:gd name="connsiteY37" fmla="*/ 46380 h 551499"/>
                  <a:gd name="connsiteX38" fmla="*/ 38100 w 3352800"/>
                  <a:gd name="connsiteY38" fmla="*/ 660 h 551499"/>
                  <a:gd name="connsiteX39" fmla="*/ 0 w 3352800"/>
                  <a:gd name="connsiteY39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86000 w 3352800"/>
                  <a:gd name="connsiteY12" fmla="*/ 541680 h 551499"/>
                  <a:gd name="connsiteX13" fmla="*/ 2217420 w 3352800"/>
                  <a:gd name="connsiteY13" fmla="*/ 541680 h 551499"/>
                  <a:gd name="connsiteX14" fmla="*/ 2148840 w 3352800"/>
                  <a:gd name="connsiteY14" fmla="*/ 534060 h 551499"/>
                  <a:gd name="connsiteX15" fmla="*/ 2011680 w 3352800"/>
                  <a:gd name="connsiteY15" fmla="*/ 511200 h 551499"/>
                  <a:gd name="connsiteX16" fmla="*/ 1874520 w 3352800"/>
                  <a:gd name="connsiteY16" fmla="*/ 473100 h 551499"/>
                  <a:gd name="connsiteX17" fmla="*/ 1775460 w 3352800"/>
                  <a:gd name="connsiteY17" fmla="*/ 427380 h 551499"/>
                  <a:gd name="connsiteX18" fmla="*/ 1691640 w 3352800"/>
                  <a:gd name="connsiteY18" fmla="*/ 374040 h 551499"/>
                  <a:gd name="connsiteX19" fmla="*/ 1630680 w 3352800"/>
                  <a:gd name="connsiteY19" fmla="*/ 335940 h 551499"/>
                  <a:gd name="connsiteX20" fmla="*/ 1577340 w 3352800"/>
                  <a:gd name="connsiteY20" fmla="*/ 313080 h 551499"/>
                  <a:gd name="connsiteX21" fmla="*/ 1531620 w 3352800"/>
                  <a:gd name="connsiteY21" fmla="*/ 290220 h 551499"/>
                  <a:gd name="connsiteX22" fmla="*/ 1485900 w 3352800"/>
                  <a:gd name="connsiteY22" fmla="*/ 274980 h 551499"/>
                  <a:gd name="connsiteX23" fmla="*/ 1440180 w 3352800"/>
                  <a:gd name="connsiteY23" fmla="*/ 290220 h 551499"/>
                  <a:gd name="connsiteX24" fmla="*/ 1424940 w 3352800"/>
                  <a:gd name="connsiteY24" fmla="*/ 313080 h 551499"/>
                  <a:gd name="connsiteX25" fmla="*/ 1440180 w 3352800"/>
                  <a:gd name="connsiteY25" fmla="*/ 374040 h 551499"/>
                  <a:gd name="connsiteX26" fmla="*/ 1432560 w 3352800"/>
                  <a:gd name="connsiteY26" fmla="*/ 404520 h 551499"/>
                  <a:gd name="connsiteX27" fmla="*/ 1409700 w 3352800"/>
                  <a:gd name="connsiteY27" fmla="*/ 435000 h 551499"/>
                  <a:gd name="connsiteX28" fmla="*/ 1348740 w 3352800"/>
                  <a:gd name="connsiteY28" fmla="*/ 480720 h 551499"/>
                  <a:gd name="connsiteX29" fmla="*/ 1272540 w 3352800"/>
                  <a:gd name="connsiteY29" fmla="*/ 503580 h 551499"/>
                  <a:gd name="connsiteX30" fmla="*/ 1173480 w 3352800"/>
                  <a:gd name="connsiteY30" fmla="*/ 534060 h 551499"/>
                  <a:gd name="connsiteX31" fmla="*/ 1082040 w 3352800"/>
                  <a:gd name="connsiteY31" fmla="*/ 541680 h 551499"/>
                  <a:gd name="connsiteX32" fmla="*/ 975360 w 3352800"/>
                  <a:gd name="connsiteY32" fmla="*/ 534060 h 551499"/>
                  <a:gd name="connsiteX33" fmla="*/ 853440 w 3352800"/>
                  <a:gd name="connsiteY33" fmla="*/ 503580 h 551499"/>
                  <a:gd name="connsiteX34" fmla="*/ 746760 w 3352800"/>
                  <a:gd name="connsiteY34" fmla="*/ 442620 h 551499"/>
                  <a:gd name="connsiteX35" fmla="*/ 464820 w 3352800"/>
                  <a:gd name="connsiteY35" fmla="*/ 274980 h 551499"/>
                  <a:gd name="connsiteX36" fmla="*/ 266700 w 3352800"/>
                  <a:gd name="connsiteY36" fmla="*/ 137820 h 551499"/>
                  <a:gd name="connsiteX37" fmla="*/ 152400 w 3352800"/>
                  <a:gd name="connsiteY37" fmla="*/ 46380 h 551499"/>
                  <a:gd name="connsiteX38" fmla="*/ 38100 w 3352800"/>
                  <a:gd name="connsiteY38" fmla="*/ 660 h 551499"/>
                  <a:gd name="connsiteX39" fmla="*/ 0 w 3352800"/>
                  <a:gd name="connsiteY39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86000 w 3352800"/>
                  <a:gd name="connsiteY12" fmla="*/ 541680 h 551499"/>
                  <a:gd name="connsiteX13" fmla="*/ 2148840 w 3352800"/>
                  <a:gd name="connsiteY13" fmla="*/ 534060 h 551499"/>
                  <a:gd name="connsiteX14" fmla="*/ 2011680 w 3352800"/>
                  <a:gd name="connsiteY14" fmla="*/ 511200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90220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400300 w 3352800"/>
                  <a:gd name="connsiteY10" fmla="*/ 473100 h 551499"/>
                  <a:gd name="connsiteX11" fmla="*/ 2346960 w 3352800"/>
                  <a:gd name="connsiteY11" fmla="*/ 511200 h 551499"/>
                  <a:gd name="connsiteX12" fmla="*/ 2259807 w 3352800"/>
                  <a:gd name="connsiteY12" fmla="*/ 546443 h 551499"/>
                  <a:gd name="connsiteX13" fmla="*/ 2148840 w 3352800"/>
                  <a:gd name="connsiteY13" fmla="*/ 534060 h 551499"/>
                  <a:gd name="connsiteX14" fmla="*/ 2011680 w 3352800"/>
                  <a:gd name="connsiteY14" fmla="*/ 511200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90220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400300 w 3352800"/>
                  <a:gd name="connsiteY10" fmla="*/ 473100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48840 w 3352800"/>
                  <a:gd name="connsiteY13" fmla="*/ 534060 h 551499"/>
                  <a:gd name="connsiteX14" fmla="*/ 2011680 w 3352800"/>
                  <a:gd name="connsiteY14" fmla="*/ 511200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90220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48840 w 3352800"/>
                  <a:gd name="connsiteY13" fmla="*/ 534060 h 551499"/>
                  <a:gd name="connsiteX14" fmla="*/ 2011680 w 3352800"/>
                  <a:gd name="connsiteY14" fmla="*/ 511200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90220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41696 w 3352800"/>
                  <a:gd name="connsiteY13" fmla="*/ 534060 h 551499"/>
                  <a:gd name="connsiteX14" fmla="*/ 2011680 w 3352800"/>
                  <a:gd name="connsiteY14" fmla="*/ 511200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90220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11680 w 3352800"/>
                  <a:gd name="connsiteY14" fmla="*/ 511200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90220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16443 w 3352800"/>
                  <a:gd name="connsiteY14" fmla="*/ 513581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90220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16443 w 3352800"/>
                  <a:gd name="connsiteY14" fmla="*/ 513581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630680 w 3352800"/>
                  <a:gd name="connsiteY18" fmla="*/ 335940 h 551499"/>
                  <a:gd name="connsiteX19" fmla="*/ 1577340 w 3352800"/>
                  <a:gd name="connsiteY19" fmla="*/ 313080 h 551499"/>
                  <a:gd name="connsiteX20" fmla="*/ 1531620 w 3352800"/>
                  <a:gd name="connsiteY20" fmla="*/ 290220 h 551499"/>
                  <a:gd name="connsiteX21" fmla="*/ 1485900 w 3352800"/>
                  <a:gd name="connsiteY21" fmla="*/ 274980 h 551499"/>
                  <a:gd name="connsiteX22" fmla="*/ 1440180 w 3352800"/>
                  <a:gd name="connsiteY22" fmla="*/ 280695 h 551499"/>
                  <a:gd name="connsiteX23" fmla="*/ 1424940 w 3352800"/>
                  <a:gd name="connsiteY23" fmla="*/ 313080 h 551499"/>
                  <a:gd name="connsiteX24" fmla="*/ 1440180 w 3352800"/>
                  <a:gd name="connsiteY24" fmla="*/ 374040 h 551499"/>
                  <a:gd name="connsiteX25" fmla="*/ 1432560 w 3352800"/>
                  <a:gd name="connsiteY25" fmla="*/ 404520 h 551499"/>
                  <a:gd name="connsiteX26" fmla="*/ 1409700 w 3352800"/>
                  <a:gd name="connsiteY26" fmla="*/ 435000 h 551499"/>
                  <a:gd name="connsiteX27" fmla="*/ 1348740 w 3352800"/>
                  <a:gd name="connsiteY27" fmla="*/ 480720 h 551499"/>
                  <a:gd name="connsiteX28" fmla="*/ 1272540 w 3352800"/>
                  <a:gd name="connsiteY28" fmla="*/ 503580 h 551499"/>
                  <a:gd name="connsiteX29" fmla="*/ 1173480 w 3352800"/>
                  <a:gd name="connsiteY29" fmla="*/ 534060 h 551499"/>
                  <a:gd name="connsiteX30" fmla="*/ 1082040 w 3352800"/>
                  <a:gd name="connsiteY30" fmla="*/ 541680 h 551499"/>
                  <a:gd name="connsiteX31" fmla="*/ 975360 w 3352800"/>
                  <a:gd name="connsiteY31" fmla="*/ 534060 h 551499"/>
                  <a:gd name="connsiteX32" fmla="*/ 853440 w 3352800"/>
                  <a:gd name="connsiteY32" fmla="*/ 503580 h 551499"/>
                  <a:gd name="connsiteX33" fmla="*/ 746760 w 3352800"/>
                  <a:gd name="connsiteY33" fmla="*/ 442620 h 551499"/>
                  <a:gd name="connsiteX34" fmla="*/ 464820 w 3352800"/>
                  <a:gd name="connsiteY34" fmla="*/ 274980 h 551499"/>
                  <a:gd name="connsiteX35" fmla="*/ 266700 w 3352800"/>
                  <a:gd name="connsiteY35" fmla="*/ 137820 h 551499"/>
                  <a:gd name="connsiteX36" fmla="*/ 152400 w 3352800"/>
                  <a:gd name="connsiteY36" fmla="*/ 46380 h 551499"/>
                  <a:gd name="connsiteX37" fmla="*/ 38100 w 3352800"/>
                  <a:gd name="connsiteY37" fmla="*/ 660 h 551499"/>
                  <a:gd name="connsiteX38" fmla="*/ 0 w 3352800"/>
                  <a:gd name="connsiteY38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16443 w 3352800"/>
                  <a:gd name="connsiteY14" fmla="*/ 513581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91640 w 3352800"/>
                  <a:gd name="connsiteY17" fmla="*/ 374040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32560 w 3352800"/>
                  <a:gd name="connsiteY24" fmla="*/ 404520 h 551499"/>
                  <a:gd name="connsiteX25" fmla="*/ 1409700 w 3352800"/>
                  <a:gd name="connsiteY25" fmla="*/ 435000 h 551499"/>
                  <a:gd name="connsiteX26" fmla="*/ 1348740 w 3352800"/>
                  <a:gd name="connsiteY26" fmla="*/ 480720 h 551499"/>
                  <a:gd name="connsiteX27" fmla="*/ 1272540 w 3352800"/>
                  <a:gd name="connsiteY27" fmla="*/ 503580 h 551499"/>
                  <a:gd name="connsiteX28" fmla="*/ 1173480 w 3352800"/>
                  <a:gd name="connsiteY28" fmla="*/ 534060 h 551499"/>
                  <a:gd name="connsiteX29" fmla="*/ 1082040 w 3352800"/>
                  <a:gd name="connsiteY29" fmla="*/ 541680 h 551499"/>
                  <a:gd name="connsiteX30" fmla="*/ 975360 w 3352800"/>
                  <a:gd name="connsiteY30" fmla="*/ 534060 h 551499"/>
                  <a:gd name="connsiteX31" fmla="*/ 853440 w 3352800"/>
                  <a:gd name="connsiteY31" fmla="*/ 503580 h 551499"/>
                  <a:gd name="connsiteX32" fmla="*/ 746760 w 3352800"/>
                  <a:gd name="connsiteY32" fmla="*/ 442620 h 551499"/>
                  <a:gd name="connsiteX33" fmla="*/ 464820 w 3352800"/>
                  <a:gd name="connsiteY33" fmla="*/ 274980 h 551499"/>
                  <a:gd name="connsiteX34" fmla="*/ 266700 w 3352800"/>
                  <a:gd name="connsiteY34" fmla="*/ 137820 h 551499"/>
                  <a:gd name="connsiteX35" fmla="*/ 152400 w 3352800"/>
                  <a:gd name="connsiteY35" fmla="*/ 46380 h 551499"/>
                  <a:gd name="connsiteX36" fmla="*/ 38100 w 3352800"/>
                  <a:gd name="connsiteY36" fmla="*/ 660 h 551499"/>
                  <a:gd name="connsiteX37" fmla="*/ 0 w 3352800"/>
                  <a:gd name="connsiteY37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16443 w 3352800"/>
                  <a:gd name="connsiteY14" fmla="*/ 513581 h 551499"/>
                  <a:gd name="connsiteX15" fmla="*/ 1874520 w 3352800"/>
                  <a:gd name="connsiteY15" fmla="*/ 473100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32560 w 3352800"/>
                  <a:gd name="connsiteY24" fmla="*/ 404520 h 551499"/>
                  <a:gd name="connsiteX25" fmla="*/ 1409700 w 3352800"/>
                  <a:gd name="connsiteY25" fmla="*/ 435000 h 551499"/>
                  <a:gd name="connsiteX26" fmla="*/ 1348740 w 3352800"/>
                  <a:gd name="connsiteY26" fmla="*/ 480720 h 551499"/>
                  <a:gd name="connsiteX27" fmla="*/ 1272540 w 3352800"/>
                  <a:gd name="connsiteY27" fmla="*/ 503580 h 551499"/>
                  <a:gd name="connsiteX28" fmla="*/ 1173480 w 3352800"/>
                  <a:gd name="connsiteY28" fmla="*/ 534060 h 551499"/>
                  <a:gd name="connsiteX29" fmla="*/ 1082040 w 3352800"/>
                  <a:gd name="connsiteY29" fmla="*/ 541680 h 551499"/>
                  <a:gd name="connsiteX30" fmla="*/ 975360 w 3352800"/>
                  <a:gd name="connsiteY30" fmla="*/ 534060 h 551499"/>
                  <a:gd name="connsiteX31" fmla="*/ 853440 w 3352800"/>
                  <a:gd name="connsiteY31" fmla="*/ 503580 h 551499"/>
                  <a:gd name="connsiteX32" fmla="*/ 746760 w 3352800"/>
                  <a:gd name="connsiteY32" fmla="*/ 442620 h 551499"/>
                  <a:gd name="connsiteX33" fmla="*/ 464820 w 3352800"/>
                  <a:gd name="connsiteY33" fmla="*/ 274980 h 551499"/>
                  <a:gd name="connsiteX34" fmla="*/ 266700 w 3352800"/>
                  <a:gd name="connsiteY34" fmla="*/ 137820 h 551499"/>
                  <a:gd name="connsiteX35" fmla="*/ 152400 w 3352800"/>
                  <a:gd name="connsiteY35" fmla="*/ 46380 h 551499"/>
                  <a:gd name="connsiteX36" fmla="*/ 38100 w 3352800"/>
                  <a:gd name="connsiteY36" fmla="*/ 660 h 551499"/>
                  <a:gd name="connsiteX37" fmla="*/ 0 w 3352800"/>
                  <a:gd name="connsiteY37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16443 w 3352800"/>
                  <a:gd name="connsiteY14" fmla="*/ 513581 h 551499"/>
                  <a:gd name="connsiteX15" fmla="*/ 1891189 w 3352800"/>
                  <a:gd name="connsiteY15" fmla="*/ 482625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32560 w 3352800"/>
                  <a:gd name="connsiteY24" fmla="*/ 404520 h 551499"/>
                  <a:gd name="connsiteX25" fmla="*/ 1409700 w 3352800"/>
                  <a:gd name="connsiteY25" fmla="*/ 435000 h 551499"/>
                  <a:gd name="connsiteX26" fmla="*/ 1348740 w 3352800"/>
                  <a:gd name="connsiteY26" fmla="*/ 480720 h 551499"/>
                  <a:gd name="connsiteX27" fmla="*/ 1272540 w 3352800"/>
                  <a:gd name="connsiteY27" fmla="*/ 503580 h 551499"/>
                  <a:gd name="connsiteX28" fmla="*/ 1173480 w 3352800"/>
                  <a:gd name="connsiteY28" fmla="*/ 534060 h 551499"/>
                  <a:gd name="connsiteX29" fmla="*/ 1082040 w 3352800"/>
                  <a:gd name="connsiteY29" fmla="*/ 541680 h 551499"/>
                  <a:gd name="connsiteX30" fmla="*/ 975360 w 3352800"/>
                  <a:gd name="connsiteY30" fmla="*/ 534060 h 551499"/>
                  <a:gd name="connsiteX31" fmla="*/ 853440 w 3352800"/>
                  <a:gd name="connsiteY31" fmla="*/ 503580 h 551499"/>
                  <a:gd name="connsiteX32" fmla="*/ 746760 w 3352800"/>
                  <a:gd name="connsiteY32" fmla="*/ 442620 h 551499"/>
                  <a:gd name="connsiteX33" fmla="*/ 464820 w 3352800"/>
                  <a:gd name="connsiteY33" fmla="*/ 274980 h 551499"/>
                  <a:gd name="connsiteX34" fmla="*/ 266700 w 3352800"/>
                  <a:gd name="connsiteY34" fmla="*/ 137820 h 551499"/>
                  <a:gd name="connsiteX35" fmla="*/ 152400 w 3352800"/>
                  <a:gd name="connsiteY35" fmla="*/ 46380 h 551499"/>
                  <a:gd name="connsiteX36" fmla="*/ 38100 w 3352800"/>
                  <a:gd name="connsiteY36" fmla="*/ 660 h 551499"/>
                  <a:gd name="connsiteX37" fmla="*/ 0 w 3352800"/>
                  <a:gd name="connsiteY37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04536 w 3352800"/>
                  <a:gd name="connsiteY14" fmla="*/ 518344 h 551499"/>
                  <a:gd name="connsiteX15" fmla="*/ 1891189 w 3352800"/>
                  <a:gd name="connsiteY15" fmla="*/ 482625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32560 w 3352800"/>
                  <a:gd name="connsiteY24" fmla="*/ 404520 h 551499"/>
                  <a:gd name="connsiteX25" fmla="*/ 1409700 w 3352800"/>
                  <a:gd name="connsiteY25" fmla="*/ 435000 h 551499"/>
                  <a:gd name="connsiteX26" fmla="*/ 1348740 w 3352800"/>
                  <a:gd name="connsiteY26" fmla="*/ 480720 h 551499"/>
                  <a:gd name="connsiteX27" fmla="*/ 1272540 w 3352800"/>
                  <a:gd name="connsiteY27" fmla="*/ 503580 h 551499"/>
                  <a:gd name="connsiteX28" fmla="*/ 1173480 w 3352800"/>
                  <a:gd name="connsiteY28" fmla="*/ 534060 h 551499"/>
                  <a:gd name="connsiteX29" fmla="*/ 1082040 w 3352800"/>
                  <a:gd name="connsiteY29" fmla="*/ 541680 h 551499"/>
                  <a:gd name="connsiteX30" fmla="*/ 975360 w 3352800"/>
                  <a:gd name="connsiteY30" fmla="*/ 534060 h 551499"/>
                  <a:gd name="connsiteX31" fmla="*/ 853440 w 3352800"/>
                  <a:gd name="connsiteY31" fmla="*/ 503580 h 551499"/>
                  <a:gd name="connsiteX32" fmla="*/ 746760 w 3352800"/>
                  <a:gd name="connsiteY32" fmla="*/ 442620 h 551499"/>
                  <a:gd name="connsiteX33" fmla="*/ 464820 w 3352800"/>
                  <a:gd name="connsiteY33" fmla="*/ 274980 h 551499"/>
                  <a:gd name="connsiteX34" fmla="*/ 266700 w 3352800"/>
                  <a:gd name="connsiteY34" fmla="*/ 137820 h 551499"/>
                  <a:gd name="connsiteX35" fmla="*/ 152400 w 3352800"/>
                  <a:gd name="connsiteY35" fmla="*/ 46380 h 551499"/>
                  <a:gd name="connsiteX36" fmla="*/ 38100 w 3352800"/>
                  <a:gd name="connsiteY36" fmla="*/ 660 h 551499"/>
                  <a:gd name="connsiteX37" fmla="*/ 0 w 3352800"/>
                  <a:gd name="connsiteY37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04536 w 3352800"/>
                  <a:gd name="connsiteY14" fmla="*/ 518344 h 551499"/>
                  <a:gd name="connsiteX15" fmla="*/ 1891189 w 3352800"/>
                  <a:gd name="connsiteY15" fmla="*/ 482625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09700 w 3352800"/>
                  <a:gd name="connsiteY24" fmla="*/ 435000 h 551499"/>
                  <a:gd name="connsiteX25" fmla="*/ 1348740 w 3352800"/>
                  <a:gd name="connsiteY25" fmla="*/ 480720 h 551499"/>
                  <a:gd name="connsiteX26" fmla="*/ 1272540 w 3352800"/>
                  <a:gd name="connsiteY26" fmla="*/ 503580 h 551499"/>
                  <a:gd name="connsiteX27" fmla="*/ 1173480 w 3352800"/>
                  <a:gd name="connsiteY27" fmla="*/ 534060 h 551499"/>
                  <a:gd name="connsiteX28" fmla="*/ 1082040 w 3352800"/>
                  <a:gd name="connsiteY28" fmla="*/ 541680 h 551499"/>
                  <a:gd name="connsiteX29" fmla="*/ 975360 w 3352800"/>
                  <a:gd name="connsiteY29" fmla="*/ 534060 h 551499"/>
                  <a:gd name="connsiteX30" fmla="*/ 853440 w 3352800"/>
                  <a:gd name="connsiteY30" fmla="*/ 503580 h 551499"/>
                  <a:gd name="connsiteX31" fmla="*/ 746760 w 3352800"/>
                  <a:gd name="connsiteY31" fmla="*/ 442620 h 551499"/>
                  <a:gd name="connsiteX32" fmla="*/ 464820 w 3352800"/>
                  <a:gd name="connsiteY32" fmla="*/ 274980 h 551499"/>
                  <a:gd name="connsiteX33" fmla="*/ 266700 w 3352800"/>
                  <a:gd name="connsiteY33" fmla="*/ 137820 h 551499"/>
                  <a:gd name="connsiteX34" fmla="*/ 152400 w 3352800"/>
                  <a:gd name="connsiteY34" fmla="*/ 46380 h 551499"/>
                  <a:gd name="connsiteX35" fmla="*/ 38100 w 3352800"/>
                  <a:gd name="connsiteY35" fmla="*/ 660 h 551499"/>
                  <a:gd name="connsiteX36" fmla="*/ 0 w 3352800"/>
                  <a:gd name="connsiteY36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04536 w 3352800"/>
                  <a:gd name="connsiteY14" fmla="*/ 518344 h 551499"/>
                  <a:gd name="connsiteX15" fmla="*/ 1891189 w 3352800"/>
                  <a:gd name="connsiteY15" fmla="*/ 482625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09700 w 3352800"/>
                  <a:gd name="connsiteY24" fmla="*/ 435000 h 551499"/>
                  <a:gd name="connsiteX25" fmla="*/ 1348740 w 3352800"/>
                  <a:gd name="connsiteY25" fmla="*/ 480720 h 551499"/>
                  <a:gd name="connsiteX26" fmla="*/ 1277303 w 3352800"/>
                  <a:gd name="connsiteY26" fmla="*/ 510724 h 551499"/>
                  <a:gd name="connsiteX27" fmla="*/ 1173480 w 3352800"/>
                  <a:gd name="connsiteY27" fmla="*/ 534060 h 551499"/>
                  <a:gd name="connsiteX28" fmla="*/ 1082040 w 3352800"/>
                  <a:gd name="connsiteY28" fmla="*/ 541680 h 551499"/>
                  <a:gd name="connsiteX29" fmla="*/ 975360 w 3352800"/>
                  <a:gd name="connsiteY29" fmla="*/ 534060 h 551499"/>
                  <a:gd name="connsiteX30" fmla="*/ 853440 w 3352800"/>
                  <a:gd name="connsiteY30" fmla="*/ 503580 h 551499"/>
                  <a:gd name="connsiteX31" fmla="*/ 746760 w 3352800"/>
                  <a:gd name="connsiteY31" fmla="*/ 442620 h 551499"/>
                  <a:gd name="connsiteX32" fmla="*/ 464820 w 3352800"/>
                  <a:gd name="connsiteY32" fmla="*/ 274980 h 551499"/>
                  <a:gd name="connsiteX33" fmla="*/ 266700 w 3352800"/>
                  <a:gd name="connsiteY33" fmla="*/ 137820 h 551499"/>
                  <a:gd name="connsiteX34" fmla="*/ 152400 w 3352800"/>
                  <a:gd name="connsiteY34" fmla="*/ 46380 h 551499"/>
                  <a:gd name="connsiteX35" fmla="*/ 38100 w 3352800"/>
                  <a:gd name="connsiteY35" fmla="*/ 660 h 551499"/>
                  <a:gd name="connsiteX36" fmla="*/ 0 w 3352800"/>
                  <a:gd name="connsiteY36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04536 w 3352800"/>
                  <a:gd name="connsiteY14" fmla="*/ 518344 h 551499"/>
                  <a:gd name="connsiteX15" fmla="*/ 1891189 w 3352800"/>
                  <a:gd name="connsiteY15" fmla="*/ 482625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09700 w 3352800"/>
                  <a:gd name="connsiteY24" fmla="*/ 435000 h 551499"/>
                  <a:gd name="connsiteX25" fmla="*/ 1348740 w 3352800"/>
                  <a:gd name="connsiteY25" fmla="*/ 480720 h 551499"/>
                  <a:gd name="connsiteX26" fmla="*/ 1277303 w 3352800"/>
                  <a:gd name="connsiteY26" fmla="*/ 510724 h 551499"/>
                  <a:gd name="connsiteX27" fmla="*/ 1173480 w 3352800"/>
                  <a:gd name="connsiteY27" fmla="*/ 534060 h 551499"/>
                  <a:gd name="connsiteX28" fmla="*/ 1082040 w 3352800"/>
                  <a:gd name="connsiteY28" fmla="*/ 541680 h 551499"/>
                  <a:gd name="connsiteX29" fmla="*/ 975360 w 3352800"/>
                  <a:gd name="connsiteY29" fmla="*/ 534060 h 551499"/>
                  <a:gd name="connsiteX30" fmla="*/ 853440 w 3352800"/>
                  <a:gd name="connsiteY30" fmla="*/ 503580 h 551499"/>
                  <a:gd name="connsiteX31" fmla="*/ 713422 w 3352800"/>
                  <a:gd name="connsiteY31" fmla="*/ 430714 h 551499"/>
                  <a:gd name="connsiteX32" fmla="*/ 464820 w 3352800"/>
                  <a:gd name="connsiteY32" fmla="*/ 274980 h 551499"/>
                  <a:gd name="connsiteX33" fmla="*/ 266700 w 3352800"/>
                  <a:gd name="connsiteY33" fmla="*/ 137820 h 551499"/>
                  <a:gd name="connsiteX34" fmla="*/ 152400 w 3352800"/>
                  <a:gd name="connsiteY34" fmla="*/ 46380 h 551499"/>
                  <a:gd name="connsiteX35" fmla="*/ 38100 w 3352800"/>
                  <a:gd name="connsiteY35" fmla="*/ 660 h 551499"/>
                  <a:gd name="connsiteX36" fmla="*/ 0 w 3352800"/>
                  <a:gd name="connsiteY36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04536 w 3352800"/>
                  <a:gd name="connsiteY14" fmla="*/ 518344 h 551499"/>
                  <a:gd name="connsiteX15" fmla="*/ 1891189 w 3352800"/>
                  <a:gd name="connsiteY15" fmla="*/ 482625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09700 w 3352800"/>
                  <a:gd name="connsiteY24" fmla="*/ 435000 h 551499"/>
                  <a:gd name="connsiteX25" fmla="*/ 1348740 w 3352800"/>
                  <a:gd name="connsiteY25" fmla="*/ 480720 h 551499"/>
                  <a:gd name="connsiteX26" fmla="*/ 1277303 w 3352800"/>
                  <a:gd name="connsiteY26" fmla="*/ 510724 h 551499"/>
                  <a:gd name="connsiteX27" fmla="*/ 1173480 w 3352800"/>
                  <a:gd name="connsiteY27" fmla="*/ 534060 h 551499"/>
                  <a:gd name="connsiteX28" fmla="*/ 1082040 w 3352800"/>
                  <a:gd name="connsiteY28" fmla="*/ 541680 h 551499"/>
                  <a:gd name="connsiteX29" fmla="*/ 975360 w 3352800"/>
                  <a:gd name="connsiteY29" fmla="*/ 534060 h 551499"/>
                  <a:gd name="connsiteX30" fmla="*/ 853440 w 3352800"/>
                  <a:gd name="connsiteY30" fmla="*/ 503580 h 551499"/>
                  <a:gd name="connsiteX31" fmla="*/ 691990 w 3352800"/>
                  <a:gd name="connsiteY31" fmla="*/ 418808 h 551499"/>
                  <a:gd name="connsiteX32" fmla="*/ 464820 w 3352800"/>
                  <a:gd name="connsiteY32" fmla="*/ 274980 h 551499"/>
                  <a:gd name="connsiteX33" fmla="*/ 266700 w 3352800"/>
                  <a:gd name="connsiteY33" fmla="*/ 137820 h 551499"/>
                  <a:gd name="connsiteX34" fmla="*/ 152400 w 3352800"/>
                  <a:gd name="connsiteY34" fmla="*/ 46380 h 551499"/>
                  <a:gd name="connsiteX35" fmla="*/ 38100 w 3352800"/>
                  <a:gd name="connsiteY35" fmla="*/ 660 h 551499"/>
                  <a:gd name="connsiteX36" fmla="*/ 0 w 3352800"/>
                  <a:gd name="connsiteY36" fmla="*/ 23520 h 551499"/>
                  <a:gd name="connsiteX0" fmla="*/ 3352800 w 3352800"/>
                  <a:gd name="connsiteY0" fmla="*/ 549300 h 551499"/>
                  <a:gd name="connsiteX1" fmla="*/ 3270409 w 3352800"/>
                  <a:gd name="connsiteY1" fmla="*/ 549300 h 551499"/>
                  <a:gd name="connsiteX2" fmla="*/ 3147060 w 3352800"/>
                  <a:gd name="connsiteY2" fmla="*/ 526440 h 551499"/>
                  <a:gd name="connsiteX3" fmla="*/ 2987992 w 3352800"/>
                  <a:gd name="connsiteY3" fmla="*/ 467385 h 551499"/>
                  <a:gd name="connsiteX4" fmla="*/ 2865120 w 3352800"/>
                  <a:gd name="connsiteY4" fmla="*/ 419760 h 551499"/>
                  <a:gd name="connsiteX5" fmla="*/ 2769870 w 3352800"/>
                  <a:gd name="connsiteY5" fmla="*/ 381660 h 551499"/>
                  <a:gd name="connsiteX6" fmla="*/ 2682240 w 3352800"/>
                  <a:gd name="connsiteY6" fmla="*/ 358800 h 551499"/>
                  <a:gd name="connsiteX7" fmla="*/ 2598420 w 3352800"/>
                  <a:gd name="connsiteY7" fmla="*/ 358800 h 551499"/>
                  <a:gd name="connsiteX8" fmla="*/ 2522220 w 3352800"/>
                  <a:gd name="connsiteY8" fmla="*/ 381660 h 551499"/>
                  <a:gd name="connsiteX9" fmla="*/ 2450783 w 3352800"/>
                  <a:gd name="connsiteY9" fmla="*/ 431666 h 551499"/>
                  <a:gd name="connsiteX10" fmla="*/ 2397918 w 3352800"/>
                  <a:gd name="connsiteY10" fmla="*/ 477862 h 551499"/>
                  <a:gd name="connsiteX11" fmla="*/ 2344579 w 3352800"/>
                  <a:gd name="connsiteY11" fmla="*/ 520725 h 551499"/>
                  <a:gd name="connsiteX12" fmla="*/ 2259807 w 3352800"/>
                  <a:gd name="connsiteY12" fmla="*/ 546443 h 551499"/>
                  <a:gd name="connsiteX13" fmla="*/ 2136934 w 3352800"/>
                  <a:gd name="connsiteY13" fmla="*/ 538822 h 551499"/>
                  <a:gd name="connsiteX14" fmla="*/ 2004536 w 3352800"/>
                  <a:gd name="connsiteY14" fmla="*/ 518344 h 551499"/>
                  <a:gd name="connsiteX15" fmla="*/ 1891189 w 3352800"/>
                  <a:gd name="connsiteY15" fmla="*/ 482625 h 551499"/>
                  <a:gd name="connsiteX16" fmla="*/ 1775460 w 3352800"/>
                  <a:gd name="connsiteY16" fmla="*/ 427380 h 551499"/>
                  <a:gd name="connsiteX17" fmla="*/ 1679734 w 3352800"/>
                  <a:gd name="connsiteY17" fmla="*/ 369278 h 551499"/>
                  <a:gd name="connsiteX18" fmla="*/ 1577340 w 3352800"/>
                  <a:gd name="connsiteY18" fmla="*/ 313080 h 551499"/>
                  <a:gd name="connsiteX19" fmla="*/ 1531620 w 3352800"/>
                  <a:gd name="connsiteY19" fmla="*/ 290220 h 551499"/>
                  <a:gd name="connsiteX20" fmla="*/ 1485900 w 3352800"/>
                  <a:gd name="connsiteY20" fmla="*/ 274980 h 551499"/>
                  <a:gd name="connsiteX21" fmla="*/ 1440180 w 3352800"/>
                  <a:gd name="connsiteY21" fmla="*/ 280695 h 551499"/>
                  <a:gd name="connsiteX22" fmla="*/ 1424940 w 3352800"/>
                  <a:gd name="connsiteY22" fmla="*/ 313080 h 551499"/>
                  <a:gd name="connsiteX23" fmla="*/ 1440180 w 3352800"/>
                  <a:gd name="connsiteY23" fmla="*/ 374040 h 551499"/>
                  <a:gd name="connsiteX24" fmla="*/ 1409700 w 3352800"/>
                  <a:gd name="connsiteY24" fmla="*/ 435000 h 551499"/>
                  <a:gd name="connsiteX25" fmla="*/ 1348740 w 3352800"/>
                  <a:gd name="connsiteY25" fmla="*/ 480720 h 551499"/>
                  <a:gd name="connsiteX26" fmla="*/ 1277303 w 3352800"/>
                  <a:gd name="connsiteY26" fmla="*/ 510724 h 551499"/>
                  <a:gd name="connsiteX27" fmla="*/ 1173480 w 3352800"/>
                  <a:gd name="connsiteY27" fmla="*/ 534060 h 551499"/>
                  <a:gd name="connsiteX28" fmla="*/ 1082040 w 3352800"/>
                  <a:gd name="connsiteY28" fmla="*/ 541680 h 551499"/>
                  <a:gd name="connsiteX29" fmla="*/ 975360 w 3352800"/>
                  <a:gd name="connsiteY29" fmla="*/ 534060 h 551499"/>
                  <a:gd name="connsiteX30" fmla="*/ 853440 w 3352800"/>
                  <a:gd name="connsiteY30" fmla="*/ 503580 h 551499"/>
                  <a:gd name="connsiteX31" fmla="*/ 691990 w 3352800"/>
                  <a:gd name="connsiteY31" fmla="*/ 418808 h 551499"/>
                  <a:gd name="connsiteX32" fmla="*/ 464820 w 3352800"/>
                  <a:gd name="connsiteY32" fmla="*/ 274980 h 551499"/>
                  <a:gd name="connsiteX33" fmla="*/ 285750 w 3352800"/>
                  <a:gd name="connsiteY33" fmla="*/ 154488 h 551499"/>
                  <a:gd name="connsiteX34" fmla="*/ 152400 w 3352800"/>
                  <a:gd name="connsiteY34" fmla="*/ 46380 h 551499"/>
                  <a:gd name="connsiteX35" fmla="*/ 38100 w 3352800"/>
                  <a:gd name="connsiteY35" fmla="*/ 660 h 551499"/>
                  <a:gd name="connsiteX36" fmla="*/ 0 w 3352800"/>
                  <a:gd name="connsiteY36" fmla="*/ 23520 h 551499"/>
                  <a:gd name="connsiteX0" fmla="*/ 3352800 w 3352800"/>
                  <a:gd name="connsiteY0" fmla="*/ 548699 h 550898"/>
                  <a:gd name="connsiteX1" fmla="*/ 3270409 w 3352800"/>
                  <a:gd name="connsiteY1" fmla="*/ 548699 h 550898"/>
                  <a:gd name="connsiteX2" fmla="*/ 3147060 w 3352800"/>
                  <a:gd name="connsiteY2" fmla="*/ 525839 h 550898"/>
                  <a:gd name="connsiteX3" fmla="*/ 2987992 w 3352800"/>
                  <a:gd name="connsiteY3" fmla="*/ 466784 h 550898"/>
                  <a:gd name="connsiteX4" fmla="*/ 2865120 w 3352800"/>
                  <a:gd name="connsiteY4" fmla="*/ 419159 h 550898"/>
                  <a:gd name="connsiteX5" fmla="*/ 2769870 w 3352800"/>
                  <a:gd name="connsiteY5" fmla="*/ 381059 h 550898"/>
                  <a:gd name="connsiteX6" fmla="*/ 2682240 w 3352800"/>
                  <a:gd name="connsiteY6" fmla="*/ 358199 h 550898"/>
                  <a:gd name="connsiteX7" fmla="*/ 2598420 w 3352800"/>
                  <a:gd name="connsiteY7" fmla="*/ 358199 h 550898"/>
                  <a:gd name="connsiteX8" fmla="*/ 2522220 w 3352800"/>
                  <a:gd name="connsiteY8" fmla="*/ 381059 h 550898"/>
                  <a:gd name="connsiteX9" fmla="*/ 2450783 w 3352800"/>
                  <a:gd name="connsiteY9" fmla="*/ 431065 h 550898"/>
                  <a:gd name="connsiteX10" fmla="*/ 2397918 w 3352800"/>
                  <a:gd name="connsiteY10" fmla="*/ 477261 h 550898"/>
                  <a:gd name="connsiteX11" fmla="*/ 2344579 w 3352800"/>
                  <a:gd name="connsiteY11" fmla="*/ 520124 h 550898"/>
                  <a:gd name="connsiteX12" fmla="*/ 2259807 w 3352800"/>
                  <a:gd name="connsiteY12" fmla="*/ 545842 h 550898"/>
                  <a:gd name="connsiteX13" fmla="*/ 2136934 w 3352800"/>
                  <a:gd name="connsiteY13" fmla="*/ 538221 h 550898"/>
                  <a:gd name="connsiteX14" fmla="*/ 2004536 w 3352800"/>
                  <a:gd name="connsiteY14" fmla="*/ 517743 h 550898"/>
                  <a:gd name="connsiteX15" fmla="*/ 1891189 w 3352800"/>
                  <a:gd name="connsiteY15" fmla="*/ 482024 h 550898"/>
                  <a:gd name="connsiteX16" fmla="*/ 1775460 w 3352800"/>
                  <a:gd name="connsiteY16" fmla="*/ 426779 h 550898"/>
                  <a:gd name="connsiteX17" fmla="*/ 1679734 w 3352800"/>
                  <a:gd name="connsiteY17" fmla="*/ 368677 h 550898"/>
                  <a:gd name="connsiteX18" fmla="*/ 1577340 w 3352800"/>
                  <a:gd name="connsiteY18" fmla="*/ 312479 h 550898"/>
                  <a:gd name="connsiteX19" fmla="*/ 1531620 w 3352800"/>
                  <a:gd name="connsiteY19" fmla="*/ 289619 h 550898"/>
                  <a:gd name="connsiteX20" fmla="*/ 1485900 w 3352800"/>
                  <a:gd name="connsiteY20" fmla="*/ 274379 h 550898"/>
                  <a:gd name="connsiteX21" fmla="*/ 1440180 w 3352800"/>
                  <a:gd name="connsiteY21" fmla="*/ 280094 h 550898"/>
                  <a:gd name="connsiteX22" fmla="*/ 1424940 w 3352800"/>
                  <a:gd name="connsiteY22" fmla="*/ 312479 h 550898"/>
                  <a:gd name="connsiteX23" fmla="*/ 1440180 w 3352800"/>
                  <a:gd name="connsiteY23" fmla="*/ 373439 h 550898"/>
                  <a:gd name="connsiteX24" fmla="*/ 1409700 w 3352800"/>
                  <a:gd name="connsiteY24" fmla="*/ 434399 h 550898"/>
                  <a:gd name="connsiteX25" fmla="*/ 1348740 w 3352800"/>
                  <a:gd name="connsiteY25" fmla="*/ 480119 h 550898"/>
                  <a:gd name="connsiteX26" fmla="*/ 1277303 w 3352800"/>
                  <a:gd name="connsiteY26" fmla="*/ 510123 h 550898"/>
                  <a:gd name="connsiteX27" fmla="*/ 1173480 w 3352800"/>
                  <a:gd name="connsiteY27" fmla="*/ 533459 h 550898"/>
                  <a:gd name="connsiteX28" fmla="*/ 1082040 w 3352800"/>
                  <a:gd name="connsiteY28" fmla="*/ 541079 h 550898"/>
                  <a:gd name="connsiteX29" fmla="*/ 975360 w 3352800"/>
                  <a:gd name="connsiteY29" fmla="*/ 533459 h 550898"/>
                  <a:gd name="connsiteX30" fmla="*/ 853440 w 3352800"/>
                  <a:gd name="connsiteY30" fmla="*/ 502979 h 550898"/>
                  <a:gd name="connsiteX31" fmla="*/ 691990 w 3352800"/>
                  <a:gd name="connsiteY31" fmla="*/ 418207 h 550898"/>
                  <a:gd name="connsiteX32" fmla="*/ 464820 w 3352800"/>
                  <a:gd name="connsiteY32" fmla="*/ 274379 h 550898"/>
                  <a:gd name="connsiteX33" fmla="*/ 285750 w 3352800"/>
                  <a:gd name="connsiteY33" fmla="*/ 153887 h 550898"/>
                  <a:gd name="connsiteX34" fmla="*/ 152400 w 3352800"/>
                  <a:gd name="connsiteY34" fmla="*/ 45779 h 550898"/>
                  <a:gd name="connsiteX35" fmla="*/ 38100 w 3352800"/>
                  <a:gd name="connsiteY35" fmla="*/ 59 h 550898"/>
                  <a:gd name="connsiteX36" fmla="*/ 0 w 3352800"/>
                  <a:gd name="connsiteY36" fmla="*/ 37207 h 550898"/>
                  <a:gd name="connsiteX0" fmla="*/ 3352800 w 3352800"/>
                  <a:gd name="connsiteY0" fmla="*/ 548699 h 550898"/>
                  <a:gd name="connsiteX1" fmla="*/ 3270409 w 3352800"/>
                  <a:gd name="connsiteY1" fmla="*/ 548699 h 550898"/>
                  <a:gd name="connsiteX2" fmla="*/ 3147060 w 3352800"/>
                  <a:gd name="connsiteY2" fmla="*/ 525839 h 550898"/>
                  <a:gd name="connsiteX3" fmla="*/ 2987992 w 3352800"/>
                  <a:gd name="connsiteY3" fmla="*/ 466784 h 550898"/>
                  <a:gd name="connsiteX4" fmla="*/ 2865120 w 3352800"/>
                  <a:gd name="connsiteY4" fmla="*/ 419159 h 550898"/>
                  <a:gd name="connsiteX5" fmla="*/ 2769870 w 3352800"/>
                  <a:gd name="connsiteY5" fmla="*/ 381059 h 550898"/>
                  <a:gd name="connsiteX6" fmla="*/ 2682240 w 3352800"/>
                  <a:gd name="connsiteY6" fmla="*/ 358199 h 550898"/>
                  <a:gd name="connsiteX7" fmla="*/ 2598420 w 3352800"/>
                  <a:gd name="connsiteY7" fmla="*/ 358199 h 550898"/>
                  <a:gd name="connsiteX8" fmla="*/ 2522220 w 3352800"/>
                  <a:gd name="connsiteY8" fmla="*/ 381059 h 550898"/>
                  <a:gd name="connsiteX9" fmla="*/ 2450783 w 3352800"/>
                  <a:gd name="connsiteY9" fmla="*/ 431065 h 550898"/>
                  <a:gd name="connsiteX10" fmla="*/ 2397918 w 3352800"/>
                  <a:gd name="connsiteY10" fmla="*/ 477261 h 550898"/>
                  <a:gd name="connsiteX11" fmla="*/ 2344579 w 3352800"/>
                  <a:gd name="connsiteY11" fmla="*/ 520124 h 550898"/>
                  <a:gd name="connsiteX12" fmla="*/ 2259807 w 3352800"/>
                  <a:gd name="connsiteY12" fmla="*/ 545842 h 550898"/>
                  <a:gd name="connsiteX13" fmla="*/ 2136934 w 3352800"/>
                  <a:gd name="connsiteY13" fmla="*/ 538221 h 550898"/>
                  <a:gd name="connsiteX14" fmla="*/ 2004536 w 3352800"/>
                  <a:gd name="connsiteY14" fmla="*/ 517743 h 550898"/>
                  <a:gd name="connsiteX15" fmla="*/ 1891189 w 3352800"/>
                  <a:gd name="connsiteY15" fmla="*/ 482024 h 550898"/>
                  <a:gd name="connsiteX16" fmla="*/ 1775460 w 3352800"/>
                  <a:gd name="connsiteY16" fmla="*/ 426779 h 550898"/>
                  <a:gd name="connsiteX17" fmla="*/ 1679734 w 3352800"/>
                  <a:gd name="connsiteY17" fmla="*/ 368677 h 550898"/>
                  <a:gd name="connsiteX18" fmla="*/ 1577340 w 3352800"/>
                  <a:gd name="connsiteY18" fmla="*/ 312479 h 550898"/>
                  <a:gd name="connsiteX19" fmla="*/ 1531620 w 3352800"/>
                  <a:gd name="connsiteY19" fmla="*/ 289619 h 550898"/>
                  <a:gd name="connsiteX20" fmla="*/ 1485900 w 3352800"/>
                  <a:gd name="connsiteY20" fmla="*/ 274379 h 550898"/>
                  <a:gd name="connsiteX21" fmla="*/ 1440180 w 3352800"/>
                  <a:gd name="connsiteY21" fmla="*/ 280094 h 550898"/>
                  <a:gd name="connsiteX22" fmla="*/ 1424940 w 3352800"/>
                  <a:gd name="connsiteY22" fmla="*/ 312479 h 550898"/>
                  <a:gd name="connsiteX23" fmla="*/ 1440180 w 3352800"/>
                  <a:gd name="connsiteY23" fmla="*/ 373439 h 550898"/>
                  <a:gd name="connsiteX24" fmla="*/ 1409700 w 3352800"/>
                  <a:gd name="connsiteY24" fmla="*/ 434399 h 550898"/>
                  <a:gd name="connsiteX25" fmla="*/ 1348740 w 3352800"/>
                  <a:gd name="connsiteY25" fmla="*/ 480119 h 550898"/>
                  <a:gd name="connsiteX26" fmla="*/ 1277303 w 3352800"/>
                  <a:gd name="connsiteY26" fmla="*/ 510123 h 550898"/>
                  <a:gd name="connsiteX27" fmla="*/ 1173480 w 3352800"/>
                  <a:gd name="connsiteY27" fmla="*/ 533459 h 550898"/>
                  <a:gd name="connsiteX28" fmla="*/ 1082040 w 3352800"/>
                  <a:gd name="connsiteY28" fmla="*/ 541079 h 550898"/>
                  <a:gd name="connsiteX29" fmla="*/ 975360 w 3352800"/>
                  <a:gd name="connsiteY29" fmla="*/ 533459 h 550898"/>
                  <a:gd name="connsiteX30" fmla="*/ 853440 w 3352800"/>
                  <a:gd name="connsiteY30" fmla="*/ 502979 h 550898"/>
                  <a:gd name="connsiteX31" fmla="*/ 691990 w 3352800"/>
                  <a:gd name="connsiteY31" fmla="*/ 418207 h 550898"/>
                  <a:gd name="connsiteX32" fmla="*/ 464820 w 3352800"/>
                  <a:gd name="connsiteY32" fmla="*/ 274379 h 550898"/>
                  <a:gd name="connsiteX33" fmla="*/ 285750 w 3352800"/>
                  <a:gd name="connsiteY33" fmla="*/ 153887 h 550898"/>
                  <a:gd name="connsiteX34" fmla="*/ 145256 w 3352800"/>
                  <a:gd name="connsiteY34" fmla="*/ 45779 h 550898"/>
                  <a:gd name="connsiteX35" fmla="*/ 38100 w 3352800"/>
                  <a:gd name="connsiteY35" fmla="*/ 59 h 550898"/>
                  <a:gd name="connsiteX36" fmla="*/ 0 w 3352800"/>
                  <a:gd name="connsiteY36" fmla="*/ 37207 h 550898"/>
                  <a:gd name="connsiteX0" fmla="*/ 3354322 w 3354322"/>
                  <a:gd name="connsiteY0" fmla="*/ 548699 h 550898"/>
                  <a:gd name="connsiteX1" fmla="*/ 3271931 w 3354322"/>
                  <a:gd name="connsiteY1" fmla="*/ 548699 h 550898"/>
                  <a:gd name="connsiteX2" fmla="*/ 3148582 w 3354322"/>
                  <a:gd name="connsiteY2" fmla="*/ 525839 h 550898"/>
                  <a:gd name="connsiteX3" fmla="*/ 2989514 w 3354322"/>
                  <a:gd name="connsiteY3" fmla="*/ 466784 h 550898"/>
                  <a:gd name="connsiteX4" fmla="*/ 2866642 w 3354322"/>
                  <a:gd name="connsiteY4" fmla="*/ 419159 h 550898"/>
                  <a:gd name="connsiteX5" fmla="*/ 2771392 w 3354322"/>
                  <a:gd name="connsiteY5" fmla="*/ 381059 h 550898"/>
                  <a:gd name="connsiteX6" fmla="*/ 2683762 w 3354322"/>
                  <a:gd name="connsiteY6" fmla="*/ 358199 h 550898"/>
                  <a:gd name="connsiteX7" fmla="*/ 2599942 w 3354322"/>
                  <a:gd name="connsiteY7" fmla="*/ 358199 h 550898"/>
                  <a:gd name="connsiteX8" fmla="*/ 2523742 w 3354322"/>
                  <a:gd name="connsiteY8" fmla="*/ 381059 h 550898"/>
                  <a:gd name="connsiteX9" fmla="*/ 2452305 w 3354322"/>
                  <a:gd name="connsiteY9" fmla="*/ 431065 h 550898"/>
                  <a:gd name="connsiteX10" fmla="*/ 2399440 w 3354322"/>
                  <a:gd name="connsiteY10" fmla="*/ 477261 h 550898"/>
                  <a:gd name="connsiteX11" fmla="*/ 2346101 w 3354322"/>
                  <a:gd name="connsiteY11" fmla="*/ 520124 h 550898"/>
                  <a:gd name="connsiteX12" fmla="*/ 2261329 w 3354322"/>
                  <a:gd name="connsiteY12" fmla="*/ 545842 h 550898"/>
                  <a:gd name="connsiteX13" fmla="*/ 2138456 w 3354322"/>
                  <a:gd name="connsiteY13" fmla="*/ 538221 h 550898"/>
                  <a:gd name="connsiteX14" fmla="*/ 2006058 w 3354322"/>
                  <a:gd name="connsiteY14" fmla="*/ 517743 h 550898"/>
                  <a:gd name="connsiteX15" fmla="*/ 1892711 w 3354322"/>
                  <a:gd name="connsiteY15" fmla="*/ 482024 h 550898"/>
                  <a:gd name="connsiteX16" fmla="*/ 1776982 w 3354322"/>
                  <a:gd name="connsiteY16" fmla="*/ 426779 h 550898"/>
                  <a:gd name="connsiteX17" fmla="*/ 1681256 w 3354322"/>
                  <a:gd name="connsiteY17" fmla="*/ 368677 h 550898"/>
                  <a:gd name="connsiteX18" fmla="*/ 1578862 w 3354322"/>
                  <a:gd name="connsiteY18" fmla="*/ 312479 h 550898"/>
                  <a:gd name="connsiteX19" fmla="*/ 1533142 w 3354322"/>
                  <a:gd name="connsiteY19" fmla="*/ 289619 h 550898"/>
                  <a:gd name="connsiteX20" fmla="*/ 1487422 w 3354322"/>
                  <a:gd name="connsiteY20" fmla="*/ 274379 h 550898"/>
                  <a:gd name="connsiteX21" fmla="*/ 1441702 w 3354322"/>
                  <a:gd name="connsiteY21" fmla="*/ 280094 h 550898"/>
                  <a:gd name="connsiteX22" fmla="*/ 1426462 w 3354322"/>
                  <a:gd name="connsiteY22" fmla="*/ 312479 h 550898"/>
                  <a:gd name="connsiteX23" fmla="*/ 1441702 w 3354322"/>
                  <a:gd name="connsiteY23" fmla="*/ 373439 h 550898"/>
                  <a:gd name="connsiteX24" fmla="*/ 1411222 w 3354322"/>
                  <a:gd name="connsiteY24" fmla="*/ 434399 h 550898"/>
                  <a:gd name="connsiteX25" fmla="*/ 1350262 w 3354322"/>
                  <a:gd name="connsiteY25" fmla="*/ 480119 h 550898"/>
                  <a:gd name="connsiteX26" fmla="*/ 1278825 w 3354322"/>
                  <a:gd name="connsiteY26" fmla="*/ 510123 h 550898"/>
                  <a:gd name="connsiteX27" fmla="*/ 1175002 w 3354322"/>
                  <a:gd name="connsiteY27" fmla="*/ 533459 h 550898"/>
                  <a:gd name="connsiteX28" fmla="*/ 1083562 w 3354322"/>
                  <a:gd name="connsiteY28" fmla="*/ 541079 h 550898"/>
                  <a:gd name="connsiteX29" fmla="*/ 976882 w 3354322"/>
                  <a:gd name="connsiteY29" fmla="*/ 533459 h 550898"/>
                  <a:gd name="connsiteX30" fmla="*/ 854962 w 3354322"/>
                  <a:gd name="connsiteY30" fmla="*/ 502979 h 550898"/>
                  <a:gd name="connsiteX31" fmla="*/ 693512 w 3354322"/>
                  <a:gd name="connsiteY31" fmla="*/ 418207 h 550898"/>
                  <a:gd name="connsiteX32" fmla="*/ 466342 w 3354322"/>
                  <a:gd name="connsiteY32" fmla="*/ 274379 h 550898"/>
                  <a:gd name="connsiteX33" fmla="*/ 287272 w 3354322"/>
                  <a:gd name="connsiteY33" fmla="*/ 153887 h 550898"/>
                  <a:gd name="connsiteX34" fmla="*/ 146778 w 3354322"/>
                  <a:gd name="connsiteY34" fmla="*/ 45779 h 550898"/>
                  <a:gd name="connsiteX35" fmla="*/ 39622 w 3354322"/>
                  <a:gd name="connsiteY35" fmla="*/ 59 h 550898"/>
                  <a:gd name="connsiteX36" fmla="*/ 1522 w 3354322"/>
                  <a:gd name="connsiteY36" fmla="*/ 37207 h 550898"/>
                  <a:gd name="connsiteX37" fmla="*/ 7713 w 3354322"/>
                  <a:gd name="connsiteY37" fmla="*/ 30538 h 550898"/>
                  <a:gd name="connsiteX0" fmla="*/ 3353090 w 3353090"/>
                  <a:gd name="connsiteY0" fmla="*/ 548699 h 550898"/>
                  <a:gd name="connsiteX1" fmla="*/ 3270699 w 3353090"/>
                  <a:gd name="connsiteY1" fmla="*/ 548699 h 550898"/>
                  <a:gd name="connsiteX2" fmla="*/ 3147350 w 3353090"/>
                  <a:gd name="connsiteY2" fmla="*/ 525839 h 550898"/>
                  <a:gd name="connsiteX3" fmla="*/ 2988282 w 3353090"/>
                  <a:gd name="connsiteY3" fmla="*/ 466784 h 550898"/>
                  <a:gd name="connsiteX4" fmla="*/ 2865410 w 3353090"/>
                  <a:gd name="connsiteY4" fmla="*/ 419159 h 550898"/>
                  <a:gd name="connsiteX5" fmla="*/ 2770160 w 3353090"/>
                  <a:gd name="connsiteY5" fmla="*/ 381059 h 550898"/>
                  <a:gd name="connsiteX6" fmla="*/ 2682530 w 3353090"/>
                  <a:gd name="connsiteY6" fmla="*/ 358199 h 550898"/>
                  <a:gd name="connsiteX7" fmla="*/ 2598710 w 3353090"/>
                  <a:gd name="connsiteY7" fmla="*/ 358199 h 550898"/>
                  <a:gd name="connsiteX8" fmla="*/ 2522510 w 3353090"/>
                  <a:gd name="connsiteY8" fmla="*/ 381059 h 550898"/>
                  <a:gd name="connsiteX9" fmla="*/ 2451073 w 3353090"/>
                  <a:gd name="connsiteY9" fmla="*/ 431065 h 550898"/>
                  <a:gd name="connsiteX10" fmla="*/ 2398208 w 3353090"/>
                  <a:gd name="connsiteY10" fmla="*/ 477261 h 550898"/>
                  <a:gd name="connsiteX11" fmla="*/ 2344869 w 3353090"/>
                  <a:gd name="connsiteY11" fmla="*/ 520124 h 550898"/>
                  <a:gd name="connsiteX12" fmla="*/ 2260097 w 3353090"/>
                  <a:gd name="connsiteY12" fmla="*/ 545842 h 550898"/>
                  <a:gd name="connsiteX13" fmla="*/ 2137224 w 3353090"/>
                  <a:gd name="connsiteY13" fmla="*/ 538221 h 550898"/>
                  <a:gd name="connsiteX14" fmla="*/ 2004826 w 3353090"/>
                  <a:gd name="connsiteY14" fmla="*/ 517743 h 550898"/>
                  <a:gd name="connsiteX15" fmla="*/ 1891479 w 3353090"/>
                  <a:gd name="connsiteY15" fmla="*/ 482024 h 550898"/>
                  <a:gd name="connsiteX16" fmla="*/ 1775750 w 3353090"/>
                  <a:gd name="connsiteY16" fmla="*/ 426779 h 550898"/>
                  <a:gd name="connsiteX17" fmla="*/ 1680024 w 3353090"/>
                  <a:gd name="connsiteY17" fmla="*/ 368677 h 550898"/>
                  <a:gd name="connsiteX18" fmla="*/ 1577630 w 3353090"/>
                  <a:gd name="connsiteY18" fmla="*/ 312479 h 550898"/>
                  <a:gd name="connsiteX19" fmla="*/ 1531910 w 3353090"/>
                  <a:gd name="connsiteY19" fmla="*/ 289619 h 550898"/>
                  <a:gd name="connsiteX20" fmla="*/ 1486190 w 3353090"/>
                  <a:gd name="connsiteY20" fmla="*/ 274379 h 550898"/>
                  <a:gd name="connsiteX21" fmla="*/ 1440470 w 3353090"/>
                  <a:gd name="connsiteY21" fmla="*/ 280094 h 550898"/>
                  <a:gd name="connsiteX22" fmla="*/ 1425230 w 3353090"/>
                  <a:gd name="connsiteY22" fmla="*/ 312479 h 550898"/>
                  <a:gd name="connsiteX23" fmla="*/ 1440470 w 3353090"/>
                  <a:gd name="connsiteY23" fmla="*/ 373439 h 550898"/>
                  <a:gd name="connsiteX24" fmla="*/ 1409990 w 3353090"/>
                  <a:gd name="connsiteY24" fmla="*/ 434399 h 550898"/>
                  <a:gd name="connsiteX25" fmla="*/ 1349030 w 3353090"/>
                  <a:gd name="connsiteY25" fmla="*/ 480119 h 550898"/>
                  <a:gd name="connsiteX26" fmla="*/ 1277593 w 3353090"/>
                  <a:gd name="connsiteY26" fmla="*/ 510123 h 550898"/>
                  <a:gd name="connsiteX27" fmla="*/ 1173770 w 3353090"/>
                  <a:gd name="connsiteY27" fmla="*/ 533459 h 550898"/>
                  <a:gd name="connsiteX28" fmla="*/ 1082330 w 3353090"/>
                  <a:gd name="connsiteY28" fmla="*/ 541079 h 550898"/>
                  <a:gd name="connsiteX29" fmla="*/ 975650 w 3353090"/>
                  <a:gd name="connsiteY29" fmla="*/ 533459 h 550898"/>
                  <a:gd name="connsiteX30" fmla="*/ 853730 w 3353090"/>
                  <a:gd name="connsiteY30" fmla="*/ 502979 h 550898"/>
                  <a:gd name="connsiteX31" fmla="*/ 692280 w 3353090"/>
                  <a:gd name="connsiteY31" fmla="*/ 418207 h 550898"/>
                  <a:gd name="connsiteX32" fmla="*/ 465110 w 3353090"/>
                  <a:gd name="connsiteY32" fmla="*/ 274379 h 550898"/>
                  <a:gd name="connsiteX33" fmla="*/ 286040 w 3353090"/>
                  <a:gd name="connsiteY33" fmla="*/ 153887 h 550898"/>
                  <a:gd name="connsiteX34" fmla="*/ 145546 w 3353090"/>
                  <a:gd name="connsiteY34" fmla="*/ 45779 h 550898"/>
                  <a:gd name="connsiteX35" fmla="*/ 38390 w 3353090"/>
                  <a:gd name="connsiteY35" fmla="*/ 59 h 550898"/>
                  <a:gd name="connsiteX36" fmla="*/ 290 w 3353090"/>
                  <a:gd name="connsiteY36" fmla="*/ 37207 h 550898"/>
                  <a:gd name="connsiteX37" fmla="*/ 66012 w 3353090"/>
                  <a:gd name="connsiteY37" fmla="*/ 278188 h 550898"/>
                  <a:gd name="connsiteX0" fmla="*/ 3357050 w 3357050"/>
                  <a:gd name="connsiteY0" fmla="*/ 548699 h 956845"/>
                  <a:gd name="connsiteX1" fmla="*/ 3274659 w 3357050"/>
                  <a:gd name="connsiteY1" fmla="*/ 548699 h 956845"/>
                  <a:gd name="connsiteX2" fmla="*/ 3151310 w 3357050"/>
                  <a:gd name="connsiteY2" fmla="*/ 525839 h 956845"/>
                  <a:gd name="connsiteX3" fmla="*/ 2992242 w 3357050"/>
                  <a:gd name="connsiteY3" fmla="*/ 466784 h 956845"/>
                  <a:gd name="connsiteX4" fmla="*/ 2869370 w 3357050"/>
                  <a:gd name="connsiteY4" fmla="*/ 419159 h 956845"/>
                  <a:gd name="connsiteX5" fmla="*/ 2774120 w 3357050"/>
                  <a:gd name="connsiteY5" fmla="*/ 381059 h 956845"/>
                  <a:gd name="connsiteX6" fmla="*/ 2686490 w 3357050"/>
                  <a:gd name="connsiteY6" fmla="*/ 358199 h 956845"/>
                  <a:gd name="connsiteX7" fmla="*/ 2602670 w 3357050"/>
                  <a:gd name="connsiteY7" fmla="*/ 358199 h 956845"/>
                  <a:gd name="connsiteX8" fmla="*/ 2526470 w 3357050"/>
                  <a:gd name="connsiteY8" fmla="*/ 381059 h 956845"/>
                  <a:gd name="connsiteX9" fmla="*/ 2455033 w 3357050"/>
                  <a:gd name="connsiteY9" fmla="*/ 431065 h 956845"/>
                  <a:gd name="connsiteX10" fmla="*/ 2402168 w 3357050"/>
                  <a:gd name="connsiteY10" fmla="*/ 477261 h 956845"/>
                  <a:gd name="connsiteX11" fmla="*/ 2348829 w 3357050"/>
                  <a:gd name="connsiteY11" fmla="*/ 520124 h 956845"/>
                  <a:gd name="connsiteX12" fmla="*/ 2264057 w 3357050"/>
                  <a:gd name="connsiteY12" fmla="*/ 545842 h 956845"/>
                  <a:gd name="connsiteX13" fmla="*/ 2141184 w 3357050"/>
                  <a:gd name="connsiteY13" fmla="*/ 538221 h 956845"/>
                  <a:gd name="connsiteX14" fmla="*/ 2008786 w 3357050"/>
                  <a:gd name="connsiteY14" fmla="*/ 517743 h 956845"/>
                  <a:gd name="connsiteX15" fmla="*/ 1895439 w 3357050"/>
                  <a:gd name="connsiteY15" fmla="*/ 482024 h 956845"/>
                  <a:gd name="connsiteX16" fmla="*/ 1779710 w 3357050"/>
                  <a:gd name="connsiteY16" fmla="*/ 426779 h 956845"/>
                  <a:gd name="connsiteX17" fmla="*/ 1683984 w 3357050"/>
                  <a:gd name="connsiteY17" fmla="*/ 368677 h 956845"/>
                  <a:gd name="connsiteX18" fmla="*/ 1581590 w 3357050"/>
                  <a:gd name="connsiteY18" fmla="*/ 312479 h 956845"/>
                  <a:gd name="connsiteX19" fmla="*/ 1535870 w 3357050"/>
                  <a:gd name="connsiteY19" fmla="*/ 289619 h 956845"/>
                  <a:gd name="connsiteX20" fmla="*/ 1490150 w 3357050"/>
                  <a:gd name="connsiteY20" fmla="*/ 274379 h 956845"/>
                  <a:gd name="connsiteX21" fmla="*/ 1444430 w 3357050"/>
                  <a:gd name="connsiteY21" fmla="*/ 280094 h 956845"/>
                  <a:gd name="connsiteX22" fmla="*/ 1429190 w 3357050"/>
                  <a:gd name="connsiteY22" fmla="*/ 312479 h 956845"/>
                  <a:gd name="connsiteX23" fmla="*/ 1444430 w 3357050"/>
                  <a:gd name="connsiteY23" fmla="*/ 373439 h 956845"/>
                  <a:gd name="connsiteX24" fmla="*/ 1413950 w 3357050"/>
                  <a:gd name="connsiteY24" fmla="*/ 434399 h 956845"/>
                  <a:gd name="connsiteX25" fmla="*/ 1352990 w 3357050"/>
                  <a:gd name="connsiteY25" fmla="*/ 480119 h 956845"/>
                  <a:gd name="connsiteX26" fmla="*/ 1281553 w 3357050"/>
                  <a:gd name="connsiteY26" fmla="*/ 510123 h 956845"/>
                  <a:gd name="connsiteX27" fmla="*/ 1177730 w 3357050"/>
                  <a:gd name="connsiteY27" fmla="*/ 533459 h 956845"/>
                  <a:gd name="connsiteX28" fmla="*/ 1086290 w 3357050"/>
                  <a:gd name="connsiteY28" fmla="*/ 541079 h 956845"/>
                  <a:gd name="connsiteX29" fmla="*/ 979610 w 3357050"/>
                  <a:gd name="connsiteY29" fmla="*/ 533459 h 956845"/>
                  <a:gd name="connsiteX30" fmla="*/ 857690 w 3357050"/>
                  <a:gd name="connsiteY30" fmla="*/ 502979 h 956845"/>
                  <a:gd name="connsiteX31" fmla="*/ 696240 w 3357050"/>
                  <a:gd name="connsiteY31" fmla="*/ 418207 h 956845"/>
                  <a:gd name="connsiteX32" fmla="*/ 469070 w 3357050"/>
                  <a:gd name="connsiteY32" fmla="*/ 274379 h 956845"/>
                  <a:gd name="connsiteX33" fmla="*/ 290000 w 3357050"/>
                  <a:gd name="connsiteY33" fmla="*/ 153887 h 956845"/>
                  <a:gd name="connsiteX34" fmla="*/ 149506 w 3357050"/>
                  <a:gd name="connsiteY34" fmla="*/ 45779 h 956845"/>
                  <a:gd name="connsiteX35" fmla="*/ 42350 w 3357050"/>
                  <a:gd name="connsiteY35" fmla="*/ 59 h 956845"/>
                  <a:gd name="connsiteX36" fmla="*/ 4250 w 3357050"/>
                  <a:gd name="connsiteY36" fmla="*/ 37207 h 956845"/>
                  <a:gd name="connsiteX37" fmla="*/ 916 w 3357050"/>
                  <a:gd name="connsiteY37" fmla="*/ 956844 h 956845"/>
                  <a:gd name="connsiteX0" fmla="*/ 3357050 w 3357655"/>
                  <a:gd name="connsiteY0" fmla="*/ 548699 h 956845"/>
                  <a:gd name="connsiteX1" fmla="*/ 3348954 w 3357655"/>
                  <a:gd name="connsiteY1" fmla="*/ 552032 h 956845"/>
                  <a:gd name="connsiteX2" fmla="*/ 3274659 w 3357655"/>
                  <a:gd name="connsiteY2" fmla="*/ 548699 h 956845"/>
                  <a:gd name="connsiteX3" fmla="*/ 3151310 w 3357655"/>
                  <a:gd name="connsiteY3" fmla="*/ 525839 h 956845"/>
                  <a:gd name="connsiteX4" fmla="*/ 2992242 w 3357655"/>
                  <a:gd name="connsiteY4" fmla="*/ 466784 h 956845"/>
                  <a:gd name="connsiteX5" fmla="*/ 2869370 w 3357655"/>
                  <a:gd name="connsiteY5" fmla="*/ 419159 h 956845"/>
                  <a:gd name="connsiteX6" fmla="*/ 2774120 w 3357655"/>
                  <a:gd name="connsiteY6" fmla="*/ 381059 h 956845"/>
                  <a:gd name="connsiteX7" fmla="*/ 2686490 w 3357655"/>
                  <a:gd name="connsiteY7" fmla="*/ 358199 h 956845"/>
                  <a:gd name="connsiteX8" fmla="*/ 2602670 w 3357655"/>
                  <a:gd name="connsiteY8" fmla="*/ 358199 h 956845"/>
                  <a:gd name="connsiteX9" fmla="*/ 2526470 w 3357655"/>
                  <a:gd name="connsiteY9" fmla="*/ 381059 h 956845"/>
                  <a:gd name="connsiteX10" fmla="*/ 2455033 w 3357655"/>
                  <a:gd name="connsiteY10" fmla="*/ 431065 h 956845"/>
                  <a:gd name="connsiteX11" fmla="*/ 2402168 w 3357655"/>
                  <a:gd name="connsiteY11" fmla="*/ 477261 h 956845"/>
                  <a:gd name="connsiteX12" fmla="*/ 2348829 w 3357655"/>
                  <a:gd name="connsiteY12" fmla="*/ 520124 h 956845"/>
                  <a:gd name="connsiteX13" fmla="*/ 2264057 w 3357655"/>
                  <a:gd name="connsiteY13" fmla="*/ 545842 h 956845"/>
                  <a:gd name="connsiteX14" fmla="*/ 2141184 w 3357655"/>
                  <a:gd name="connsiteY14" fmla="*/ 538221 h 956845"/>
                  <a:gd name="connsiteX15" fmla="*/ 2008786 w 3357655"/>
                  <a:gd name="connsiteY15" fmla="*/ 517743 h 956845"/>
                  <a:gd name="connsiteX16" fmla="*/ 1895439 w 3357655"/>
                  <a:gd name="connsiteY16" fmla="*/ 482024 h 956845"/>
                  <a:gd name="connsiteX17" fmla="*/ 1779710 w 3357655"/>
                  <a:gd name="connsiteY17" fmla="*/ 426779 h 956845"/>
                  <a:gd name="connsiteX18" fmla="*/ 1683984 w 3357655"/>
                  <a:gd name="connsiteY18" fmla="*/ 368677 h 956845"/>
                  <a:gd name="connsiteX19" fmla="*/ 1581590 w 3357655"/>
                  <a:gd name="connsiteY19" fmla="*/ 312479 h 956845"/>
                  <a:gd name="connsiteX20" fmla="*/ 1535870 w 3357655"/>
                  <a:gd name="connsiteY20" fmla="*/ 289619 h 956845"/>
                  <a:gd name="connsiteX21" fmla="*/ 1490150 w 3357655"/>
                  <a:gd name="connsiteY21" fmla="*/ 274379 h 956845"/>
                  <a:gd name="connsiteX22" fmla="*/ 1444430 w 3357655"/>
                  <a:gd name="connsiteY22" fmla="*/ 280094 h 956845"/>
                  <a:gd name="connsiteX23" fmla="*/ 1429190 w 3357655"/>
                  <a:gd name="connsiteY23" fmla="*/ 312479 h 956845"/>
                  <a:gd name="connsiteX24" fmla="*/ 1444430 w 3357655"/>
                  <a:gd name="connsiteY24" fmla="*/ 373439 h 956845"/>
                  <a:gd name="connsiteX25" fmla="*/ 1413950 w 3357655"/>
                  <a:gd name="connsiteY25" fmla="*/ 434399 h 956845"/>
                  <a:gd name="connsiteX26" fmla="*/ 1352990 w 3357655"/>
                  <a:gd name="connsiteY26" fmla="*/ 480119 h 956845"/>
                  <a:gd name="connsiteX27" fmla="*/ 1281553 w 3357655"/>
                  <a:gd name="connsiteY27" fmla="*/ 510123 h 956845"/>
                  <a:gd name="connsiteX28" fmla="*/ 1177730 w 3357655"/>
                  <a:gd name="connsiteY28" fmla="*/ 533459 h 956845"/>
                  <a:gd name="connsiteX29" fmla="*/ 1086290 w 3357655"/>
                  <a:gd name="connsiteY29" fmla="*/ 541079 h 956845"/>
                  <a:gd name="connsiteX30" fmla="*/ 979610 w 3357655"/>
                  <a:gd name="connsiteY30" fmla="*/ 533459 h 956845"/>
                  <a:gd name="connsiteX31" fmla="*/ 857690 w 3357655"/>
                  <a:gd name="connsiteY31" fmla="*/ 502979 h 956845"/>
                  <a:gd name="connsiteX32" fmla="*/ 696240 w 3357655"/>
                  <a:gd name="connsiteY32" fmla="*/ 418207 h 956845"/>
                  <a:gd name="connsiteX33" fmla="*/ 469070 w 3357655"/>
                  <a:gd name="connsiteY33" fmla="*/ 274379 h 956845"/>
                  <a:gd name="connsiteX34" fmla="*/ 290000 w 3357655"/>
                  <a:gd name="connsiteY34" fmla="*/ 153887 h 956845"/>
                  <a:gd name="connsiteX35" fmla="*/ 149506 w 3357655"/>
                  <a:gd name="connsiteY35" fmla="*/ 45779 h 956845"/>
                  <a:gd name="connsiteX36" fmla="*/ 42350 w 3357655"/>
                  <a:gd name="connsiteY36" fmla="*/ 59 h 956845"/>
                  <a:gd name="connsiteX37" fmla="*/ 4250 w 3357655"/>
                  <a:gd name="connsiteY37" fmla="*/ 37207 h 956845"/>
                  <a:gd name="connsiteX38" fmla="*/ 916 w 3357655"/>
                  <a:gd name="connsiteY38" fmla="*/ 956844 h 956845"/>
                  <a:gd name="connsiteX0" fmla="*/ 3345144 w 3353982"/>
                  <a:gd name="connsiteY0" fmla="*/ 936842 h 956845"/>
                  <a:gd name="connsiteX1" fmla="*/ 3348954 w 3353982"/>
                  <a:gd name="connsiteY1" fmla="*/ 552032 h 956845"/>
                  <a:gd name="connsiteX2" fmla="*/ 3274659 w 3353982"/>
                  <a:gd name="connsiteY2" fmla="*/ 548699 h 956845"/>
                  <a:gd name="connsiteX3" fmla="*/ 3151310 w 3353982"/>
                  <a:gd name="connsiteY3" fmla="*/ 525839 h 956845"/>
                  <a:gd name="connsiteX4" fmla="*/ 2992242 w 3353982"/>
                  <a:gd name="connsiteY4" fmla="*/ 466784 h 956845"/>
                  <a:gd name="connsiteX5" fmla="*/ 2869370 w 3353982"/>
                  <a:gd name="connsiteY5" fmla="*/ 419159 h 956845"/>
                  <a:gd name="connsiteX6" fmla="*/ 2774120 w 3353982"/>
                  <a:gd name="connsiteY6" fmla="*/ 381059 h 956845"/>
                  <a:gd name="connsiteX7" fmla="*/ 2686490 w 3353982"/>
                  <a:gd name="connsiteY7" fmla="*/ 358199 h 956845"/>
                  <a:gd name="connsiteX8" fmla="*/ 2602670 w 3353982"/>
                  <a:gd name="connsiteY8" fmla="*/ 358199 h 956845"/>
                  <a:gd name="connsiteX9" fmla="*/ 2526470 w 3353982"/>
                  <a:gd name="connsiteY9" fmla="*/ 381059 h 956845"/>
                  <a:gd name="connsiteX10" fmla="*/ 2455033 w 3353982"/>
                  <a:gd name="connsiteY10" fmla="*/ 431065 h 956845"/>
                  <a:gd name="connsiteX11" fmla="*/ 2402168 w 3353982"/>
                  <a:gd name="connsiteY11" fmla="*/ 477261 h 956845"/>
                  <a:gd name="connsiteX12" fmla="*/ 2348829 w 3353982"/>
                  <a:gd name="connsiteY12" fmla="*/ 520124 h 956845"/>
                  <a:gd name="connsiteX13" fmla="*/ 2264057 w 3353982"/>
                  <a:gd name="connsiteY13" fmla="*/ 545842 h 956845"/>
                  <a:gd name="connsiteX14" fmla="*/ 2141184 w 3353982"/>
                  <a:gd name="connsiteY14" fmla="*/ 538221 h 956845"/>
                  <a:gd name="connsiteX15" fmla="*/ 2008786 w 3353982"/>
                  <a:gd name="connsiteY15" fmla="*/ 517743 h 956845"/>
                  <a:gd name="connsiteX16" fmla="*/ 1895439 w 3353982"/>
                  <a:gd name="connsiteY16" fmla="*/ 482024 h 956845"/>
                  <a:gd name="connsiteX17" fmla="*/ 1779710 w 3353982"/>
                  <a:gd name="connsiteY17" fmla="*/ 426779 h 956845"/>
                  <a:gd name="connsiteX18" fmla="*/ 1683984 w 3353982"/>
                  <a:gd name="connsiteY18" fmla="*/ 368677 h 956845"/>
                  <a:gd name="connsiteX19" fmla="*/ 1581590 w 3353982"/>
                  <a:gd name="connsiteY19" fmla="*/ 312479 h 956845"/>
                  <a:gd name="connsiteX20" fmla="*/ 1535870 w 3353982"/>
                  <a:gd name="connsiteY20" fmla="*/ 289619 h 956845"/>
                  <a:gd name="connsiteX21" fmla="*/ 1490150 w 3353982"/>
                  <a:gd name="connsiteY21" fmla="*/ 274379 h 956845"/>
                  <a:gd name="connsiteX22" fmla="*/ 1444430 w 3353982"/>
                  <a:gd name="connsiteY22" fmla="*/ 280094 h 956845"/>
                  <a:gd name="connsiteX23" fmla="*/ 1429190 w 3353982"/>
                  <a:gd name="connsiteY23" fmla="*/ 312479 h 956845"/>
                  <a:gd name="connsiteX24" fmla="*/ 1444430 w 3353982"/>
                  <a:gd name="connsiteY24" fmla="*/ 373439 h 956845"/>
                  <a:gd name="connsiteX25" fmla="*/ 1413950 w 3353982"/>
                  <a:gd name="connsiteY25" fmla="*/ 434399 h 956845"/>
                  <a:gd name="connsiteX26" fmla="*/ 1352990 w 3353982"/>
                  <a:gd name="connsiteY26" fmla="*/ 480119 h 956845"/>
                  <a:gd name="connsiteX27" fmla="*/ 1281553 w 3353982"/>
                  <a:gd name="connsiteY27" fmla="*/ 510123 h 956845"/>
                  <a:gd name="connsiteX28" fmla="*/ 1177730 w 3353982"/>
                  <a:gd name="connsiteY28" fmla="*/ 533459 h 956845"/>
                  <a:gd name="connsiteX29" fmla="*/ 1086290 w 3353982"/>
                  <a:gd name="connsiteY29" fmla="*/ 541079 h 956845"/>
                  <a:gd name="connsiteX30" fmla="*/ 979610 w 3353982"/>
                  <a:gd name="connsiteY30" fmla="*/ 533459 h 956845"/>
                  <a:gd name="connsiteX31" fmla="*/ 857690 w 3353982"/>
                  <a:gd name="connsiteY31" fmla="*/ 502979 h 956845"/>
                  <a:gd name="connsiteX32" fmla="*/ 696240 w 3353982"/>
                  <a:gd name="connsiteY32" fmla="*/ 418207 h 956845"/>
                  <a:gd name="connsiteX33" fmla="*/ 469070 w 3353982"/>
                  <a:gd name="connsiteY33" fmla="*/ 274379 h 956845"/>
                  <a:gd name="connsiteX34" fmla="*/ 290000 w 3353982"/>
                  <a:gd name="connsiteY34" fmla="*/ 153887 h 956845"/>
                  <a:gd name="connsiteX35" fmla="*/ 149506 w 3353982"/>
                  <a:gd name="connsiteY35" fmla="*/ 45779 h 956845"/>
                  <a:gd name="connsiteX36" fmla="*/ 42350 w 3353982"/>
                  <a:gd name="connsiteY36" fmla="*/ 59 h 956845"/>
                  <a:gd name="connsiteX37" fmla="*/ 4250 w 3353982"/>
                  <a:gd name="connsiteY37" fmla="*/ 37207 h 956845"/>
                  <a:gd name="connsiteX38" fmla="*/ 916 w 3353982"/>
                  <a:gd name="connsiteY38" fmla="*/ 956844 h 956845"/>
                  <a:gd name="connsiteX0" fmla="*/ 3371338 w 3371338"/>
                  <a:gd name="connsiteY0" fmla="*/ 991611 h 991611"/>
                  <a:gd name="connsiteX1" fmla="*/ 3348954 w 3371338"/>
                  <a:gd name="connsiteY1" fmla="*/ 552032 h 991611"/>
                  <a:gd name="connsiteX2" fmla="*/ 3274659 w 3371338"/>
                  <a:gd name="connsiteY2" fmla="*/ 548699 h 991611"/>
                  <a:gd name="connsiteX3" fmla="*/ 3151310 w 3371338"/>
                  <a:gd name="connsiteY3" fmla="*/ 525839 h 991611"/>
                  <a:gd name="connsiteX4" fmla="*/ 2992242 w 3371338"/>
                  <a:gd name="connsiteY4" fmla="*/ 466784 h 991611"/>
                  <a:gd name="connsiteX5" fmla="*/ 2869370 w 3371338"/>
                  <a:gd name="connsiteY5" fmla="*/ 419159 h 991611"/>
                  <a:gd name="connsiteX6" fmla="*/ 2774120 w 3371338"/>
                  <a:gd name="connsiteY6" fmla="*/ 381059 h 991611"/>
                  <a:gd name="connsiteX7" fmla="*/ 2686490 w 3371338"/>
                  <a:gd name="connsiteY7" fmla="*/ 358199 h 991611"/>
                  <a:gd name="connsiteX8" fmla="*/ 2602670 w 3371338"/>
                  <a:gd name="connsiteY8" fmla="*/ 358199 h 991611"/>
                  <a:gd name="connsiteX9" fmla="*/ 2526470 w 3371338"/>
                  <a:gd name="connsiteY9" fmla="*/ 381059 h 991611"/>
                  <a:gd name="connsiteX10" fmla="*/ 2455033 w 3371338"/>
                  <a:gd name="connsiteY10" fmla="*/ 431065 h 991611"/>
                  <a:gd name="connsiteX11" fmla="*/ 2402168 w 3371338"/>
                  <a:gd name="connsiteY11" fmla="*/ 477261 h 991611"/>
                  <a:gd name="connsiteX12" fmla="*/ 2348829 w 3371338"/>
                  <a:gd name="connsiteY12" fmla="*/ 520124 h 991611"/>
                  <a:gd name="connsiteX13" fmla="*/ 2264057 w 3371338"/>
                  <a:gd name="connsiteY13" fmla="*/ 545842 h 991611"/>
                  <a:gd name="connsiteX14" fmla="*/ 2141184 w 3371338"/>
                  <a:gd name="connsiteY14" fmla="*/ 538221 h 991611"/>
                  <a:gd name="connsiteX15" fmla="*/ 2008786 w 3371338"/>
                  <a:gd name="connsiteY15" fmla="*/ 517743 h 991611"/>
                  <a:gd name="connsiteX16" fmla="*/ 1895439 w 3371338"/>
                  <a:gd name="connsiteY16" fmla="*/ 482024 h 991611"/>
                  <a:gd name="connsiteX17" fmla="*/ 1779710 w 3371338"/>
                  <a:gd name="connsiteY17" fmla="*/ 426779 h 991611"/>
                  <a:gd name="connsiteX18" fmla="*/ 1683984 w 3371338"/>
                  <a:gd name="connsiteY18" fmla="*/ 368677 h 991611"/>
                  <a:gd name="connsiteX19" fmla="*/ 1581590 w 3371338"/>
                  <a:gd name="connsiteY19" fmla="*/ 312479 h 991611"/>
                  <a:gd name="connsiteX20" fmla="*/ 1535870 w 3371338"/>
                  <a:gd name="connsiteY20" fmla="*/ 289619 h 991611"/>
                  <a:gd name="connsiteX21" fmla="*/ 1490150 w 3371338"/>
                  <a:gd name="connsiteY21" fmla="*/ 274379 h 991611"/>
                  <a:gd name="connsiteX22" fmla="*/ 1444430 w 3371338"/>
                  <a:gd name="connsiteY22" fmla="*/ 280094 h 991611"/>
                  <a:gd name="connsiteX23" fmla="*/ 1429190 w 3371338"/>
                  <a:gd name="connsiteY23" fmla="*/ 312479 h 991611"/>
                  <a:gd name="connsiteX24" fmla="*/ 1444430 w 3371338"/>
                  <a:gd name="connsiteY24" fmla="*/ 373439 h 991611"/>
                  <a:gd name="connsiteX25" fmla="*/ 1413950 w 3371338"/>
                  <a:gd name="connsiteY25" fmla="*/ 434399 h 991611"/>
                  <a:gd name="connsiteX26" fmla="*/ 1352990 w 3371338"/>
                  <a:gd name="connsiteY26" fmla="*/ 480119 h 991611"/>
                  <a:gd name="connsiteX27" fmla="*/ 1281553 w 3371338"/>
                  <a:gd name="connsiteY27" fmla="*/ 510123 h 991611"/>
                  <a:gd name="connsiteX28" fmla="*/ 1177730 w 3371338"/>
                  <a:gd name="connsiteY28" fmla="*/ 533459 h 991611"/>
                  <a:gd name="connsiteX29" fmla="*/ 1086290 w 3371338"/>
                  <a:gd name="connsiteY29" fmla="*/ 541079 h 991611"/>
                  <a:gd name="connsiteX30" fmla="*/ 979610 w 3371338"/>
                  <a:gd name="connsiteY30" fmla="*/ 533459 h 991611"/>
                  <a:gd name="connsiteX31" fmla="*/ 857690 w 3371338"/>
                  <a:gd name="connsiteY31" fmla="*/ 502979 h 991611"/>
                  <a:gd name="connsiteX32" fmla="*/ 696240 w 3371338"/>
                  <a:gd name="connsiteY32" fmla="*/ 418207 h 991611"/>
                  <a:gd name="connsiteX33" fmla="*/ 469070 w 3371338"/>
                  <a:gd name="connsiteY33" fmla="*/ 274379 h 991611"/>
                  <a:gd name="connsiteX34" fmla="*/ 290000 w 3371338"/>
                  <a:gd name="connsiteY34" fmla="*/ 153887 h 991611"/>
                  <a:gd name="connsiteX35" fmla="*/ 149506 w 3371338"/>
                  <a:gd name="connsiteY35" fmla="*/ 45779 h 991611"/>
                  <a:gd name="connsiteX36" fmla="*/ 42350 w 3371338"/>
                  <a:gd name="connsiteY36" fmla="*/ 59 h 991611"/>
                  <a:gd name="connsiteX37" fmla="*/ 4250 w 3371338"/>
                  <a:gd name="connsiteY37" fmla="*/ 37207 h 991611"/>
                  <a:gd name="connsiteX38" fmla="*/ 916 w 3371338"/>
                  <a:gd name="connsiteY38" fmla="*/ 956844 h 991611"/>
                  <a:gd name="connsiteX0" fmla="*/ 3371338 w 3371338"/>
                  <a:gd name="connsiteY0" fmla="*/ 991611 h 991611"/>
                  <a:gd name="connsiteX1" fmla="*/ 3348954 w 3371338"/>
                  <a:gd name="connsiteY1" fmla="*/ 552032 h 991611"/>
                  <a:gd name="connsiteX2" fmla="*/ 3274659 w 3371338"/>
                  <a:gd name="connsiteY2" fmla="*/ 548699 h 991611"/>
                  <a:gd name="connsiteX3" fmla="*/ 3151310 w 3371338"/>
                  <a:gd name="connsiteY3" fmla="*/ 525839 h 991611"/>
                  <a:gd name="connsiteX4" fmla="*/ 2992242 w 3371338"/>
                  <a:gd name="connsiteY4" fmla="*/ 466784 h 991611"/>
                  <a:gd name="connsiteX5" fmla="*/ 2869370 w 3371338"/>
                  <a:gd name="connsiteY5" fmla="*/ 419159 h 991611"/>
                  <a:gd name="connsiteX6" fmla="*/ 2774120 w 3371338"/>
                  <a:gd name="connsiteY6" fmla="*/ 381059 h 991611"/>
                  <a:gd name="connsiteX7" fmla="*/ 2686490 w 3371338"/>
                  <a:gd name="connsiteY7" fmla="*/ 358199 h 991611"/>
                  <a:gd name="connsiteX8" fmla="*/ 2602670 w 3371338"/>
                  <a:gd name="connsiteY8" fmla="*/ 358199 h 991611"/>
                  <a:gd name="connsiteX9" fmla="*/ 2526470 w 3371338"/>
                  <a:gd name="connsiteY9" fmla="*/ 381059 h 991611"/>
                  <a:gd name="connsiteX10" fmla="*/ 2455033 w 3371338"/>
                  <a:gd name="connsiteY10" fmla="*/ 431065 h 991611"/>
                  <a:gd name="connsiteX11" fmla="*/ 2402168 w 3371338"/>
                  <a:gd name="connsiteY11" fmla="*/ 477261 h 991611"/>
                  <a:gd name="connsiteX12" fmla="*/ 2348829 w 3371338"/>
                  <a:gd name="connsiteY12" fmla="*/ 520124 h 991611"/>
                  <a:gd name="connsiteX13" fmla="*/ 2264057 w 3371338"/>
                  <a:gd name="connsiteY13" fmla="*/ 545842 h 991611"/>
                  <a:gd name="connsiteX14" fmla="*/ 2141184 w 3371338"/>
                  <a:gd name="connsiteY14" fmla="*/ 538221 h 991611"/>
                  <a:gd name="connsiteX15" fmla="*/ 2008786 w 3371338"/>
                  <a:gd name="connsiteY15" fmla="*/ 517743 h 991611"/>
                  <a:gd name="connsiteX16" fmla="*/ 1895439 w 3371338"/>
                  <a:gd name="connsiteY16" fmla="*/ 482024 h 991611"/>
                  <a:gd name="connsiteX17" fmla="*/ 1779710 w 3371338"/>
                  <a:gd name="connsiteY17" fmla="*/ 426779 h 991611"/>
                  <a:gd name="connsiteX18" fmla="*/ 1683984 w 3371338"/>
                  <a:gd name="connsiteY18" fmla="*/ 368677 h 991611"/>
                  <a:gd name="connsiteX19" fmla="*/ 1581590 w 3371338"/>
                  <a:gd name="connsiteY19" fmla="*/ 312479 h 991611"/>
                  <a:gd name="connsiteX20" fmla="*/ 1535870 w 3371338"/>
                  <a:gd name="connsiteY20" fmla="*/ 289619 h 991611"/>
                  <a:gd name="connsiteX21" fmla="*/ 1490150 w 3371338"/>
                  <a:gd name="connsiteY21" fmla="*/ 274379 h 991611"/>
                  <a:gd name="connsiteX22" fmla="*/ 1444430 w 3371338"/>
                  <a:gd name="connsiteY22" fmla="*/ 280094 h 991611"/>
                  <a:gd name="connsiteX23" fmla="*/ 1429190 w 3371338"/>
                  <a:gd name="connsiteY23" fmla="*/ 312479 h 991611"/>
                  <a:gd name="connsiteX24" fmla="*/ 1444430 w 3371338"/>
                  <a:gd name="connsiteY24" fmla="*/ 373439 h 991611"/>
                  <a:gd name="connsiteX25" fmla="*/ 1413950 w 3371338"/>
                  <a:gd name="connsiteY25" fmla="*/ 434399 h 991611"/>
                  <a:gd name="connsiteX26" fmla="*/ 1352990 w 3371338"/>
                  <a:gd name="connsiteY26" fmla="*/ 480119 h 991611"/>
                  <a:gd name="connsiteX27" fmla="*/ 1281553 w 3371338"/>
                  <a:gd name="connsiteY27" fmla="*/ 510123 h 991611"/>
                  <a:gd name="connsiteX28" fmla="*/ 1177730 w 3371338"/>
                  <a:gd name="connsiteY28" fmla="*/ 533459 h 991611"/>
                  <a:gd name="connsiteX29" fmla="*/ 1086290 w 3371338"/>
                  <a:gd name="connsiteY29" fmla="*/ 541079 h 991611"/>
                  <a:gd name="connsiteX30" fmla="*/ 979610 w 3371338"/>
                  <a:gd name="connsiteY30" fmla="*/ 533459 h 991611"/>
                  <a:gd name="connsiteX31" fmla="*/ 857690 w 3371338"/>
                  <a:gd name="connsiteY31" fmla="*/ 502979 h 991611"/>
                  <a:gd name="connsiteX32" fmla="*/ 696240 w 3371338"/>
                  <a:gd name="connsiteY32" fmla="*/ 418207 h 991611"/>
                  <a:gd name="connsiteX33" fmla="*/ 469070 w 3371338"/>
                  <a:gd name="connsiteY33" fmla="*/ 274379 h 991611"/>
                  <a:gd name="connsiteX34" fmla="*/ 290000 w 3371338"/>
                  <a:gd name="connsiteY34" fmla="*/ 153887 h 991611"/>
                  <a:gd name="connsiteX35" fmla="*/ 149506 w 3371338"/>
                  <a:gd name="connsiteY35" fmla="*/ 45779 h 991611"/>
                  <a:gd name="connsiteX36" fmla="*/ 42350 w 3371338"/>
                  <a:gd name="connsiteY36" fmla="*/ 59 h 991611"/>
                  <a:gd name="connsiteX37" fmla="*/ 4250 w 3371338"/>
                  <a:gd name="connsiteY37" fmla="*/ 37207 h 991611"/>
                  <a:gd name="connsiteX38" fmla="*/ 916 w 3371338"/>
                  <a:gd name="connsiteY38" fmla="*/ 956844 h 991611"/>
                  <a:gd name="connsiteX39" fmla="*/ 3371338 w 3371338"/>
                  <a:gd name="connsiteY39" fmla="*/ 991611 h 991611"/>
                  <a:gd name="connsiteX0" fmla="*/ 3357050 w 3357655"/>
                  <a:gd name="connsiteY0" fmla="*/ 967798 h 967798"/>
                  <a:gd name="connsiteX1" fmla="*/ 3348954 w 3357655"/>
                  <a:gd name="connsiteY1" fmla="*/ 552032 h 967798"/>
                  <a:gd name="connsiteX2" fmla="*/ 3274659 w 3357655"/>
                  <a:gd name="connsiteY2" fmla="*/ 548699 h 967798"/>
                  <a:gd name="connsiteX3" fmla="*/ 3151310 w 3357655"/>
                  <a:gd name="connsiteY3" fmla="*/ 525839 h 967798"/>
                  <a:gd name="connsiteX4" fmla="*/ 2992242 w 3357655"/>
                  <a:gd name="connsiteY4" fmla="*/ 466784 h 967798"/>
                  <a:gd name="connsiteX5" fmla="*/ 2869370 w 3357655"/>
                  <a:gd name="connsiteY5" fmla="*/ 419159 h 967798"/>
                  <a:gd name="connsiteX6" fmla="*/ 2774120 w 3357655"/>
                  <a:gd name="connsiteY6" fmla="*/ 381059 h 967798"/>
                  <a:gd name="connsiteX7" fmla="*/ 2686490 w 3357655"/>
                  <a:gd name="connsiteY7" fmla="*/ 358199 h 967798"/>
                  <a:gd name="connsiteX8" fmla="*/ 2602670 w 3357655"/>
                  <a:gd name="connsiteY8" fmla="*/ 358199 h 967798"/>
                  <a:gd name="connsiteX9" fmla="*/ 2526470 w 3357655"/>
                  <a:gd name="connsiteY9" fmla="*/ 381059 h 967798"/>
                  <a:gd name="connsiteX10" fmla="*/ 2455033 w 3357655"/>
                  <a:gd name="connsiteY10" fmla="*/ 431065 h 967798"/>
                  <a:gd name="connsiteX11" fmla="*/ 2402168 w 3357655"/>
                  <a:gd name="connsiteY11" fmla="*/ 477261 h 967798"/>
                  <a:gd name="connsiteX12" fmla="*/ 2348829 w 3357655"/>
                  <a:gd name="connsiteY12" fmla="*/ 520124 h 967798"/>
                  <a:gd name="connsiteX13" fmla="*/ 2264057 w 3357655"/>
                  <a:gd name="connsiteY13" fmla="*/ 545842 h 967798"/>
                  <a:gd name="connsiteX14" fmla="*/ 2141184 w 3357655"/>
                  <a:gd name="connsiteY14" fmla="*/ 538221 h 967798"/>
                  <a:gd name="connsiteX15" fmla="*/ 2008786 w 3357655"/>
                  <a:gd name="connsiteY15" fmla="*/ 517743 h 967798"/>
                  <a:gd name="connsiteX16" fmla="*/ 1895439 w 3357655"/>
                  <a:gd name="connsiteY16" fmla="*/ 482024 h 967798"/>
                  <a:gd name="connsiteX17" fmla="*/ 1779710 w 3357655"/>
                  <a:gd name="connsiteY17" fmla="*/ 426779 h 967798"/>
                  <a:gd name="connsiteX18" fmla="*/ 1683984 w 3357655"/>
                  <a:gd name="connsiteY18" fmla="*/ 368677 h 967798"/>
                  <a:gd name="connsiteX19" fmla="*/ 1581590 w 3357655"/>
                  <a:gd name="connsiteY19" fmla="*/ 312479 h 967798"/>
                  <a:gd name="connsiteX20" fmla="*/ 1535870 w 3357655"/>
                  <a:gd name="connsiteY20" fmla="*/ 289619 h 967798"/>
                  <a:gd name="connsiteX21" fmla="*/ 1490150 w 3357655"/>
                  <a:gd name="connsiteY21" fmla="*/ 274379 h 967798"/>
                  <a:gd name="connsiteX22" fmla="*/ 1444430 w 3357655"/>
                  <a:gd name="connsiteY22" fmla="*/ 280094 h 967798"/>
                  <a:gd name="connsiteX23" fmla="*/ 1429190 w 3357655"/>
                  <a:gd name="connsiteY23" fmla="*/ 312479 h 967798"/>
                  <a:gd name="connsiteX24" fmla="*/ 1444430 w 3357655"/>
                  <a:gd name="connsiteY24" fmla="*/ 373439 h 967798"/>
                  <a:gd name="connsiteX25" fmla="*/ 1413950 w 3357655"/>
                  <a:gd name="connsiteY25" fmla="*/ 434399 h 967798"/>
                  <a:gd name="connsiteX26" fmla="*/ 1352990 w 3357655"/>
                  <a:gd name="connsiteY26" fmla="*/ 480119 h 967798"/>
                  <a:gd name="connsiteX27" fmla="*/ 1281553 w 3357655"/>
                  <a:gd name="connsiteY27" fmla="*/ 510123 h 967798"/>
                  <a:gd name="connsiteX28" fmla="*/ 1177730 w 3357655"/>
                  <a:gd name="connsiteY28" fmla="*/ 533459 h 967798"/>
                  <a:gd name="connsiteX29" fmla="*/ 1086290 w 3357655"/>
                  <a:gd name="connsiteY29" fmla="*/ 541079 h 967798"/>
                  <a:gd name="connsiteX30" fmla="*/ 979610 w 3357655"/>
                  <a:gd name="connsiteY30" fmla="*/ 533459 h 967798"/>
                  <a:gd name="connsiteX31" fmla="*/ 857690 w 3357655"/>
                  <a:gd name="connsiteY31" fmla="*/ 502979 h 967798"/>
                  <a:gd name="connsiteX32" fmla="*/ 696240 w 3357655"/>
                  <a:gd name="connsiteY32" fmla="*/ 418207 h 967798"/>
                  <a:gd name="connsiteX33" fmla="*/ 469070 w 3357655"/>
                  <a:gd name="connsiteY33" fmla="*/ 274379 h 967798"/>
                  <a:gd name="connsiteX34" fmla="*/ 290000 w 3357655"/>
                  <a:gd name="connsiteY34" fmla="*/ 153887 h 967798"/>
                  <a:gd name="connsiteX35" fmla="*/ 149506 w 3357655"/>
                  <a:gd name="connsiteY35" fmla="*/ 45779 h 967798"/>
                  <a:gd name="connsiteX36" fmla="*/ 42350 w 3357655"/>
                  <a:gd name="connsiteY36" fmla="*/ 59 h 967798"/>
                  <a:gd name="connsiteX37" fmla="*/ 4250 w 3357655"/>
                  <a:gd name="connsiteY37" fmla="*/ 37207 h 967798"/>
                  <a:gd name="connsiteX38" fmla="*/ 916 w 3357655"/>
                  <a:gd name="connsiteY38" fmla="*/ 956844 h 967798"/>
                  <a:gd name="connsiteX39" fmla="*/ 3357050 w 3357655"/>
                  <a:gd name="connsiteY39" fmla="*/ 967798 h 967798"/>
                  <a:gd name="connsiteX0" fmla="*/ 3364194 w 3364194"/>
                  <a:gd name="connsiteY0" fmla="*/ 984467 h 984467"/>
                  <a:gd name="connsiteX1" fmla="*/ 3348954 w 3364194"/>
                  <a:gd name="connsiteY1" fmla="*/ 552032 h 984467"/>
                  <a:gd name="connsiteX2" fmla="*/ 3274659 w 3364194"/>
                  <a:gd name="connsiteY2" fmla="*/ 548699 h 984467"/>
                  <a:gd name="connsiteX3" fmla="*/ 3151310 w 3364194"/>
                  <a:gd name="connsiteY3" fmla="*/ 525839 h 984467"/>
                  <a:gd name="connsiteX4" fmla="*/ 2992242 w 3364194"/>
                  <a:gd name="connsiteY4" fmla="*/ 466784 h 984467"/>
                  <a:gd name="connsiteX5" fmla="*/ 2869370 w 3364194"/>
                  <a:gd name="connsiteY5" fmla="*/ 419159 h 984467"/>
                  <a:gd name="connsiteX6" fmla="*/ 2774120 w 3364194"/>
                  <a:gd name="connsiteY6" fmla="*/ 381059 h 984467"/>
                  <a:gd name="connsiteX7" fmla="*/ 2686490 w 3364194"/>
                  <a:gd name="connsiteY7" fmla="*/ 358199 h 984467"/>
                  <a:gd name="connsiteX8" fmla="*/ 2602670 w 3364194"/>
                  <a:gd name="connsiteY8" fmla="*/ 358199 h 984467"/>
                  <a:gd name="connsiteX9" fmla="*/ 2526470 w 3364194"/>
                  <a:gd name="connsiteY9" fmla="*/ 381059 h 984467"/>
                  <a:gd name="connsiteX10" fmla="*/ 2455033 w 3364194"/>
                  <a:gd name="connsiteY10" fmla="*/ 431065 h 984467"/>
                  <a:gd name="connsiteX11" fmla="*/ 2402168 w 3364194"/>
                  <a:gd name="connsiteY11" fmla="*/ 477261 h 984467"/>
                  <a:gd name="connsiteX12" fmla="*/ 2348829 w 3364194"/>
                  <a:gd name="connsiteY12" fmla="*/ 520124 h 984467"/>
                  <a:gd name="connsiteX13" fmla="*/ 2264057 w 3364194"/>
                  <a:gd name="connsiteY13" fmla="*/ 545842 h 984467"/>
                  <a:gd name="connsiteX14" fmla="*/ 2141184 w 3364194"/>
                  <a:gd name="connsiteY14" fmla="*/ 538221 h 984467"/>
                  <a:gd name="connsiteX15" fmla="*/ 2008786 w 3364194"/>
                  <a:gd name="connsiteY15" fmla="*/ 517743 h 984467"/>
                  <a:gd name="connsiteX16" fmla="*/ 1895439 w 3364194"/>
                  <a:gd name="connsiteY16" fmla="*/ 482024 h 984467"/>
                  <a:gd name="connsiteX17" fmla="*/ 1779710 w 3364194"/>
                  <a:gd name="connsiteY17" fmla="*/ 426779 h 984467"/>
                  <a:gd name="connsiteX18" fmla="*/ 1683984 w 3364194"/>
                  <a:gd name="connsiteY18" fmla="*/ 368677 h 984467"/>
                  <a:gd name="connsiteX19" fmla="*/ 1581590 w 3364194"/>
                  <a:gd name="connsiteY19" fmla="*/ 312479 h 984467"/>
                  <a:gd name="connsiteX20" fmla="*/ 1535870 w 3364194"/>
                  <a:gd name="connsiteY20" fmla="*/ 289619 h 984467"/>
                  <a:gd name="connsiteX21" fmla="*/ 1490150 w 3364194"/>
                  <a:gd name="connsiteY21" fmla="*/ 274379 h 984467"/>
                  <a:gd name="connsiteX22" fmla="*/ 1444430 w 3364194"/>
                  <a:gd name="connsiteY22" fmla="*/ 280094 h 984467"/>
                  <a:gd name="connsiteX23" fmla="*/ 1429190 w 3364194"/>
                  <a:gd name="connsiteY23" fmla="*/ 312479 h 984467"/>
                  <a:gd name="connsiteX24" fmla="*/ 1444430 w 3364194"/>
                  <a:gd name="connsiteY24" fmla="*/ 373439 h 984467"/>
                  <a:gd name="connsiteX25" fmla="*/ 1413950 w 3364194"/>
                  <a:gd name="connsiteY25" fmla="*/ 434399 h 984467"/>
                  <a:gd name="connsiteX26" fmla="*/ 1352990 w 3364194"/>
                  <a:gd name="connsiteY26" fmla="*/ 480119 h 984467"/>
                  <a:gd name="connsiteX27" fmla="*/ 1281553 w 3364194"/>
                  <a:gd name="connsiteY27" fmla="*/ 510123 h 984467"/>
                  <a:gd name="connsiteX28" fmla="*/ 1177730 w 3364194"/>
                  <a:gd name="connsiteY28" fmla="*/ 533459 h 984467"/>
                  <a:gd name="connsiteX29" fmla="*/ 1086290 w 3364194"/>
                  <a:gd name="connsiteY29" fmla="*/ 541079 h 984467"/>
                  <a:gd name="connsiteX30" fmla="*/ 979610 w 3364194"/>
                  <a:gd name="connsiteY30" fmla="*/ 533459 h 984467"/>
                  <a:gd name="connsiteX31" fmla="*/ 857690 w 3364194"/>
                  <a:gd name="connsiteY31" fmla="*/ 502979 h 984467"/>
                  <a:gd name="connsiteX32" fmla="*/ 696240 w 3364194"/>
                  <a:gd name="connsiteY32" fmla="*/ 418207 h 984467"/>
                  <a:gd name="connsiteX33" fmla="*/ 469070 w 3364194"/>
                  <a:gd name="connsiteY33" fmla="*/ 274379 h 984467"/>
                  <a:gd name="connsiteX34" fmla="*/ 290000 w 3364194"/>
                  <a:gd name="connsiteY34" fmla="*/ 153887 h 984467"/>
                  <a:gd name="connsiteX35" fmla="*/ 149506 w 3364194"/>
                  <a:gd name="connsiteY35" fmla="*/ 45779 h 984467"/>
                  <a:gd name="connsiteX36" fmla="*/ 42350 w 3364194"/>
                  <a:gd name="connsiteY36" fmla="*/ 59 h 984467"/>
                  <a:gd name="connsiteX37" fmla="*/ 4250 w 3364194"/>
                  <a:gd name="connsiteY37" fmla="*/ 37207 h 984467"/>
                  <a:gd name="connsiteX38" fmla="*/ 916 w 3364194"/>
                  <a:gd name="connsiteY38" fmla="*/ 956844 h 984467"/>
                  <a:gd name="connsiteX39" fmla="*/ 3364194 w 3364194"/>
                  <a:gd name="connsiteY39" fmla="*/ 984467 h 984467"/>
                  <a:gd name="connsiteX0" fmla="*/ 3364194 w 3364194"/>
                  <a:gd name="connsiteY0" fmla="*/ 984467 h 984467"/>
                  <a:gd name="connsiteX1" fmla="*/ 3348954 w 3364194"/>
                  <a:gd name="connsiteY1" fmla="*/ 552032 h 984467"/>
                  <a:gd name="connsiteX2" fmla="*/ 3274659 w 3364194"/>
                  <a:gd name="connsiteY2" fmla="*/ 548699 h 984467"/>
                  <a:gd name="connsiteX3" fmla="*/ 3151310 w 3364194"/>
                  <a:gd name="connsiteY3" fmla="*/ 525839 h 984467"/>
                  <a:gd name="connsiteX4" fmla="*/ 2992242 w 3364194"/>
                  <a:gd name="connsiteY4" fmla="*/ 466784 h 984467"/>
                  <a:gd name="connsiteX5" fmla="*/ 2869370 w 3364194"/>
                  <a:gd name="connsiteY5" fmla="*/ 419159 h 984467"/>
                  <a:gd name="connsiteX6" fmla="*/ 2774120 w 3364194"/>
                  <a:gd name="connsiteY6" fmla="*/ 381059 h 984467"/>
                  <a:gd name="connsiteX7" fmla="*/ 2686490 w 3364194"/>
                  <a:gd name="connsiteY7" fmla="*/ 358199 h 984467"/>
                  <a:gd name="connsiteX8" fmla="*/ 2602670 w 3364194"/>
                  <a:gd name="connsiteY8" fmla="*/ 358199 h 984467"/>
                  <a:gd name="connsiteX9" fmla="*/ 2526470 w 3364194"/>
                  <a:gd name="connsiteY9" fmla="*/ 381059 h 984467"/>
                  <a:gd name="connsiteX10" fmla="*/ 2455033 w 3364194"/>
                  <a:gd name="connsiteY10" fmla="*/ 431065 h 984467"/>
                  <a:gd name="connsiteX11" fmla="*/ 2402168 w 3364194"/>
                  <a:gd name="connsiteY11" fmla="*/ 477261 h 984467"/>
                  <a:gd name="connsiteX12" fmla="*/ 2348829 w 3364194"/>
                  <a:gd name="connsiteY12" fmla="*/ 520124 h 984467"/>
                  <a:gd name="connsiteX13" fmla="*/ 2264057 w 3364194"/>
                  <a:gd name="connsiteY13" fmla="*/ 545842 h 984467"/>
                  <a:gd name="connsiteX14" fmla="*/ 2141184 w 3364194"/>
                  <a:gd name="connsiteY14" fmla="*/ 538221 h 984467"/>
                  <a:gd name="connsiteX15" fmla="*/ 2008786 w 3364194"/>
                  <a:gd name="connsiteY15" fmla="*/ 517743 h 984467"/>
                  <a:gd name="connsiteX16" fmla="*/ 1895439 w 3364194"/>
                  <a:gd name="connsiteY16" fmla="*/ 482024 h 984467"/>
                  <a:gd name="connsiteX17" fmla="*/ 1779710 w 3364194"/>
                  <a:gd name="connsiteY17" fmla="*/ 426779 h 984467"/>
                  <a:gd name="connsiteX18" fmla="*/ 1683984 w 3364194"/>
                  <a:gd name="connsiteY18" fmla="*/ 368677 h 984467"/>
                  <a:gd name="connsiteX19" fmla="*/ 1581590 w 3364194"/>
                  <a:gd name="connsiteY19" fmla="*/ 312479 h 984467"/>
                  <a:gd name="connsiteX20" fmla="*/ 1535870 w 3364194"/>
                  <a:gd name="connsiteY20" fmla="*/ 289619 h 984467"/>
                  <a:gd name="connsiteX21" fmla="*/ 1490150 w 3364194"/>
                  <a:gd name="connsiteY21" fmla="*/ 274379 h 984467"/>
                  <a:gd name="connsiteX22" fmla="*/ 1444430 w 3364194"/>
                  <a:gd name="connsiteY22" fmla="*/ 280094 h 984467"/>
                  <a:gd name="connsiteX23" fmla="*/ 1429190 w 3364194"/>
                  <a:gd name="connsiteY23" fmla="*/ 312479 h 984467"/>
                  <a:gd name="connsiteX24" fmla="*/ 1444430 w 3364194"/>
                  <a:gd name="connsiteY24" fmla="*/ 373439 h 984467"/>
                  <a:gd name="connsiteX25" fmla="*/ 1413950 w 3364194"/>
                  <a:gd name="connsiteY25" fmla="*/ 434399 h 984467"/>
                  <a:gd name="connsiteX26" fmla="*/ 1352990 w 3364194"/>
                  <a:gd name="connsiteY26" fmla="*/ 480119 h 984467"/>
                  <a:gd name="connsiteX27" fmla="*/ 1281553 w 3364194"/>
                  <a:gd name="connsiteY27" fmla="*/ 510123 h 984467"/>
                  <a:gd name="connsiteX28" fmla="*/ 1177730 w 3364194"/>
                  <a:gd name="connsiteY28" fmla="*/ 533459 h 984467"/>
                  <a:gd name="connsiteX29" fmla="*/ 1086290 w 3364194"/>
                  <a:gd name="connsiteY29" fmla="*/ 541079 h 984467"/>
                  <a:gd name="connsiteX30" fmla="*/ 979610 w 3364194"/>
                  <a:gd name="connsiteY30" fmla="*/ 533459 h 984467"/>
                  <a:gd name="connsiteX31" fmla="*/ 857690 w 3364194"/>
                  <a:gd name="connsiteY31" fmla="*/ 502979 h 984467"/>
                  <a:gd name="connsiteX32" fmla="*/ 696240 w 3364194"/>
                  <a:gd name="connsiteY32" fmla="*/ 418207 h 984467"/>
                  <a:gd name="connsiteX33" fmla="*/ 469070 w 3364194"/>
                  <a:gd name="connsiteY33" fmla="*/ 274379 h 984467"/>
                  <a:gd name="connsiteX34" fmla="*/ 304288 w 3364194"/>
                  <a:gd name="connsiteY34" fmla="*/ 149124 h 984467"/>
                  <a:gd name="connsiteX35" fmla="*/ 149506 w 3364194"/>
                  <a:gd name="connsiteY35" fmla="*/ 45779 h 984467"/>
                  <a:gd name="connsiteX36" fmla="*/ 42350 w 3364194"/>
                  <a:gd name="connsiteY36" fmla="*/ 59 h 984467"/>
                  <a:gd name="connsiteX37" fmla="*/ 4250 w 3364194"/>
                  <a:gd name="connsiteY37" fmla="*/ 37207 h 984467"/>
                  <a:gd name="connsiteX38" fmla="*/ 916 w 3364194"/>
                  <a:gd name="connsiteY38" fmla="*/ 956844 h 984467"/>
                  <a:gd name="connsiteX39" fmla="*/ 3364194 w 3364194"/>
                  <a:gd name="connsiteY39" fmla="*/ 984467 h 98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364194" h="984467">
                    <a:moveTo>
                      <a:pt x="3364194" y="984467"/>
                    </a:moveTo>
                    <a:cubicBezTo>
                      <a:pt x="3362845" y="985023"/>
                      <a:pt x="3362686" y="552032"/>
                      <a:pt x="3348954" y="552032"/>
                    </a:cubicBezTo>
                    <a:cubicBezTo>
                      <a:pt x="3335222" y="552032"/>
                      <a:pt x="3307600" y="553064"/>
                      <a:pt x="3274659" y="548699"/>
                    </a:cubicBezTo>
                    <a:cubicBezTo>
                      <a:pt x="3241718" y="544334"/>
                      <a:pt x="3198379" y="539491"/>
                      <a:pt x="3151310" y="525839"/>
                    </a:cubicBezTo>
                    <a:cubicBezTo>
                      <a:pt x="3104241" y="512187"/>
                      <a:pt x="2992242" y="466784"/>
                      <a:pt x="2992242" y="466784"/>
                    </a:cubicBezTo>
                    <a:lnTo>
                      <a:pt x="2869370" y="419159"/>
                    </a:lnTo>
                    <a:lnTo>
                      <a:pt x="2774120" y="381059"/>
                    </a:lnTo>
                    <a:cubicBezTo>
                      <a:pt x="2743640" y="370899"/>
                      <a:pt x="2715065" y="362009"/>
                      <a:pt x="2686490" y="358199"/>
                    </a:cubicBezTo>
                    <a:cubicBezTo>
                      <a:pt x="2657915" y="354389"/>
                      <a:pt x="2629340" y="354389"/>
                      <a:pt x="2602670" y="358199"/>
                    </a:cubicBezTo>
                    <a:cubicBezTo>
                      <a:pt x="2576000" y="362009"/>
                      <a:pt x="2551076" y="368915"/>
                      <a:pt x="2526470" y="381059"/>
                    </a:cubicBezTo>
                    <a:cubicBezTo>
                      <a:pt x="2501864" y="393203"/>
                      <a:pt x="2475750" y="415031"/>
                      <a:pt x="2455033" y="431065"/>
                    </a:cubicBezTo>
                    <a:cubicBezTo>
                      <a:pt x="2434316" y="447099"/>
                      <a:pt x="2419869" y="462418"/>
                      <a:pt x="2402168" y="477261"/>
                    </a:cubicBezTo>
                    <a:cubicBezTo>
                      <a:pt x="2384467" y="492104"/>
                      <a:pt x="2371847" y="508694"/>
                      <a:pt x="2348829" y="520124"/>
                    </a:cubicBezTo>
                    <a:cubicBezTo>
                      <a:pt x="2325811" y="531554"/>
                      <a:pt x="2298664" y="542826"/>
                      <a:pt x="2264057" y="545842"/>
                    </a:cubicBezTo>
                    <a:cubicBezTo>
                      <a:pt x="2229450" y="548858"/>
                      <a:pt x="2183729" y="542904"/>
                      <a:pt x="2141184" y="538221"/>
                    </a:cubicBezTo>
                    <a:cubicBezTo>
                      <a:pt x="2098639" y="533538"/>
                      <a:pt x="2049744" y="527109"/>
                      <a:pt x="2008786" y="517743"/>
                    </a:cubicBezTo>
                    <a:cubicBezTo>
                      <a:pt x="1967829" y="508377"/>
                      <a:pt x="1933618" y="497185"/>
                      <a:pt x="1895439" y="482024"/>
                    </a:cubicBezTo>
                    <a:cubicBezTo>
                      <a:pt x="1857260" y="466863"/>
                      <a:pt x="1814952" y="445670"/>
                      <a:pt x="1779710" y="426779"/>
                    </a:cubicBezTo>
                    <a:cubicBezTo>
                      <a:pt x="1744468" y="407888"/>
                      <a:pt x="1717004" y="387727"/>
                      <a:pt x="1683984" y="368677"/>
                    </a:cubicBezTo>
                    <a:cubicBezTo>
                      <a:pt x="1650964" y="349627"/>
                      <a:pt x="1606276" y="325655"/>
                      <a:pt x="1581590" y="312479"/>
                    </a:cubicBezTo>
                    <a:cubicBezTo>
                      <a:pt x="1556904" y="299303"/>
                      <a:pt x="1551110" y="295969"/>
                      <a:pt x="1535870" y="289619"/>
                    </a:cubicBezTo>
                    <a:cubicBezTo>
                      <a:pt x="1520630" y="283269"/>
                      <a:pt x="1505390" y="275966"/>
                      <a:pt x="1490150" y="274379"/>
                    </a:cubicBezTo>
                    <a:cubicBezTo>
                      <a:pt x="1474910" y="272792"/>
                      <a:pt x="1454590" y="273744"/>
                      <a:pt x="1444430" y="280094"/>
                    </a:cubicBezTo>
                    <a:cubicBezTo>
                      <a:pt x="1434270" y="286444"/>
                      <a:pt x="1429190" y="296922"/>
                      <a:pt x="1429190" y="312479"/>
                    </a:cubicBezTo>
                    <a:cubicBezTo>
                      <a:pt x="1429190" y="328036"/>
                      <a:pt x="1446970" y="353119"/>
                      <a:pt x="1444430" y="373439"/>
                    </a:cubicBezTo>
                    <a:cubicBezTo>
                      <a:pt x="1441890" y="393759"/>
                      <a:pt x="1429190" y="416619"/>
                      <a:pt x="1413950" y="434399"/>
                    </a:cubicBezTo>
                    <a:cubicBezTo>
                      <a:pt x="1398710" y="452179"/>
                      <a:pt x="1375056" y="467498"/>
                      <a:pt x="1352990" y="480119"/>
                    </a:cubicBezTo>
                    <a:cubicBezTo>
                      <a:pt x="1330924" y="492740"/>
                      <a:pt x="1281553" y="510123"/>
                      <a:pt x="1281553" y="510123"/>
                    </a:cubicBezTo>
                    <a:cubicBezTo>
                      <a:pt x="1252343" y="519013"/>
                      <a:pt x="1210274" y="528300"/>
                      <a:pt x="1177730" y="533459"/>
                    </a:cubicBezTo>
                    <a:cubicBezTo>
                      <a:pt x="1145186" y="538618"/>
                      <a:pt x="1119310" y="541079"/>
                      <a:pt x="1086290" y="541079"/>
                    </a:cubicBezTo>
                    <a:cubicBezTo>
                      <a:pt x="1053270" y="541079"/>
                      <a:pt x="1017710" y="539809"/>
                      <a:pt x="979610" y="533459"/>
                    </a:cubicBezTo>
                    <a:cubicBezTo>
                      <a:pt x="941510" y="527109"/>
                      <a:pt x="904918" y="522188"/>
                      <a:pt x="857690" y="502979"/>
                    </a:cubicBezTo>
                    <a:cubicBezTo>
                      <a:pt x="810462" y="483770"/>
                      <a:pt x="696240" y="418207"/>
                      <a:pt x="696240" y="418207"/>
                    </a:cubicBezTo>
                    <a:cubicBezTo>
                      <a:pt x="631470" y="380107"/>
                      <a:pt x="534395" y="319226"/>
                      <a:pt x="469070" y="274379"/>
                    </a:cubicBezTo>
                    <a:cubicBezTo>
                      <a:pt x="403745" y="229532"/>
                      <a:pt x="357549" y="187224"/>
                      <a:pt x="304288" y="149124"/>
                    </a:cubicBezTo>
                    <a:cubicBezTo>
                      <a:pt x="251027" y="111024"/>
                      <a:pt x="193162" y="70623"/>
                      <a:pt x="149506" y="45779"/>
                    </a:cubicBezTo>
                    <a:cubicBezTo>
                      <a:pt x="105850" y="20935"/>
                      <a:pt x="66559" y="1488"/>
                      <a:pt x="42350" y="59"/>
                    </a:cubicBezTo>
                    <a:cubicBezTo>
                      <a:pt x="18141" y="-1370"/>
                      <a:pt x="10600" y="23872"/>
                      <a:pt x="4250" y="37207"/>
                    </a:cubicBezTo>
                    <a:cubicBezTo>
                      <a:pt x="-1068" y="42287"/>
                      <a:pt x="-374" y="958233"/>
                      <a:pt x="916" y="956844"/>
                    </a:cubicBezTo>
                    <a:lnTo>
                      <a:pt x="3364194" y="98446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5467002-F4AA-8941-8661-49B9C7666436}"/>
                  </a:ext>
                </a:extLst>
              </p:cNvPr>
              <p:cNvSpPr/>
              <p:nvPr/>
            </p:nvSpPr>
            <p:spPr>
              <a:xfrm>
                <a:off x="10551401" y="1607862"/>
                <a:ext cx="144000" cy="1440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752ED4CF-034E-7B45-828C-10FFA8DA2F02}"/>
                  </a:ext>
                </a:extLst>
              </p:cNvPr>
              <p:cNvSpPr/>
              <p:nvPr/>
            </p:nvSpPr>
            <p:spPr>
              <a:xfrm>
                <a:off x="9004300" y="4610100"/>
                <a:ext cx="8651240" cy="1857375"/>
              </a:xfrm>
              <a:custGeom>
                <a:avLst/>
                <a:gdLst>
                  <a:gd name="connsiteX0" fmla="*/ 0 w 8648700"/>
                  <a:gd name="connsiteY0" fmla="*/ 7620 h 1676400"/>
                  <a:gd name="connsiteX1" fmla="*/ 1028700 w 8648700"/>
                  <a:gd name="connsiteY1" fmla="*/ 0 h 1676400"/>
                  <a:gd name="connsiteX2" fmla="*/ 1577340 w 8648700"/>
                  <a:gd name="connsiteY2" fmla="*/ 0 h 1676400"/>
                  <a:gd name="connsiteX3" fmla="*/ 2080260 w 8648700"/>
                  <a:gd name="connsiteY3" fmla="*/ 15240 h 1676400"/>
                  <a:gd name="connsiteX4" fmla="*/ 2217420 w 8648700"/>
                  <a:gd name="connsiteY4" fmla="*/ 30480 h 1676400"/>
                  <a:gd name="connsiteX5" fmla="*/ 2324100 w 8648700"/>
                  <a:gd name="connsiteY5" fmla="*/ 83820 h 1676400"/>
                  <a:gd name="connsiteX6" fmla="*/ 2430780 w 8648700"/>
                  <a:gd name="connsiteY6" fmla="*/ 167640 h 1676400"/>
                  <a:gd name="connsiteX7" fmla="*/ 2522220 w 8648700"/>
                  <a:gd name="connsiteY7" fmla="*/ 312420 h 1676400"/>
                  <a:gd name="connsiteX8" fmla="*/ 2636520 w 8648700"/>
                  <a:gd name="connsiteY8" fmla="*/ 480060 h 1676400"/>
                  <a:gd name="connsiteX9" fmla="*/ 2697480 w 8648700"/>
                  <a:gd name="connsiteY9" fmla="*/ 541020 h 1676400"/>
                  <a:gd name="connsiteX10" fmla="*/ 2887980 w 8648700"/>
                  <a:gd name="connsiteY10" fmla="*/ 632460 h 1676400"/>
                  <a:gd name="connsiteX11" fmla="*/ 3055620 w 8648700"/>
                  <a:gd name="connsiteY11" fmla="*/ 670560 h 1676400"/>
                  <a:gd name="connsiteX12" fmla="*/ 3246120 w 8648700"/>
                  <a:gd name="connsiteY12" fmla="*/ 693420 h 1676400"/>
                  <a:gd name="connsiteX13" fmla="*/ 3756660 w 8648700"/>
                  <a:gd name="connsiteY13" fmla="*/ 716280 h 1676400"/>
                  <a:gd name="connsiteX14" fmla="*/ 4312920 w 8648700"/>
                  <a:gd name="connsiteY14" fmla="*/ 739140 h 1676400"/>
                  <a:gd name="connsiteX15" fmla="*/ 4625340 w 8648700"/>
                  <a:gd name="connsiteY15" fmla="*/ 731520 h 1676400"/>
                  <a:gd name="connsiteX16" fmla="*/ 4869180 w 8648700"/>
                  <a:gd name="connsiteY16" fmla="*/ 701040 h 1676400"/>
                  <a:gd name="connsiteX17" fmla="*/ 5052060 w 8648700"/>
                  <a:gd name="connsiteY17" fmla="*/ 693420 h 1676400"/>
                  <a:gd name="connsiteX18" fmla="*/ 5227320 w 8648700"/>
                  <a:gd name="connsiteY18" fmla="*/ 708660 h 1676400"/>
                  <a:gd name="connsiteX19" fmla="*/ 5379720 w 8648700"/>
                  <a:gd name="connsiteY19" fmla="*/ 746760 h 1676400"/>
                  <a:gd name="connsiteX20" fmla="*/ 5471160 w 8648700"/>
                  <a:gd name="connsiteY20" fmla="*/ 792480 h 1676400"/>
                  <a:gd name="connsiteX21" fmla="*/ 5532120 w 8648700"/>
                  <a:gd name="connsiteY21" fmla="*/ 876300 h 1676400"/>
                  <a:gd name="connsiteX22" fmla="*/ 5638800 w 8648700"/>
                  <a:gd name="connsiteY22" fmla="*/ 982980 h 1676400"/>
                  <a:gd name="connsiteX23" fmla="*/ 5699760 w 8648700"/>
                  <a:gd name="connsiteY23" fmla="*/ 1051560 h 1676400"/>
                  <a:gd name="connsiteX24" fmla="*/ 5783580 w 8648700"/>
                  <a:gd name="connsiteY24" fmla="*/ 1181100 h 1676400"/>
                  <a:gd name="connsiteX25" fmla="*/ 5905500 w 8648700"/>
                  <a:gd name="connsiteY25" fmla="*/ 1310640 h 1676400"/>
                  <a:gd name="connsiteX26" fmla="*/ 5966460 w 8648700"/>
                  <a:gd name="connsiteY26" fmla="*/ 1371600 h 1676400"/>
                  <a:gd name="connsiteX27" fmla="*/ 6019800 w 8648700"/>
                  <a:gd name="connsiteY27" fmla="*/ 1417320 h 1676400"/>
                  <a:gd name="connsiteX28" fmla="*/ 6134100 w 8648700"/>
                  <a:gd name="connsiteY28" fmla="*/ 1485900 h 1676400"/>
                  <a:gd name="connsiteX29" fmla="*/ 6286500 w 8648700"/>
                  <a:gd name="connsiteY29" fmla="*/ 1546860 h 1676400"/>
                  <a:gd name="connsiteX30" fmla="*/ 6438900 w 8648700"/>
                  <a:gd name="connsiteY30" fmla="*/ 1600200 h 1676400"/>
                  <a:gd name="connsiteX31" fmla="*/ 6583680 w 8648700"/>
                  <a:gd name="connsiteY31" fmla="*/ 1638300 h 1676400"/>
                  <a:gd name="connsiteX32" fmla="*/ 6774180 w 8648700"/>
                  <a:gd name="connsiteY32" fmla="*/ 1645920 h 1676400"/>
                  <a:gd name="connsiteX33" fmla="*/ 7239000 w 8648700"/>
                  <a:gd name="connsiteY33" fmla="*/ 1668780 h 1676400"/>
                  <a:gd name="connsiteX34" fmla="*/ 7635240 w 8648700"/>
                  <a:gd name="connsiteY34" fmla="*/ 1630680 h 1676400"/>
                  <a:gd name="connsiteX35" fmla="*/ 7917180 w 8648700"/>
                  <a:gd name="connsiteY35" fmla="*/ 1623060 h 1676400"/>
                  <a:gd name="connsiteX36" fmla="*/ 8100060 w 8648700"/>
                  <a:gd name="connsiteY36" fmla="*/ 1615440 h 1676400"/>
                  <a:gd name="connsiteX37" fmla="*/ 8290560 w 8648700"/>
                  <a:gd name="connsiteY37" fmla="*/ 1623060 h 1676400"/>
                  <a:gd name="connsiteX38" fmla="*/ 8412480 w 8648700"/>
                  <a:gd name="connsiteY38" fmla="*/ 1623060 h 1676400"/>
                  <a:gd name="connsiteX39" fmla="*/ 8549640 w 8648700"/>
                  <a:gd name="connsiteY39" fmla="*/ 1638300 h 1676400"/>
                  <a:gd name="connsiteX40" fmla="*/ 8648700 w 8648700"/>
                  <a:gd name="connsiteY40" fmla="*/ 1676400 h 1676400"/>
                  <a:gd name="connsiteX0" fmla="*/ 2540 w 8651240"/>
                  <a:gd name="connsiteY0" fmla="*/ 7620 h 1676400"/>
                  <a:gd name="connsiteX1" fmla="*/ 0 w 8651240"/>
                  <a:gd name="connsiteY1" fmla="*/ 6350 h 1676400"/>
                  <a:gd name="connsiteX2" fmla="*/ 1031240 w 8651240"/>
                  <a:gd name="connsiteY2" fmla="*/ 0 h 1676400"/>
                  <a:gd name="connsiteX3" fmla="*/ 1579880 w 8651240"/>
                  <a:gd name="connsiteY3" fmla="*/ 0 h 1676400"/>
                  <a:gd name="connsiteX4" fmla="*/ 2082800 w 8651240"/>
                  <a:gd name="connsiteY4" fmla="*/ 15240 h 1676400"/>
                  <a:gd name="connsiteX5" fmla="*/ 2219960 w 8651240"/>
                  <a:gd name="connsiteY5" fmla="*/ 30480 h 1676400"/>
                  <a:gd name="connsiteX6" fmla="*/ 2326640 w 8651240"/>
                  <a:gd name="connsiteY6" fmla="*/ 83820 h 1676400"/>
                  <a:gd name="connsiteX7" fmla="*/ 2433320 w 8651240"/>
                  <a:gd name="connsiteY7" fmla="*/ 167640 h 1676400"/>
                  <a:gd name="connsiteX8" fmla="*/ 2524760 w 8651240"/>
                  <a:gd name="connsiteY8" fmla="*/ 312420 h 1676400"/>
                  <a:gd name="connsiteX9" fmla="*/ 2639060 w 8651240"/>
                  <a:gd name="connsiteY9" fmla="*/ 480060 h 1676400"/>
                  <a:gd name="connsiteX10" fmla="*/ 2700020 w 8651240"/>
                  <a:gd name="connsiteY10" fmla="*/ 541020 h 1676400"/>
                  <a:gd name="connsiteX11" fmla="*/ 2890520 w 8651240"/>
                  <a:gd name="connsiteY11" fmla="*/ 632460 h 1676400"/>
                  <a:gd name="connsiteX12" fmla="*/ 3058160 w 8651240"/>
                  <a:gd name="connsiteY12" fmla="*/ 670560 h 1676400"/>
                  <a:gd name="connsiteX13" fmla="*/ 3248660 w 8651240"/>
                  <a:gd name="connsiteY13" fmla="*/ 693420 h 1676400"/>
                  <a:gd name="connsiteX14" fmla="*/ 3759200 w 8651240"/>
                  <a:gd name="connsiteY14" fmla="*/ 716280 h 1676400"/>
                  <a:gd name="connsiteX15" fmla="*/ 4315460 w 8651240"/>
                  <a:gd name="connsiteY15" fmla="*/ 739140 h 1676400"/>
                  <a:gd name="connsiteX16" fmla="*/ 4627880 w 8651240"/>
                  <a:gd name="connsiteY16" fmla="*/ 731520 h 1676400"/>
                  <a:gd name="connsiteX17" fmla="*/ 4871720 w 8651240"/>
                  <a:gd name="connsiteY17" fmla="*/ 701040 h 1676400"/>
                  <a:gd name="connsiteX18" fmla="*/ 5054600 w 8651240"/>
                  <a:gd name="connsiteY18" fmla="*/ 693420 h 1676400"/>
                  <a:gd name="connsiteX19" fmla="*/ 5229860 w 8651240"/>
                  <a:gd name="connsiteY19" fmla="*/ 708660 h 1676400"/>
                  <a:gd name="connsiteX20" fmla="*/ 5382260 w 8651240"/>
                  <a:gd name="connsiteY20" fmla="*/ 746760 h 1676400"/>
                  <a:gd name="connsiteX21" fmla="*/ 5473700 w 8651240"/>
                  <a:gd name="connsiteY21" fmla="*/ 792480 h 1676400"/>
                  <a:gd name="connsiteX22" fmla="*/ 5534660 w 8651240"/>
                  <a:gd name="connsiteY22" fmla="*/ 876300 h 1676400"/>
                  <a:gd name="connsiteX23" fmla="*/ 5641340 w 8651240"/>
                  <a:gd name="connsiteY23" fmla="*/ 982980 h 1676400"/>
                  <a:gd name="connsiteX24" fmla="*/ 5702300 w 8651240"/>
                  <a:gd name="connsiteY24" fmla="*/ 1051560 h 1676400"/>
                  <a:gd name="connsiteX25" fmla="*/ 5786120 w 8651240"/>
                  <a:gd name="connsiteY25" fmla="*/ 1181100 h 1676400"/>
                  <a:gd name="connsiteX26" fmla="*/ 5908040 w 8651240"/>
                  <a:gd name="connsiteY26" fmla="*/ 1310640 h 1676400"/>
                  <a:gd name="connsiteX27" fmla="*/ 5969000 w 8651240"/>
                  <a:gd name="connsiteY27" fmla="*/ 1371600 h 1676400"/>
                  <a:gd name="connsiteX28" fmla="*/ 6022340 w 8651240"/>
                  <a:gd name="connsiteY28" fmla="*/ 1417320 h 1676400"/>
                  <a:gd name="connsiteX29" fmla="*/ 6136640 w 8651240"/>
                  <a:gd name="connsiteY29" fmla="*/ 1485900 h 1676400"/>
                  <a:gd name="connsiteX30" fmla="*/ 6289040 w 8651240"/>
                  <a:gd name="connsiteY30" fmla="*/ 1546860 h 1676400"/>
                  <a:gd name="connsiteX31" fmla="*/ 6441440 w 8651240"/>
                  <a:gd name="connsiteY31" fmla="*/ 1600200 h 1676400"/>
                  <a:gd name="connsiteX32" fmla="*/ 6586220 w 8651240"/>
                  <a:gd name="connsiteY32" fmla="*/ 1638300 h 1676400"/>
                  <a:gd name="connsiteX33" fmla="*/ 6776720 w 8651240"/>
                  <a:gd name="connsiteY33" fmla="*/ 1645920 h 1676400"/>
                  <a:gd name="connsiteX34" fmla="*/ 7241540 w 8651240"/>
                  <a:gd name="connsiteY34" fmla="*/ 1668780 h 1676400"/>
                  <a:gd name="connsiteX35" fmla="*/ 7637780 w 8651240"/>
                  <a:gd name="connsiteY35" fmla="*/ 1630680 h 1676400"/>
                  <a:gd name="connsiteX36" fmla="*/ 7919720 w 8651240"/>
                  <a:gd name="connsiteY36" fmla="*/ 1623060 h 1676400"/>
                  <a:gd name="connsiteX37" fmla="*/ 8102600 w 8651240"/>
                  <a:gd name="connsiteY37" fmla="*/ 1615440 h 1676400"/>
                  <a:gd name="connsiteX38" fmla="*/ 8293100 w 8651240"/>
                  <a:gd name="connsiteY38" fmla="*/ 1623060 h 1676400"/>
                  <a:gd name="connsiteX39" fmla="*/ 8415020 w 8651240"/>
                  <a:gd name="connsiteY39" fmla="*/ 1623060 h 1676400"/>
                  <a:gd name="connsiteX40" fmla="*/ 8552180 w 8651240"/>
                  <a:gd name="connsiteY40" fmla="*/ 1638300 h 1676400"/>
                  <a:gd name="connsiteX41" fmla="*/ 8651240 w 8651240"/>
                  <a:gd name="connsiteY41" fmla="*/ 1676400 h 1676400"/>
                  <a:gd name="connsiteX0" fmla="*/ 0 w 8712200"/>
                  <a:gd name="connsiteY0" fmla="*/ 934720 h 1676400"/>
                  <a:gd name="connsiteX1" fmla="*/ 60960 w 8712200"/>
                  <a:gd name="connsiteY1" fmla="*/ 6350 h 1676400"/>
                  <a:gd name="connsiteX2" fmla="*/ 1092200 w 8712200"/>
                  <a:gd name="connsiteY2" fmla="*/ 0 h 1676400"/>
                  <a:gd name="connsiteX3" fmla="*/ 1640840 w 8712200"/>
                  <a:gd name="connsiteY3" fmla="*/ 0 h 1676400"/>
                  <a:gd name="connsiteX4" fmla="*/ 2143760 w 8712200"/>
                  <a:gd name="connsiteY4" fmla="*/ 15240 h 1676400"/>
                  <a:gd name="connsiteX5" fmla="*/ 2280920 w 8712200"/>
                  <a:gd name="connsiteY5" fmla="*/ 30480 h 1676400"/>
                  <a:gd name="connsiteX6" fmla="*/ 2387600 w 8712200"/>
                  <a:gd name="connsiteY6" fmla="*/ 83820 h 1676400"/>
                  <a:gd name="connsiteX7" fmla="*/ 2494280 w 8712200"/>
                  <a:gd name="connsiteY7" fmla="*/ 167640 h 1676400"/>
                  <a:gd name="connsiteX8" fmla="*/ 2585720 w 8712200"/>
                  <a:gd name="connsiteY8" fmla="*/ 312420 h 1676400"/>
                  <a:gd name="connsiteX9" fmla="*/ 2700020 w 8712200"/>
                  <a:gd name="connsiteY9" fmla="*/ 480060 h 1676400"/>
                  <a:gd name="connsiteX10" fmla="*/ 2760980 w 8712200"/>
                  <a:gd name="connsiteY10" fmla="*/ 541020 h 1676400"/>
                  <a:gd name="connsiteX11" fmla="*/ 2951480 w 8712200"/>
                  <a:gd name="connsiteY11" fmla="*/ 632460 h 1676400"/>
                  <a:gd name="connsiteX12" fmla="*/ 3119120 w 8712200"/>
                  <a:gd name="connsiteY12" fmla="*/ 670560 h 1676400"/>
                  <a:gd name="connsiteX13" fmla="*/ 3309620 w 8712200"/>
                  <a:gd name="connsiteY13" fmla="*/ 693420 h 1676400"/>
                  <a:gd name="connsiteX14" fmla="*/ 3820160 w 8712200"/>
                  <a:gd name="connsiteY14" fmla="*/ 716280 h 1676400"/>
                  <a:gd name="connsiteX15" fmla="*/ 4376420 w 8712200"/>
                  <a:gd name="connsiteY15" fmla="*/ 739140 h 1676400"/>
                  <a:gd name="connsiteX16" fmla="*/ 4688840 w 8712200"/>
                  <a:gd name="connsiteY16" fmla="*/ 731520 h 1676400"/>
                  <a:gd name="connsiteX17" fmla="*/ 4932680 w 8712200"/>
                  <a:gd name="connsiteY17" fmla="*/ 701040 h 1676400"/>
                  <a:gd name="connsiteX18" fmla="*/ 5115560 w 8712200"/>
                  <a:gd name="connsiteY18" fmla="*/ 693420 h 1676400"/>
                  <a:gd name="connsiteX19" fmla="*/ 5290820 w 8712200"/>
                  <a:gd name="connsiteY19" fmla="*/ 708660 h 1676400"/>
                  <a:gd name="connsiteX20" fmla="*/ 5443220 w 8712200"/>
                  <a:gd name="connsiteY20" fmla="*/ 746760 h 1676400"/>
                  <a:gd name="connsiteX21" fmla="*/ 5534660 w 8712200"/>
                  <a:gd name="connsiteY21" fmla="*/ 792480 h 1676400"/>
                  <a:gd name="connsiteX22" fmla="*/ 5595620 w 8712200"/>
                  <a:gd name="connsiteY22" fmla="*/ 876300 h 1676400"/>
                  <a:gd name="connsiteX23" fmla="*/ 5702300 w 8712200"/>
                  <a:gd name="connsiteY23" fmla="*/ 982980 h 1676400"/>
                  <a:gd name="connsiteX24" fmla="*/ 5763260 w 8712200"/>
                  <a:gd name="connsiteY24" fmla="*/ 1051560 h 1676400"/>
                  <a:gd name="connsiteX25" fmla="*/ 5847080 w 8712200"/>
                  <a:gd name="connsiteY25" fmla="*/ 1181100 h 1676400"/>
                  <a:gd name="connsiteX26" fmla="*/ 5969000 w 8712200"/>
                  <a:gd name="connsiteY26" fmla="*/ 1310640 h 1676400"/>
                  <a:gd name="connsiteX27" fmla="*/ 6029960 w 8712200"/>
                  <a:gd name="connsiteY27" fmla="*/ 1371600 h 1676400"/>
                  <a:gd name="connsiteX28" fmla="*/ 6083300 w 8712200"/>
                  <a:gd name="connsiteY28" fmla="*/ 1417320 h 1676400"/>
                  <a:gd name="connsiteX29" fmla="*/ 6197600 w 8712200"/>
                  <a:gd name="connsiteY29" fmla="*/ 1485900 h 1676400"/>
                  <a:gd name="connsiteX30" fmla="*/ 6350000 w 8712200"/>
                  <a:gd name="connsiteY30" fmla="*/ 1546860 h 1676400"/>
                  <a:gd name="connsiteX31" fmla="*/ 6502400 w 8712200"/>
                  <a:gd name="connsiteY31" fmla="*/ 1600200 h 1676400"/>
                  <a:gd name="connsiteX32" fmla="*/ 6647180 w 8712200"/>
                  <a:gd name="connsiteY32" fmla="*/ 1638300 h 1676400"/>
                  <a:gd name="connsiteX33" fmla="*/ 6837680 w 8712200"/>
                  <a:gd name="connsiteY33" fmla="*/ 1645920 h 1676400"/>
                  <a:gd name="connsiteX34" fmla="*/ 7302500 w 8712200"/>
                  <a:gd name="connsiteY34" fmla="*/ 1668780 h 1676400"/>
                  <a:gd name="connsiteX35" fmla="*/ 7698740 w 8712200"/>
                  <a:gd name="connsiteY35" fmla="*/ 1630680 h 1676400"/>
                  <a:gd name="connsiteX36" fmla="*/ 7980680 w 8712200"/>
                  <a:gd name="connsiteY36" fmla="*/ 1623060 h 1676400"/>
                  <a:gd name="connsiteX37" fmla="*/ 8163560 w 8712200"/>
                  <a:gd name="connsiteY37" fmla="*/ 1615440 h 1676400"/>
                  <a:gd name="connsiteX38" fmla="*/ 8354060 w 8712200"/>
                  <a:gd name="connsiteY38" fmla="*/ 1623060 h 1676400"/>
                  <a:gd name="connsiteX39" fmla="*/ 8475980 w 8712200"/>
                  <a:gd name="connsiteY39" fmla="*/ 1623060 h 1676400"/>
                  <a:gd name="connsiteX40" fmla="*/ 8613140 w 8712200"/>
                  <a:gd name="connsiteY40" fmla="*/ 1638300 h 1676400"/>
                  <a:gd name="connsiteX41" fmla="*/ 8712200 w 8712200"/>
                  <a:gd name="connsiteY41" fmla="*/ 1676400 h 1676400"/>
                  <a:gd name="connsiteX0" fmla="*/ 0 w 8667750"/>
                  <a:gd name="connsiteY0" fmla="*/ 1569720 h 1676400"/>
                  <a:gd name="connsiteX1" fmla="*/ 16510 w 8667750"/>
                  <a:gd name="connsiteY1" fmla="*/ 6350 h 1676400"/>
                  <a:gd name="connsiteX2" fmla="*/ 1047750 w 8667750"/>
                  <a:gd name="connsiteY2" fmla="*/ 0 h 1676400"/>
                  <a:gd name="connsiteX3" fmla="*/ 1596390 w 8667750"/>
                  <a:gd name="connsiteY3" fmla="*/ 0 h 1676400"/>
                  <a:gd name="connsiteX4" fmla="*/ 2099310 w 8667750"/>
                  <a:gd name="connsiteY4" fmla="*/ 15240 h 1676400"/>
                  <a:gd name="connsiteX5" fmla="*/ 2236470 w 8667750"/>
                  <a:gd name="connsiteY5" fmla="*/ 30480 h 1676400"/>
                  <a:gd name="connsiteX6" fmla="*/ 2343150 w 8667750"/>
                  <a:gd name="connsiteY6" fmla="*/ 83820 h 1676400"/>
                  <a:gd name="connsiteX7" fmla="*/ 2449830 w 8667750"/>
                  <a:gd name="connsiteY7" fmla="*/ 167640 h 1676400"/>
                  <a:gd name="connsiteX8" fmla="*/ 2541270 w 8667750"/>
                  <a:gd name="connsiteY8" fmla="*/ 312420 h 1676400"/>
                  <a:gd name="connsiteX9" fmla="*/ 2655570 w 8667750"/>
                  <a:gd name="connsiteY9" fmla="*/ 480060 h 1676400"/>
                  <a:gd name="connsiteX10" fmla="*/ 2716530 w 8667750"/>
                  <a:gd name="connsiteY10" fmla="*/ 541020 h 1676400"/>
                  <a:gd name="connsiteX11" fmla="*/ 2907030 w 8667750"/>
                  <a:gd name="connsiteY11" fmla="*/ 632460 h 1676400"/>
                  <a:gd name="connsiteX12" fmla="*/ 3074670 w 8667750"/>
                  <a:gd name="connsiteY12" fmla="*/ 670560 h 1676400"/>
                  <a:gd name="connsiteX13" fmla="*/ 3265170 w 8667750"/>
                  <a:gd name="connsiteY13" fmla="*/ 693420 h 1676400"/>
                  <a:gd name="connsiteX14" fmla="*/ 3775710 w 8667750"/>
                  <a:gd name="connsiteY14" fmla="*/ 716280 h 1676400"/>
                  <a:gd name="connsiteX15" fmla="*/ 4331970 w 8667750"/>
                  <a:gd name="connsiteY15" fmla="*/ 739140 h 1676400"/>
                  <a:gd name="connsiteX16" fmla="*/ 4644390 w 8667750"/>
                  <a:gd name="connsiteY16" fmla="*/ 731520 h 1676400"/>
                  <a:gd name="connsiteX17" fmla="*/ 4888230 w 8667750"/>
                  <a:gd name="connsiteY17" fmla="*/ 701040 h 1676400"/>
                  <a:gd name="connsiteX18" fmla="*/ 5071110 w 8667750"/>
                  <a:gd name="connsiteY18" fmla="*/ 693420 h 1676400"/>
                  <a:gd name="connsiteX19" fmla="*/ 5246370 w 8667750"/>
                  <a:gd name="connsiteY19" fmla="*/ 708660 h 1676400"/>
                  <a:gd name="connsiteX20" fmla="*/ 5398770 w 8667750"/>
                  <a:gd name="connsiteY20" fmla="*/ 746760 h 1676400"/>
                  <a:gd name="connsiteX21" fmla="*/ 5490210 w 8667750"/>
                  <a:gd name="connsiteY21" fmla="*/ 792480 h 1676400"/>
                  <a:gd name="connsiteX22" fmla="*/ 5551170 w 8667750"/>
                  <a:gd name="connsiteY22" fmla="*/ 876300 h 1676400"/>
                  <a:gd name="connsiteX23" fmla="*/ 5657850 w 8667750"/>
                  <a:gd name="connsiteY23" fmla="*/ 982980 h 1676400"/>
                  <a:gd name="connsiteX24" fmla="*/ 5718810 w 8667750"/>
                  <a:gd name="connsiteY24" fmla="*/ 1051560 h 1676400"/>
                  <a:gd name="connsiteX25" fmla="*/ 5802630 w 8667750"/>
                  <a:gd name="connsiteY25" fmla="*/ 1181100 h 1676400"/>
                  <a:gd name="connsiteX26" fmla="*/ 5924550 w 8667750"/>
                  <a:gd name="connsiteY26" fmla="*/ 1310640 h 1676400"/>
                  <a:gd name="connsiteX27" fmla="*/ 5985510 w 8667750"/>
                  <a:gd name="connsiteY27" fmla="*/ 1371600 h 1676400"/>
                  <a:gd name="connsiteX28" fmla="*/ 6038850 w 8667750"/>
                  <a:gd name="connsiteY28" fmla="*/ 1417320 h 1676400"/>
                  <a:gd name="connsiteX29" fmla="*/ 6153150 w 8667750"/>
                  <a:gd name="connsiteY29" fmla="*/ 1485900 h 1676400"/>
                  <a:gd name="connsiteX30" fmla="*/ 6305550 w 8667750"/>
                  <a:gd name="connsiteY30" fmla="*/ 1546860 h 1676400"/>
                  <a:gd name="connsiteX31" fmla="*/ 6457950 w 8667750"/>
                  <a:gd name="connsiteY31" fmla="*/ 1600200 h 1676400"/>
                  <a:gd name="connsiteX32" fmla="*/ 6602730 w 8667750"/>
                  <a:gd name="connsiteY32" fmla="*/ 1638300 h 1676400"/>
                  <a:gd name="connsiteX33" fmla="*/ 6793230 w 8667750"/>
                  <a:gd name="connsiteY33" fmla="*/ 1645920 h 1676400"/>
                  <a:gd name="connsiteX34" fmla="*/ 7258050 w 8667750"/>
                  <a:gd name="connsiteY34" fmla="*/ 1668780 h 1676400"/>
                  <a:gd name="connsiteX35" fmla="*/ 7654290 w 8667750"/>
                  <a:gd name="connsiteY35" fmla="*/ 1630680 h 1676400"/>
                  <a:gd name="connsiteX36" fmla="*/ 7936230 w 8667750"/>
                  <a:gd name="connsiteY36" fmla="*/ 1623060 h 1676400"/>
                  <a:gd name="connsiteX37" fmla="*/ 8119110 w 8667750"/>
                  <a:gd name="connsiteY37" fmla="*/ 1615440 h 1676400"/>
                  <a:gd name="connsiteX38" fmla="*/ 8309610 w 8667750"/>
                  <a:gd name="connsiteY38" fmla="*/ 1623060 h 1676400"/>
                  <a:gd name="connsiteX39" fmla="*/ 8431530 w 8667750"/>
                  <a:gd name="connsiteY39" fmla="*/ 1623060 h 1676400"/>
                  <a:gd name="connsiteX40" fmla="*/ 8568690 w 8667750"/>
                  <a:gd name="connsiteY40" fmla="*/ 1638300 h 1676400"/>
                  <a:gd name="connsiteX41" fmla="*/ 8667750 w 8667750"/>
                  <a:gd name="connsiteY41" fmla="*/ 1676400 h 1676400"/>
                  <a:gd name="connsiteX0" fmla="*/ 0 w 8655050"/>
                  <a:gd name="connsiteY0" fmla="*/ 1601470 h 1676400"/>
                  <a:gd name="connsiteX1" fmla="*/ 3810 w 8655050"/>
                  <a:gd name="connsiteY1" fmla="*/ 6350 h 1676400"/>
                  <a:gd name="connsiteX2" fmla="*/ 1035050 w 8655050"/>
                  <a:gd name="connsiteY2" fmla="*/ 0 h 1676400"/>
                  <a:gd name="connsiteX3" fmla="*/ 1583690 w 8655050"/>
                  <a:gd name="connsiteY3" fmla="*/ 0 h 1676400"/>
                  <a:gd name="connsiteX4" fmla="*/ 2086610 w 8655050"/>
                  <a:gd name="connsiteY4" fmla="*/ 15240 h 1676400"/>
                  <a:gd name="connsiteX5" fmla="*/ 2223770 w 8655050"/>
                  <a:gd name="connsiteY5" fmla="*/ 30480 h 1676400"/>
                  <a:gd name="connsiteX6" fmla="*/ 2330450 w 8655050"/>
                  <a:gd name="connsiteY6" fmla="*/ 83820 h 1676400"/>
                  <a:gd name="connsiteX7" fmla="*/ 2437130 w 8655050"/>
                  <a:gd name="connsiteY7" fmla="*/ 167640 h 1676400"/>
                  <a:gd name="connsiteX8" fmla="*/ 2528570 w 8655050"/>
                  <a:gd name="connsiteY8" fmla="*/ 312420 h 1676400"/>
                  <a:gd name="connsiteX9" fmla="*/ 2642870 w 8655050"/>
                  <a:gd name="connsiteY9" fmla="*/ 480060 h 1676400"/>
                  <a:gd name="connsiteX10" fmla="*/ 2703830 w 8655050"/>
                  <a:gd name="connsiteY10" fmla="*/ 541020 h 1676400"/>
                  <a:gd name="connsiteX11" fmla="*/ 2894330 w 8655050"/>
                  <a:gd name="connsiteY11" fmla="*/ 632460 h 1676400"/>
                  <a:gd name="connsiteX12" fmla="*/ 3061970 w 8655050"/>
                  <a:gd name="connsiteY12" fmla="*/ 670560 h 1676400"/>
                  <a:gd name="connsiteX13" fmla="*/ 3252470 w 8655050"/>
                  <a:gd name="connsiteY13" fmla="*/ 693420 h 1676400"/>
                  <a:gd name="connsiteX14" fmla="*/ 3763010 w 8655050"/>
                  <a:gd name="connsiteY14" fmla="*/ 716280 h 1676400"/>
                  <a:gd name="connsiteX15" fmla="*/ 4319270 w 8655050"/>
                  <a:gd name="connsiteY15" fmla="*/ 739140 h 1676400"/>
                  <a:gd name="connsiteX16" fmla="*/ 4631690 w 8655050"/>
                  <a:gd name="connsiteY16" fmla="*/ 731520 h 1676400"/>
                  <a:gd name="connsiteX17" fmla="*/ 4875530 w 8655050"/>
                  <a:gd name="connsiteY17" fmla="*/ 701040 h 1676400"/>
                  <a:gd name="connsiteX18" fmla="*/ 5058410 w 8655050"/>
                  <a:gd name="connsiteY18" fmla="*/ 693420 h 1676400"/>
                  <a:gd name="connsiteX19" fmla="*/ 5233670 w 8655050"/>
                  <a:gd name="connsiteY19" fmla="*/ 708660 h 1676400"/>
                  <a:gd name="connsiteX20" fmla="*/ 5386070 w 8655050"/>
                  <a:gd name="connsiteY20" fmla="*/ 746760 h 1676400"/>
                  <a:gd name="connsiteX21" fmla="*/ 5477510 w 8655050"/>
                  <a:gd name="connsiteY21" fmla="*/ 792480 h 1676400"/>
                  <a:gd name="connsiteX22" fmla="*/ 5538470 w 8655050"/>
                  <a:gd name="connsiteY22" fmla="*/ 876300 h 1676400"/>
                  <a:gd name="connsiteX23" fmla="*/ 5645150 w 8655050"/>
                  <a:gd name="connsiteY23" fmla="*/ 982980 h 1676400"/>
                  <a:gd name="connsiteX24" fmla="*/ 5706110 w 8655050"/>
                  <a:gd name="connsiteY24" fmla="*/ 1051560 h 1676400"/>
                  <a:gd name="connsiteX25" fmla="*/ 5789930 w 8655050"/>
                  <a:gd name="connsiteY25" fmla="*/ 1181100 h 1676400"/>
                  <a:gd name="connsiteX26" fmla="*/ 5911850 w 8655050"/>
                  <a:gd name="connsiteY26" fmla="*/ 1310640 h 1676400"/>
                  <a:gd name="connsiteX27" fmla="*/ 5972810 w 8655050"/>
                  <a:gd name="connsiteY27" fmla="*/ 1371600 h 1676400"/>
                  <a:gd name="connsiteX28" fmla="*/ 6026150 w 8655050"/>
                  <a:gd name="connsiteY28" fmla="*/ 1417320 h 1676400"/>
                  <a:gd name="connsiteX29" fmla="*/ 6140450 w 8655050"/>
                  <a:gd name="connsiteY29" fmla="*/ 1485900 h 1676400"/>
                  <a:gd name="connsiteX30" fmla="*/ 6292850 w 8655050"/>
                  <a:gd name="connsiteY30" fmla="*/ 1546860 h 1676400"/>
                  <a:gd name="connsiteX31" fmla="*/ 6445250 w 8655050"/>
                  <a:gd name="connsiteY31" fmla="*/ 1600200 h 1676400"/>
                  <a:gd name="connsiteX32" fmla="*/ 6590030 w 8655050"/>
                  <a:gd name="connsiteY32" fmla="*/ 1638300 h 1676400"/>
                  <a:gd name="connsiteX33" fmla="*/ 6780530 w 8655050"/>
                  <a:gd name="connsiteY33" fmla="*/ 1645920 h 1676400"/>
                  <a:gd name="connsiteX34" fmla="*/ 7245350 w 8655050"/>
                  <a:gd name="connsiteY34" fmla="*/ 1668780 h 1676400"/>
                  <a:gd name="connsiteX35" fmla="*/ 7641590 w 8655050"/>
                  <a:gd name="connsiteY35" fmla="*/ 1630680 h 1676400"/>
                  <a:gd name="connsiteX36" fmla="*/ 7923530 w 8655050"/>
                  <a:gd name="connsiteY36" fmla="*/ 1623060 h 1676400"/>
                  <a:gd name="connsiteX37" fmla="*/ 8106410 w 8655050"/>
                  <a:gd name="connsiteY37" fmla="*/ 1615440 h 1676400"/>
                  <a:gd name="connsiteX38" fmla="*/ 8296910 w 8655050"/>
                  <a:gd name="connsiteY38" fmla="*/ 1623060 h 1676400"/>
                  <a:gd name="connsiteX39" fmla="*/ 8418830 w 8655050"/>
                  <a:gd name="connsiteY39" fmla="*/ 1623060 h 1676400"/>
                  <a:gd name="connsiteX40" fmla="*/ 8555990 w 8655050"/>
                  <a:gd name="connsiteY40" fmla="*/ 1638300 h 1676400"/>
                  <a:gd name="connsiteX41" fmla="*/ 8655050 w 8655050"/>
                  <a:gd name="connsiteY41" fmla="*/ 1676400 h 1676400"/>
                  <a:gd name="connsiteX0" fmla="*/ 0 w 8667750"/>
                  <a:gd name="connsiteY0" fmla="*/ 1747520 h 1747520"/>
                  <a:gd name="connsiteX1" fmla="*/ 16510 w 8667750"/>
                  <a:gd name="connsiteY1" fmla="*/ 6350 h 1747520"/>
                  <a:gd name="connsiteX2" fmla="*/ 1047750 w 8667750"/>
                  <a:gd name="connsiteY2" fmla="*/ 0 h 1747520"/>
                  <a:gd name="connsiteX3" fmla="*/ 1596390 w 8667750"/>
                  <a:gd name="connsiteY3" fmla="*/ 0 h 1747520"/>
                  <a:gd name="connsiteX4" fmla="*/ 2099310 w 8667750"/>
                  <a:gd name="connsiteY4" fmla="*/ 15240 h 1747520"/>
                  <a:gd name="connsiteX5" fmla="*/ 2236470 w 8667750"/>
                  <a:gd name="connsiteY5" fmla="*/ 30480 h 1747520"/>
                  <a:gd name="connsiteX6" fmla="*/ 2343150 w 8667750"/>
                  <a:gd name="connsiteY6" fmla="*/ 83820 h 1747520"/>
                  <a:gd name="connsiteX7" fmla="*/ 2449830 w 8667750"/>
                  <a:gd name="connsiteY7" fmla="*/ 167640 h 1747520"/>
                  <a:gd name="connsiteX8" fmla="*/ 2541270 w 8667750"/>
                  <a:gd name="connsiteY8" fmla="*/ 312420 h 1747520"/>
                  <a:gd name="connsiteX9" fmla="*/ 2655570 w 8667750"/>
                  <a:gd name="connsiteY9" fmla="*/ 480060 h 1747520"/>
                  <a:gd name="connsiteX10" fmla="*/ 2716530 w 8667750"/>
                  <a:gd name="connsiteY10" fmla="*/ 541020 h 1747520"/>
                  <a:gd name="connsiteX11" fmla="*/ 2907030 w 8667750"/>
                  <a:gd name="connsiteY11" fmla="*/ 632460 h 1747520"/>
                  <a:gd name="connsiteX12" fmla="*/ 3074670 w 8667750"/>
                  <a:gd name="connsiteY12" fmla="*/ 670560 h 1747520"/>
                  <a:gd name="connsiteX13" fmla="*/ 3265170 w 8667750"/>
                  <a:gd name="connsiteY13" fmla="*/ 693420 h 1747520"/>
                  <a:gd name="connsiteX14" fmla="*/ 3775710 w 8667750"/>
                  <a:gd name="connsiteY14" fmla="*/ 716280 h 1747520"/>
                  <a:gd name="connsiteX15" fmla="*/ 4331970 w 8667750"/>
                  <a:gd name="connsiteY15" fmla="*/ 739140 h 1747520"/>
                  <a:gd name="connsiteX16" fmla="*/ 4644390 w 8667750"/>
                  <a:gd name="connsiteY16" fmla="*/ 731520 h 1747520"/>
                  <a:gd name="connsiteX17" fmla="*/ 4888230 w 8667750"/>
                  <a:gd name="connsiteY17" fmla="*/ 701040 h 1747520"/>
                  <a:gd name="connsiteX18" fmla="*/ 5071110 w 8667750"/>
                  <a:gd name="connsiteY18" fmla="*/ 693420 h 1747520"/>
                  <a:gd name="connsiteX19" fmla="*/ 5246370 w 8667750"/>
                  <a:gd name="connsiteY19" fmla="*/ 708660 h 1747520"/>
                  <a:gd name="connsiteX20" fmla="*/ 5398770 w 8667750"/>
                  <a:gd name="connsiteY20" fmla="*/ 746760 h 1747520"/>
                  <a:gd name="connsiteX21" fmla="*/ 5490210 w 8667750"/>
                  <a:gd name="connsiteY21" fmla="*/ 792480 h 1747520"/>
                  <a:gd name="connsiteX22" fmla="*/ 5551170 w 8667750"/>
                  <a:gd name="connsiteY22" fmla="*/ 876300 h 1747520"/>
                  <a:gd name="connsiteX23" fmla="*/ 5657850 w 8667750"/>
                  <a:gd name="connsiteY23" fmla="*/ 982980 h 1747520"/>
                  <a:gd name="connsiteX24" fmla="*/ 5718810 w 8667750"/>
                  <a:gd name="connsiteY24" fmla="*/ 1051560 h 1747520"/>
                  <a:gd name="connsiteX25" fmla="*/ 5802630 w 8667750"/>
                  <a:gd name="connsiteY25" fmla="*/ 1181100 h 1747520"/>
                  <a:gd name="connsiteX26" fmla="*/ 5924550 w 8667750"/>
                  <a:gd name="connsiteY26" fmla="*/ 1310640 h 1747520"/>
                  <a:gd name="connsiteX27" fmla="*/ 5985510 w 8667750"/>
                  <a:gd name="connsiteY27" fmla="*/ 1371600 h 1747520"/>
                  <a:gd name="connsiteX28" fmla="*/ 6038850 w 8667750"/>
                  <a:gd name="connsiteY28" fmla="*/ 1417320 h 1747520"/>
                  <a:gd name="connsiteX29" fmla="*/ 6153150 w 8667750"/>
                  <a:gd name="connsiteY29" fmla="*/ 1485900 h 1747520"/>
                  <a:gd name="connsiteX30" fmla="*/ 6305550 w 8667750"/>
                  <a:gd name="connsiteY30" fmla="*/ 1546860 h 1747520"/>
                  <a:gd name="connsiteX31" fmla="*/ 6457950 w 8667750"/>
                  <a:gd name="connsiteY31" fmla="*/ 1600200 h 1747520"/>
                  <a:gd name="connsiteX32" fmla="*/ 6602730 w 8667750"/>
                  <a:gd name="connsiteY32" fmla="*/ 1638300 h 1747520"/>
                  <a:gd name="connsiteX33" fmla="*/ 6793230 w 8667750"/>
                  <a:gd name="connsiteY33" fmla="*/ 1645920 h 1747520"/>
                  <a:gd name="connsiteX34" fmla="*/ 7258050 w 8667750"/>
                  <a:gd name="connsiteY34" fmla="*/ 1668780 h 1747520"/>
                  <a:gd name="connsiteX35" fmla="*/ 7654290 w 8667750"/>
                  <a:gd name="connsiteY35" fmla="*/ 1630680 h 1747520"/>
                  <a:gd name="connsiteX36" fmla="*/ 7936230 w 8667750"/>
                  <a:gd name="connsiteY36" fmla="*/ 1623060 h 1747520"/>
                  <a:gd name="connsiteX37" fmla="*/ 8119110 w 8667750"/>
                  <a:gd name="connsiteY37" fmla="*/ 1615440 h 1747520"/>
                  <a:gd name="connsiteX38" fmla="*/ 8309610 w 8667750"/>
                  <a:gd name="connsiteY38" fmla="*/ 1623060 h 1747520"/>
                  <a:gd name="connsiteX39" fmla="*/ 8431530 w 8667750"/>
                  <a:gd name="connsiteY39" fmla="*/ 1623060 h 1747520"/>
                  <a:gd name="connsiteX40" fmla="*/ 8568690 w 8667750"/>
                  <a:gd name="connsiteY40" fmla="*/ 1638300 h 1747520"/>
                  <a:gd name="connsiteX41" fmla="*/ 8667750 w 8667750"/>
                  <a:gd name="connsiteY41" fmla="*/ 1676400 h 1747520"/>
                  <a:gd name="connsiteX0" fmla="*/ 0 w 8655050"/>
                  <a:gd name="connsiteY0" fmla="*/ 1626870 h 1676400"/>
                  <a:gd name="connsiteX1" fmla="*/ 3810 w 8655050"/>
                  <a:gd name="connsiteY1" fmla="*/ 6350 h 1676400"/>
                  <a:gd name="connsiteX2" fmla="*/ 1035050 w 8655050"/>
                  <a:gd name="connsiteY2" fmla="*/ 0 h 1676400"/>
                  <a:gd name="connsiteX3" fmla="*/ 1583690 w 8655050"/>
                  <a:gd name="connsiteY3" fmla="*/ 0 h 1676400"/>
                  <a:gd name="connsiteX4" fmla="*/ 2086610 w 8655050"/>
                  <a:gd name="connsiteY4" fmla="*/ 15240 h 1676400"/>
                  <a:gd name="connsiteX5" fmla="*/ 2223770 w 8655050"/>
                  <a:gd name="connsiteY5" fmla="*/ 30480 h 1676400"/>
                  <a:gd name="connsiteX6" fmla="*/ 2330450 w 8655050"/>
                  <a:gd name="connsiteY6" fmla="*/ 83820 h 1676400"/>
                  <a:gd name="connsiteX7" fmla="*/ 2437130 w 8655050"/>
                  <a:gd name="connsiteY7" fmla="*/ 167640 h 1676400"/>
                  <a:gd name="connsiteX8" fmla="*/ 2528570 w 8655050"/>
                  <a:gd name="connsiteY8" fmla="*/ 312420 h 1676400"/>
                  <a:gd name="connsiteX9" fmla="*/ 2642870 w 8655050"/>
                  <a:gd name="connsiteY9" fmla="*/ 480060 h 1676400"/>
                  <a:gd name="connsiteX10" fmla="*/ 2703830 w 8655050"/>
                  <a:gd name="connsiteY10" fmla="*/ 541020 h 1676400"/>
                  <a:gd name="connsiteX11" fmla="*/ 2894330 w 8655050"/>
                  <a:gd name="connsiteY11" fmla="*/ 632460 h 1676400"/>
                  <a:gd name="connsiteX12" fmla="*/ 3061970 w 8655050"/>
                  <a:gd name="connsiteY12" fmla="*/ 670560 h 1676400"/>
                  <a:gd name="connsiteX13" fmla="*/ 3252470 w 8655050"/>
                  <a:gd name="connsiteY13" fmla="*/ 693420 h 1676400"/>
                  <a:gd name="connsiteX14" fmla="*/ 3763010 w 8655050"/>
                  <a:gd name="connsiteY14" fmla="*/ 716280 h 1676400"/>
                  <a:gd name="connsiteX15" fmla="*/ 4319270 w 8655050"/>
                  <a:gd name="connsiteY15" fmla="*/ 739140 h 1676400"/>
                  <a:gd name="connsiteX16" fmla="*/ 4631690 w 8655050"/>
                  <a:gd name="connsiteY16" fmla="*/ 731520 h 1676400"/>
                  <a:gd name="connsiteX17" fmla="*/ 4875530 w 8655050"/>
                  <a:gd name="connsiteY17" fmla="*/ 701040 h 1676400"/>
                  <a:gd name="connsiteX18" fmla="*/ 5058410 w 8655050"/>
                  <a:gd name="connsiteY18" fmla="*/ 693420 h 1676400"/>
                  <a:gd name="connsiteX19" fmla="*/ 5233670 w 8655050"/>
                  <a:gd name="connsiteY19" fmla="*/ 708660 h 1676400"/>
                  <a:gd name="connsiteX20" fmla="*/ 5386070 w 8655050"/>
                  <a:gd name="connsiteY20" fmla="*/ 746760 h 1676400"/>
                  <a:gd name="connsiteX21" fmla="*/ 5477510 w 8655050"/>
                  <a:gd name="connsiteY21" fmla="*/ 792480 h 1676400"/>
                  <a:gd name="connsiteX22" fmla="*/ 5538470 w 8655050"/>
                  <a:gd name="connsiteY22" fmla="*/ 876300 h 1676400"/>
                  <a:gd name="connsiteX23" fmla="*/ 5645150 w 8655050"/>
                  <a:gd name="connsiteY23" fmla="*/ 982980 h 1676400"/>
                  <a:gd name="connsiteX24" fmla="*/ 5706110 w 8655050"/>
                  <a:gd name="connsiteY24" fmla="*/ 1051560 h 1676400"/>
                  <a:gd name="connsiteX25" fmla="*/ 5789930 w 8655050"/>
                  <a:gd name="connsiteY25" fmla="*/ 1181100 h 1676400"/>
                  <a:gd name="connsiteX26" fmla="*/ 5911850 w 8655050"/>
                  <a:gd name="connsiteY26" fmla="*/ 1310640 h 1676400"/>
                  <a:gd name="connsiteX27" fmla="*/ 5972810 w 8655050"/>
                  <a:gd name="connsiteY27" fmla="*/ 1371600 h 1676400"/>
                  <a:gd name="connsiteX28" fmla="*/ 6026150 w 8655050"/>
                  <a:gd name="connsiteY28" fmla="*/ 1417320 h 1676400"/>
                  <a:gd name="connsiteX29" fmla="*/ 6140450 w 8655050"/>
                  <a:gd name="connsiteY29" fmla="*/ 1485900 h 1676400"/>
                  <a:gd name="connsiteX30" fmla="*/ 6292850 w 8655050"/>
                  <a:gd name="connsiteY30" fmla="*/ 1546860 h 1676400"/>
                  <a:gd name="connsiteX31" fmla="*/ 6445250 w 8655050"/>
                  <a:gd name="connsiteY31" fmla="*/ 1600200 h 1676400"/>
                  <a:gd name="connsiteX32" fmla="*/ 6590030 w 8655050"/>
                  <a:gd name="connsiteY32" fmla="*/ 1638300 h 1676400"/>
                  <a:gd name="connsiteX33" fmla="*/ 6780530 w 8655050"/>
                  <a:gd name="connsiteY33" fmla="*/ 1645920 h 1676400"/>
                  <a:gd name="connsiteX34" fmla="*/ 7245350 w 8655050"/>
                  <a:gd name="connsiteY34" fmla="*/ 1668780 h 1676400"/>
                  <a:gd name="connsiteX35" fmla="*/ 7641590 w 8655050"/>
                  <a:gd name="connsiteY35" fmla="*/ 1630680 h 1676400"/>
                  <a:gd name="connsiteX36" fmla="*/ 7923530 w 8655050"/>
                  <a:gd name="connsiteY36" fmla="*/ 1623060 h 1676400"/>
                  <a:gd name="connsiteX37" fmla="*/ 8106410 w 8655050"/>
                  <a:gd name="connsiteY37" fmla="*/ 1615440 h 1676400"/>
                  <a:gd name="connsiteX38" fmla="*/ 8296910 w 8655050"/>
                  <a:gd name="connsiteY38" fmla="*/ 1623060 h 1676400"/>
                  <a:gd name="connsiteX39" fmla="*/ 8418830 w 8655050"/>
                  <a:gd name="connsiteY39" fmla="*/ 1623060 h 1676400"/>
                  <a:gd name="connsiteX40" fmla="*/ 8555990 w 8655050"/>
                  <a:gd name="connsiteY40" fmla="*/ 1638300 h 1676400"/>
                  <a:gd name="connsiteX41" fmla="*/ 8655050 w 8655050"/>
                  <a:gd name="connsiteY41" fmla="*/ 1676400 h 1676400"/>
                  <a:gd name="connsiteX0" fmla="*/ 0 w 8655050"/>
                  <a:gd name="connsiteY0" fmla="*/ 1626870 h 1676400"/>
                  <a:gd name="connsiteX1" fmla="*/ 16510 w 8655050"/>
                  <a:gd name="connsiteY1" fmla="*/ 1631950 h 1676400"/>
                  <a:gd name="connsiteX2" fmla="*/ 3810 w 8655050"/>
                  <a:gd name="connsiteY2" fmla="*/ 6350 h 1676400"/>
                  <a:gd name="connsiteX3" fmla="*/ 1035050 w 8655050"/>
                  <a:gd name="connsiteY3" fmla="*/ 0 h 1676400"/>
                  <a:gd name="connsiteX4" fmla="*/ 1583690 w 8655050"/>
                  <a:gd name="connsiteY4" fmla="*/ 0 h 1676400"/>
                  <a:gd name="connsiteX5" fmla="*/ 2086610 w 8655050"/>
                  <a:gd name="connsiteY5" fmla="*/ 15240 h 1676400"/>
                  <a:gd name="connsiteX6" fmla="*/ 2223770 w 8655050"/>
                  <a:gd name="connsiteY6" fmla="*/ 30480 h 1676400"/>
                  <a:gd name="connsiteX7" fmla="*/ 2330450 w 8655050"/>
                  <a:gd name="connsiteY7" fmla="*/ 83820 h 1676400"/>
                  <a:gd name="connsiteX8" fmla="*/ 2437130 w 8655050"/>
                  <a:gd name="connsiteY8" fmla="*/ 167640 h 1676400"/>
                  <a:gd name="connsiteX9" fmla="*/ 2528570 w 8655050"/>
                  <a:gd name="connsiteY9" fmla="*/ 312420 h 1676400"/>
                  <a:gd name="connsiteX10" fmla="*/ 2642870 w 8655050"/>
                  <a:gd name="connsiteY10" fmla="*/ 480060 h 1676400"/>
                  <a:gd name="connsiteX11" fmla="*/ 2703830 w 8655050"/>
                  <a:gd name="connsiteY11" fmla="*/ 541020 h 1676400"/>
                  <a:gd name="connsiteX12" fmla="*/ 2894330 w 8655050"/>
                  <a:gd name="connsiteY12" fmla="*/ 632460 h 1676400"/>
                  <a:gd name="connsiteX13" fmla="*/ 3061970 w 8655050"/>
                  <a:gd name="connsiteY13" fmla="*/ 670560 h 1676400"/>
                  <a:gd name="connsiteX14" fmla="*/ 3252470 w 8655050"/>
                  <a:gd name="connsiteY14" fmla="*/ 693420 h 1676400"/>
                  <a:gd name="connsiteX15" fmla="*/ 3763010 w 8655050"/>
                  <a:gd name="connsiteY15" fmla="*/ 716280 h 1676400"/>
                  <a:gd name="connsiteX16" fmla="*/ 4319270 w 8655050"/>
                  <a:gd name="connsiteY16" fmla="*/ 739140 h 1676400"/>
                  <a:gd name="connsiteX17" fmla="*/ 4631690 w 8655050"/>
                  <a:gd name="connsiteY17" fmla="*/ 731520 h 1676400"/>
                  <a:gd name="connsiteX18" fmla="*/ 4875530 w 8655050"/>
                  <a:gd name="connsiteY18" fmla="*/ 701040 h 1676400"/>
                  <a:gd name="connsiteX19" fmla="*/ 5058410 w 8655050"/>
                  <a:gd name="connsiteY19" fmla="*/ 693420 h 1676400"/>
                  <a:gd name="connsiteX20" fmla="*/ 5233670 w 8655050"/>
                  <a:gd name="connsiteY20" fmla="*/ 708660 h 1676400"/>
                  <a:gd name="connsiteX21" fmla="*/ 5386070 w 8655050"/>
                  <a:gd name="connsiteY21" fmla="*/ 746760 h 1676400"/>
                  <a:gd name="connsiteX22" fmla="*/ 5477510 w 8655050"/>
                  <a:gd name="connsiteY22" fmla="*/ 792480 h 1676400"/>
                  <a:gd name="connsiteX23" fmla="*/ 5538470 w 8655050"/>
                  <a:gd name="connsiteY23" fmla="*/ 876300 h 1676400"/>
                  <a:gd name="connsiteX24" fmla="*/ 5645150 w 8655050"/>
                  <a:gd name="connsiteY24" fmla="*/ 982980 h 1676400"/>
                  <a:gd name="connsiteX25" fmla="*/ 5706110 w 8655050"/>
                  <a:gd name="connsiteY25" fmla="*/ 1051560 h 1676400"/>
                  <a:gd name="connsiteX26" fmla="*/ 5789930 w 8655050"/>
                  <a:gd name="connsiteY26" fmla="*/ 1181100 h 1676400"/>
                  <a:gd name="connsiteX27" fmla="*/ 5911850 w 8655050"/>
                  <a:gd name="connsiteY27" fmla="*/ 1310640 h 1676400"/>
                  <a:gd name="connsiteX28" fmla="*/ 5972810 w 8655050"/>
                  <a:gd name="connsiteY28" fmla="*/ 1371600 h 1676400"/>
                  <a:gd name="connsiteX29" fmla="*/ 6026150 w 8655050"/>
                  <a:gd name="connsiteY29" fmla="*/ 1417320 h 1676400"/>
                  <a:gd name="connsiteX30" fmla="*/ 6140450 w 8655050"/>
                  <a:gd name="connsiteY30" fmla="*/ 1485900 h 1676400"/>
                  <a:gd name="connsiteX31" fmla="*/ 6292850 w 8655050"/>
                  <a:gd name="connsiteY31" fmla="*/ 1546860 h 1676400"/>
                  <a:gd name="connsiteX32" fmla="*/ 6445250 w 8655050"/>
                  <a:gd name="connsiteY32" fmla="*/ 1600200 h 1676400"/>
                  <a:gd name="connsiteX33" fmla="*/ 6590030 w 8655050"/>
                  <a:gd name="connsiteY33" fmla="*/ 1638300 h 1676400"/>
                  <a:gd name="connsiteX34" fmla="*/ 6780530 w 8655050"/>
                  <a:gd name="connsiteY34" fmla="*/ 1645920 h 1676400"/>
                  <a:gd name="connsiteX35" fmla="*/ 7245350 w 8655050"/>
                  <a:gd name="connsiteY35" fmla="*/ 1668780 h 1676400"/>
                  <a:gd name="connsiteX36" fmla="*/ 7641590 w 8655050"/>
                  <a:gd name="connsiteY36" fmla="*/ 1630680 h 1676400"/>
                  <a:gd name="connsiteX37" fmla="*/ 7923530 w 8655050"/>
                  <a:gd name="connsiteY37" fmla="*/ 1623060 h 1676400"/>
                  <a:gd name="connsiteX38" fmla="*/ 8106410 w 8655050"/>
                  <a:gd name="connsiteY38" fmla="*/ 1615440 h 1676400"/>
                  <a:gd name="connsiteX39" fmla="*/ 8296910 w 8655050"/>
                  <a:gd name="connsiteY39" fmla="*/ 1623060 h 1676400"/>
                  <a:gd name="connsiteX40" fmla="*/ 8418830 w 8655050"/>
                  <a:gd name="connsiteY40" fmla="*/ 1623060 h 1676400"/>
                  <a:gd name="connsiteX41" fmla="*/ 8555990 w 8655050"/>
                  <a:gd name="connsiteY41" fmla="*/ 1638300 h 1676400"/>
                  <a:gd name="connsiteX42" fmla="*/ 8655050 w 8655050"/>
                  <a:gd name="connsiteY42" fmla="*/ 1676400 h 1676400"/>
                  <a:gd name="connsiteX0" fmla="*/ 1710690 w 8651240"/>
                  <a:gd name="connsiteY0" fmla="*/ 1830070 h 1830070"/>
                  <a:gd name="connsiteX1" fmla="*/ 12700 w 8651240"/>
                  <a:gd name="connsiteY1" fmla="*/ 1631950 h 1830070"/>
                  <a:gd name="connsiteX2" fmla="*/ 0 w 8651240"/>
                  <a:gd name="connsiteY2" fmla="*/ 6350 h 1830070"/>
                  <a:gd name="connsiteX3" fmla="*/ 1031240 w 8651240"/>
                  <a:gd name="connsiteY3" fmla="*/ 0 h 1830070"/>
                  <a:gd name="connsiteX4" fmla="*/ 1579880 w 8651240"/>
                  <a:gd name="connsiteY4" fmla="*/ 0 h 1830070"/>
                  <a:gd name="connsiteX5" fmla="*/ 2082800 w 8651240"/>
                  <a:gd name="connsiteY5" fmla="*/ 15240 h 1830070"/>
                  <a:gd name="connsiteX6" fmla="*/ 2219960 w 8651240"/>
                  <a:gd name="connsiteY6" fmla="*/ 30480 h 1830070"/>
                  <a:gd name="connsiteX7" fmla="*/ 2326640 w 8651240"/>
                  <a:gd name="connsiteY7" fmla="*/ 83820 h 1830070"/>
                  <a:gd name="connsiteX8" fmla="*/ 2433320 w 8651240"/>
                  <a:gd name="connsiteY8" fmla="*/ 167640 h 1830070"/>
                  <a:gd name="connsiteX9" fmla="*/ 2524760 w 8651240"/>
                  <a:gd name="connsiteY9" fmla="*/ 312420 h 1830070"/>
                  <a:gd name="connsiteX10" fmla="*/ 2639060 w 8651240"/>
                  <a:gd name="connsiteY10" fmla="*/ 480060 h 1830070"/>
                  <a:gd name="connsiteX11" fmla="*/ 2700020 w 8651240"/>
                  <a:gd name="connsiteY11" fmla="*/ 541020 h 1830070"/>
                  <a:gd name="connsiteX12" fmla="*/ 2890520 w 8651240"/>
                  <a:gd name="connsiteY12" fmla="*/ 632460 h 1830070"/>
                  <a:gd name="connsiteX13" fmla="*/ 3058160 w 8651240"/>
                  <a:gd name="connsiteY13" fmla="*/ 670560 h 1830070"/>
                  <a:gd name="connsiteX14" fmla="*/ 3248660 w 8651240"/>
                  <a:gd name="connsiteY14" fmla="*/ 693420 h 1830070"/>
                  <a:gd name="connsiteX15" fmla="*/ 3759200 w 8651240"/>
                  <a:gd name="connsiteY15" fmla="*/ 716280 h 1830070"/>
                  <a:gd name="connsiteX16" fmla="*/ 4315460 w 8651240"/>
                  <a:gd name="connsiteY16" fmla="*/ 739140 h 1830070"/>
                  <a:gd name="connsiteX17" fmla="*/ 4627880 w 8651240"/>
                  <a:gd name="connsiteY17" fmla="*/ 731520 h 1830070"/>
                  <a:gd name="connsiteX18" fmla="*/ 4871720 w 8651240"/>
                  <a:gd name="connsiteY18" fmla="*/ 701040 h 1830070"/>
                  <a:gd name="connsiteX19" fmla="*/ 5054600 w 8651240"/>
                  <a:gd name="connsiteY19" fmla="*/ 693420 h 1830070"/>
                  <a:gd name="connsiteX20" fmla="*/ 5229860 w 8651240"/>
                  <a:gd name="connsiteY20" fmla="*/ 708660 h 1830070"/>
                  <a:gd name="connsiteX21" fmla="*/ 5382260 w 8651240"/>
                  <a:gd name="connsiteY21" fmla="*/ 746760 h 1830070"/>
                  <a:gd name="connsiteX22" fmla="*/ 5473700 w 8651240"/>
                  <a:gd name="connsiteY22" fmla="*/ 792480 h 1830070"/>
                  <a:gd name="connsiteX23" fmla="*/ 5534660 w 8651240"/>
                  <a:gd name="connsiteY23" fmla="*/ 876300 h 1830070"/>
                  <a:gd name="connsiteX24" fmla="*/ 5641340 w 8651240"/>
                  <a:gd name="connsiteY24" fmla="*/ 982980 h 1830070"/>
                  <a:gd name="connsiteX25" fmla="*/ 5702300 w 8651240"/>
                  <a:gd name="connsiteY25" fmla="*/ 1051560 h 1830070"/>
                  <a:gd name="connsiteX26" fmla="*/ 5786120 w 8651240"/>
                  <a:gd name="connsiteY26" fmla="*/ 1181100 h 1830070"/>
                  <a:gd name="connsiteX27" fmla="*/ 5908040 w 8651240"/>
                  <a:gd name="connsiteY27" fmla="*/ 1310640 h 1830070"/>
                  <a:gd name="connsiteX28" fmla="*/ 5969000 w 8651240"/>
                  <a:gd name="connsiteY28" fmla="*/ 1371600 h 1830070"/>
                  <a:gd name="connsiteX29" fmla="*/ 6022340 w 8651240"/>
                  <a:gd name="connsiteY29" fmla="*/ 1417320 h 1830070"/>
                  <a:gd name="connsiteX30" fmla="*/ 6136640 w 8651240"/>
                  <a:gd name="connsiteY30" fmla="*/ 1485900 h 1830070"/>
                  <a:gd name="connsiteX31" fmla="*/ 6289040 w 8651240"/>
                  <a:gd name="connsiteY31" fmla="*/ 1546860 h 1830070"/>
                  <a:gd name="connsiteX32" fmla="*/ 6441440 w 8651240"/>
                  <a:gd name="connsiteY32" fmla="*/ 1600200 h 1830070"/>
                  <a:gd name="connsiteX33" fmla="*/ 6586220 w 8651240"/>
                  <a:gd name="connsiteY33" fmla="*/ 1638300 h 1830070"/>
                  <a:gd name="connsiteX34" fmla="*/ 6776720 w 8651240"/>
                  <a:gd name="connsiteY34" fmla="*/ 1645920 h 1830070"/>
                  <a:gd name="connsiteX35" fmla="*/ 7241540 w 8651240"/>
                  <a:gd name="connsiteY35" fmla="*/ 1668780 h 1830070"/>
                  <a:gd name="connsiteX36" fmla="*/ 7637780 w 8651240"/>
                  <a:gd name="connsiteY36" fmla="*/ 1630680 h 1830070"/>
                  <a:gd name="connsiteX37" fmla="*/ 7919720 w 8651240"/>
                  <a:gd name="connsiteY37" fmla="*/ 1623060 h 1830070"/>
                  <a:gd name="connsiteX38" fmla="*/ 8102600 w 8651240"/>
                  <a:gd name="connsiteY38" fmla="*/ 1615440 h 1830070"/>
                  <a:gd name="connsiteX39" fmla="*/ 8293100 w 8651240"/>
                  <a:gd name="connsiteY39" fmla="*/ 1623060 h 1830070"/>
                  <a:gd name="connsiteX40" fmla="*/ 8415020 w 8651240"/>
                  <a:gd name="connsiteY40" fmla="*/ 1623060 h 1830070"/>
                  <a:gd name="connsiteX41" fmla="*/ 8552180 w 8651240"/>
                  <a:gd name="connsiteY41" fmla="*/ 1638300 h 1830070"/>
                  <a:gd name="connsiteX42" fmla="*/ 8651240 w 8651240"/>
                  <a:gd name="connsiteY42" fmla="*/ 1676400 h 183007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82800 w 8651240"/>
                  <a:gd name="connsiteY5" fmla="*/ 15240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33320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39060 w 8651240"/>
                  <a:gd name="connsiteY10" fmla="*/ 480060 h 1684020"/>
                  <a:gd name="connsiteX11" fmla="*/ 2700020 w 8651240"/>
                  <a:gd name="connsiteY11" fmla="*/ 54102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248660 w 8651240"/>
                  <a:gd name="connsiteY14" fmla="*/ 693420 h 1684020"/>
                  <a:gd name="connsiteX15" fmla="*/ 3759200 w 8651240"/>
                  <a:gd name="connsiteY15" fmla="*/ 716280 h 1684020"/>
                  <a:gd name="connsiteX16" fmla="*/ 4315460 w 8651240"/>
                  <a:gd name="connsiteY16" fmla="*/ 739140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33320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39060 w 8651240"/>
                  <a:gd name="connsiteY10" fmla="*/ 480060 h 1684020"/>
                  <a:gd name="connsiteX11" fmla="*/ 2700020 w 8651240"/>
                  <a:gd name="connsiteY11" fmla="*/ 54102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248660 w 8651240"/>
                  <a:gd name="connsiteY14" fmla="*/ 693420 h 1684020"/>
                  <a:gd name="connsiteX15" fmla="*/ 3759200 w 8651240"/>
                  <a:gd name="connsiteY15" fmla="*/ 716280 h 1684020"/>
                  <a:gd name="connsiteX16" fmla="*/ 4315460 w 8651240"/>
                  <a:gd name="connsiteY16" fmla="*/ 739140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39060 w 8651240"/>
                  <a:gd name="connsiteY10" fmla="*/ 480060 h 1684020"/>
                  <a:gd name="connsiteX11" fmla="*/ 2700020 w 8651240"/>
                  <a:gd name="connsiteY11" fmla="*/ 54102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248660 w 8651240"/>
                  <a:gd name="connsiteY14" fmla="*/ 693420 h 1684020"/>
                  <a:gd name="connsiteX15" fmla="*/ 3759200 w 8651240"/>
                  <a:gd name="connsiteY15" fmla="*/ 716280 h 1684020"/>
                  <a:gd name="connsiteX16" fmla="*/ 4315460 w 8651240"/>
                  <a:gd name="connsiteY16" fmla="*/ 739140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39060 w 8651240"/>
                  <a:gd name="connsiteY10" fmla="*/ 480060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248660 w 8651240"/>
                  <a:gd name="connsiteY14" fmla="*/ 693420 h 1684020"/>
                  <a:gd name="connsiteX15" fmla="*/ 3759200 w 8651240"/>
                  <a:gd name="connsiteY15" fmla="*/ 716280 h 1684020"/>
                  <a:gd name="connsiteX16" fmla="*/ 4315460 w 8651240"/>
                  <a:gd name="connsiteY16" fmla="*/ 739140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248660 w 8651240"/>
                  <a:gd name="connsiteY14" fmla="*/ 693420 h 1684020"/>
                  <a:gd name="connsiteX15" fmla="*/ 3759200 w 8651240"/>
                  <a:gd name="connsiteY15" fmla="*/ 716280 h 1684020"/>
                  <a:gd name="connsiteX16" fmla="*/ 4315460 w 8651240"/>
                  <a:gd name="connsiteY16" fmla="*/ 739140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248660 w 8651240"/>
                  <a:gd name="connsiteY14" fmla="*/ 693420 h 1684020"/>
                  <a:gd name="connsiteX15" fmla="*/ 3749675 w 8651240"/>
                  <a:gd name="connsiteY15" fmla="*/ 725805 h 1684020"/>
                  <a:gd name="connsiteX16" fmla="*/ 4315460 w 8651240"/>
                  <a:gd name="connsiteY16" fmla="*/ 739140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315460 w 8651240"/>
                  <a:gd name="connsiteY16" fmla="*/ 739140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27880 w 8651240"/>
                  <a:gd name="connsiteY17" fmla="*/ 73152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29860 w 8651240"/>
                  <a:gd name="connsiteY20" fmla="*/ 708660 h 1684020"/>
                  <a:gd name="connsiteX21" fmla="*/ 5382260 w 8651240"/>
                  <a:gd name="connsiteY21" fmla="*/ 746760 h 1684020"/>
                  <a:gd name="connsiteX22" fmla="*/ 5473700 w 8651240"/>
                  <a:gd name="connsiteY22" fmla="*/ 792480 h 1684020"/>
                  <a:gd name="connsiteX23" fmla="*/ 5534660 w 8651240"/>
                  <a:gd name="connsiteY23" fmla="*/ 876300 h 1684020"/>
                  <a:gd name="connsiteX24" fmla="*/ 5641340 w 8651240"/>
                  <a:gd name="connsiteY24" fmla="*/ 982980 h 1684020"/>
                  <a:gd name="connsiteX25" fmla="*/ 5702300 w 8651240"/>
                  <a:gd name="connsiteY25" fmla="*/ 1051560 h 1684020"/>
                  <a:gd name="connsiteX26" fmla="*/ 5786120 w 8651240"/>
                  <a:gd name="connsiteY26" fmla="*/ 1181100 h 1684020"/>
                  <a:gd name="connsiteX27" fmla="*/ 5908040 w 8651240"/>
                  <a:gd name="connsiteY27" fmla="*/ 1310640 h 1684020"/>
                  <a:gd name="connsiteX28" fmla="*/ 5969000 w 8651240"/>
                  <a:gd name="connsiteY28" fmla="*/ 1371600 h 1684020"/>
                  <a:gd name="connsiteX29" fmla="*/ 6022340 w 8651240"/>
                  <a:gd name="connsiteY29" fmla="*/ 1417320 h 1684020"/>
                  <a:gd name="connsiteX30" fmla="*/ 6136640 w 8651240"/>
                  <a:gd name="connsiteY30" fmla="*/ 1485900 h 1684020"/>
                  <a:gd name="connsiteX31" fmla="*/ 6289040 w 8651240"/>
                  <a:gd name="connsiteY31" fmla="*/ 1546860 h 1684020"/>
                  <a:gd name="connsiteX32" fmla="*/ 6441440 w 8651240"/>
                  <a:gd name="connsiteY32" fmla="*/ 1600200 h 1684020"/>
                  <a:gd name="connsiteX33" fmla="*/ 6586220 w 8651240"/>
                  <a:gd name="connsiteY33" fmla="*/ 1638300 h 1684020"/>
                  <a:gd name="connsiteX34" fmla="*/ 6776720 w 8651240"/>
                  <a:gd name="connsiteY34" fmla="*/ 1645920 h 1684020"/>
                  <a:gd name="connsiteX35" fmla="*/ 7241540 w 8651240"/>
                  <a:gd name="connsiteY35" fmla="*/ 1668780 h 1684020"/>
                  <a:gd name="connsiteX36" fmla="*/ 7637780 w 8651240"/>
                  <a:gd name="connsiteY36" fmla="*/ 1630680 h 1684020"/>
                  <a:gd name="connsiteX37" fmla="*/ 7919720 w 8651240"/>
                  <a:gd name="connsiteY37" fmla="*/ 1623060 h 1684020"/>
                  <a:gd name="connsiteX38" fmla="*/ 8102600 w 8651240"/>
                  <a:gd name="connsiteY38" fmla="*/ 1615440 h 1684020"/>
                  <a:gd name="connsiteX39" fmla="*/ 8293100 w 8651240"/>
                  <a:gd name="connsiteY39" fmla="*/ 1623060 h 1684020"/>
                  <a:gd name="connsiteX40" fmla="*/ 8415020 w 8651240"/>
                  <a:gd name="connsiteY40" fmla="*/ 1623060 h 1684020"/>
                  <a:gd name="connsiteX41" fmla="*/ 8552180 w 8651240"/>
                  <a:gd name="connsiteY41" fmla="*/ 1638300 h 1684020"/>
                  <a:gd name="connsiteX42" fmla="*/ 8651240 w 8651240"/>
                  <a:gd name="connsiteY42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382260 w 8651240"/>
                  <a:gd name="connsiteY20" fmla="*/ 746760 h 1684020"/>
                  <a:gd name="connsiteX21" fmla="*/ 5473700 w 8651240"/>
                  <a:gd name="connsiteY21" fmla="*/ 792480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02300 w 8651240"/>
                  <a:gd name="connsiteY24" fmla="*/ 1051560 h 1684020"/>
                  <a:gd name="connsiteX25" fmla="*/ 5786120 w 8651240"/>
                  <a:gd name="connsiteY25" fmla="*/ 1181100 h 1684020"/>
                  <a:gd name="connsiteX26" fmla="*/ 5908040 w 8651240"/>
                  <a:gd name="connsiteY26" fmla="*/ 1310640 h 1684020"/>
                  <a:gd name="connsiteX27" fmla="*/ 5969000 w 8651240"/>
                  <a:gd name="connsiteY27" fmla="*/ 1371600 h 1684020"/>
                  <a:gd name="connsiteX28" fmla="*/ 6022340 w 8651240"/>
                  <a:gd name="connsiteY28" fmla="*/ 1417320 h 1684020"/>
                  <a:gd name="connsiteX29" fmla="*/ 6136640 w 8651240"/>
                  <a:gd name="connsiteY29" fmla="*/ 1485900 h 1684020"/>
                  <a:gd name="connsiteX30" fmla="*/ 6289040 w 8651240"/>
                  <a:gd name="connsiteY30" fmla="*/ 1546860 h 1684020"/>
                  <a:gd name="connsiteX31" fmla="*/ 6441440 w 8651240"/>
                  <a:gd name="connsiteY31" fmla="*/ 1600200 h 1684020"/>
                  <a:gd name="connsiteX32" fmla="*/ 6586220 w 8651240"/>
                  <a:gd name="connsiteY32" fmla="*/ 1638300 h 1684020"/>
                  <a:gd name="connsiteX33" fmla="*/ 6776720 w 8651240"/>
                  <a:gd name="connsiteY33" fmla="*/ 1645920 h 1684020"/>
                  <a:gd name="connsiteX34" fmla="*/ 7241540 w 8651240"/>
                  <a:gd name="connsiteY34" fmla="*/ 1668780 h 1684020"/>
                  <a:gd name="connsiteX35" fmla="*/ 7637780 w 8651240"/>
                  <a:gd name="connsiteY35" fmla="*/ 1630680 h 1684020"/>
                  <a:gd name="connsiteX36" fmla="*/ 7919720 w 8651240"/>
                  <a:gd name="connsiteY36" fmla="*/ 1623060 h 1684020"/>
                  <a:gd name="connsiteX37" fmla="*/ 8102600 w 8651240"/>
                  <a:gd name="connsiteY37" fmla="*/ 1615440 h 1684020"/>
                  <a:gd name="connsiteX38" fmla="*/ 8293100 w 8651240"/>
                  <a:gd name="connsiteY38" fmla="*/ 1623060 h 1684020"/>
                  <a:gd name="connsiteX39" fmla="*/ 8415020 w 8651240"/>
                  <a:gd name="connsiteY39" fmla="*/ 1623060 h 1684020"/>
                  <a:gd name="connsiteX40" fmla="*/ 8552180 w 8651240"/>
                  <a:gd name="connsiteY40" fmla="*/ 1638300 h 1684020"/>
                  <a:gd name="connsiteX41" fmla="*/ 8651240 w 8651240"/>
                  <a:gd name="connsiteY41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473700 w 8651240"/>
                  <a:gd name="connsiteY21" fmla="*/ 792480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02300 w 8651240"/>
                  <a:gd name="connsiteY24" fmla="*/ 1051560 h 1684020"/>
                  <a:gd name="connsiteX25" fmla="*/ 5786120 w 8651240"/>
                  <a:gd name="connsiteY25" fmla="*/ 1181100 h 1684020"/>
                  <a:gd name="connsiteX26" fmla="*/ 5908040 w 8651240"/>
                  <a:gd name="connsiteY26" fmla="*/ 1310640 h 1684020"/>
                  <a:gd name="connsiteX27" fmla="*/ 5969000 w 8651240"/>
                  <a:gd name="connsiteY27" fmla="*/ 1371600 h 1684020"/>
                  <a:gd name="connsiteX28" fmla="*/ 6022340 w 8651240"/>
                  <a:gd name="connsiteY28" fmla="*/ 1417320 h 1684020"/>
                  <a:gd name="connsiteX29" fmla="*/ 6136640 w 8651240"/>
                  <a:gd name="connsiteY29" fmla="*/ 1485900 h 1684020"/>
                  <a:gd name="connsiteX30" fmla="*/ 6289040 w 8651240"/>
                  <a:gd name="connsiteY30" fmla="*/ 1546860 h 1684020"/>
                  <a:gd name="connsiteX31" fmla="*/ 6441440 w 8651240"/>
                  <a:gd name="connsiteY31" fmla="*/ 1600200 h 1684020"/>
                  <a:gd name="connsiteX32" fmla="*/ 6586220 w 8651240"/>
                  <a:gd name="connsiteY32" fmla="*/ 1638300 h 1684020"/>
                  <a:gd name="connsiteX33" fmla="*/ 6776720 w 8651240"/>
                  <a:gd name="connsiteY33" fmla="*/ 1645920 h 1684020"/>
                  <a:gd name="connsiteX34" fmla="*/ 7241540 w 8651240"/>
                  <a:gd name="connsiteY34" fmla="*/ 1668780 h 1684020"/>
                  <a:gd name="connsiteX35" fmla="*/ 7637780 w 8651240"/>
                  <a:gd name="connsiteY35" fmla="*/ 1630680 h 1684020"/>
                  <a:gd name="connsiteX36" fmla="*/ 7919720 w 8651240"/>
                  <a:gd name="connsiteY36" fmla="*/ 1623060 h 1684020"/>
                  <a:gd name="connsiteX37" fmla="*/ 8102600 w 8651240"/>
                  <a:gd name="connsiteY37" fmla="*/ 1615440 h 1684020"/>
                  <a:gd name="connsiteX38" fmla="*/ 8293100 w 8651240"/>
                  <a:gd name="connsiteY38" fmla="*/ 1623060 h 1684020"/>
                  <a:gd name="connsiteX39" fmla="*/ 8415020 w 8651240"/>
                  <a:gd name="connsiteY39" fmla="*/ 1623060 h 1684020"/>
                  <a:gd name="connsiteX40" fmla="*/ 8552180 w 8651240"/>
                  <a:gd name="connsiteY40" fmla="*/ 1638300 h 1684020"/>
                  <a:gd name="connsiteX41" fmla="*/ 8651240 w 8651240"/>
                  <a:gd name="connsiteY41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639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02300 w 8651240"/>
                  <a:gd name="connsiteY24" fmla="*/ 1051560 h 1684020"/>
                  <a:gd name="connsiteX25" fmla="*/ 5786120 w 8651240"/>
                  <a:gd name="connsiteY25" fmla="*/ 1181100 h 1684020"/>
                  <a:gd name="connsiteX26" fmla="*/ 5908040 w 8651240"/>
                  <a:gd name="connsiteY26" fmla="*/ 1310640 h 1684020"/>
                  <a:gd name="connsiteX27" fmla="*/ 5969000 w 8651240"/>
                  <a:gd name="connsiteY27" fmla="*/ 1371600 h 1684020"/>
                  <a:gd name="connsiteX28" fmla="*/ 6022340 w 8651240"/>
                  <a:gd name="connsiteY28" fmla="*/ 1417320 h 1684020"/>
                  <a:gd name="connsiteX29" fmla="*/ 6136640 w 8651240"/>
                  <a:gd name="connsiteY29" fmla="*/ 1485900 h 1684020"/>
                  <a:gd name="connsiteX30" fmla="*/ 6289040 w 8651240"/>
                  <a:gd name="connsiteY30" fmla="*/ 1546860 h 1684020"/>
                  <a:gd name="connsiteX31" fmla="*/ 6441440 w 8651240"/>
                  <a:gd name="connsiteY31" fmla="*/ 1600200 h 1684020"/>
                  <a:gd name="connsiteX32" fmla="*/ 6586220 w 8651240"/>
                  <a:gd name="connsiteY32" fmla="*/ 1638300 h 1684020"/>
                  <a:gd name="connsiteX33" fmla="*/ 6776720 w 8651240"/>
                  <a:gd name="connsiteY33" fmla="*/ 1645920 h 1684020"/>
                  <a:gd name="connsiteX34" fmla="*/ 7241540 w 8651240"/>
                  <a:gd name="connsiteY34" fmla="*/ 1668780 h 1684020"/>
                  <a:gd name="connsiteX35" fmla="*/ 7637780 w 8651240"/>
                  <a:gd name="connsiteY35" fmla="*/ 1630680 h 1684020"/>
                  <a:gd name="connsiteX36" fmla="*/ 7919720 w 8651240"/>
                  <a:gd name="connsiteY36" fmla="*/ 1623060 h 1684020"/>
                  <a:gd name="connsiteX37" fmla="*/ 8102600 w 8651240"/>
                  <a:gd name="connsiteY37" fmla="*/ 1615440 h 1684020"/>
                  <a:gd name="connsiteX38" fmla="*/ 8293100 w 8651240"/>
                  <a:gd name="connsiteY38" fmla="*/ 1623060 h 1684020"/>
                  <a:gd name="connsiteX39" fmla="*/ 8415020 w 8651240"/>
                  <a:gd name="connsiteY39" fmla="*/ 1623060 h 1684020"/>
                  <a:gd name="connsiteX40" fmla="*/ 8552180 w 8651240"/>
                  <a:gd name="connsiteY40" fmla="*/ 1638300 h 1684020"/>
                  <a:gd name="connsiteX41" fmla="*/ 8651240 w 8651240"/>
                  <a:gd name="connsiteY41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02300 w 8651240"/>
                  <a:gd name="connsiteY24" fmla="*/ 1051560 h 1684020"/>
                  <a:gd name="connsiteX25" fmla="*/ 5786120 w 8651240"/>
                  <a:gd name="connsiteY25" fmla="*/ 1181100 h 1684020"/>
                  <a:gd name="connsiteX26" fmla="*/ 5908040 w 8651240"/>
                  <a:gd name="connsiteY26" fmla="*/ 1310640 h 1684020"/>
                  <a:gd name="connsiteX27" fmla="*/ 5969000 w 8651240"/>
                  <a:gd name="connsiteY27" fmla="*/ 1371600 h 1684020"/>
                  <a:gd name="connsiteX28" fmla="*/ 6022340 w 8651240"/>
                  <a:gd name="connsiteY28" fmla="*/ 1417320 h 1684020"/>
                  <a:gd name="connsiteX29" fmla="*/ 6136640 w 8651240"/>
                  <a:gd name="connsiteY29" fmla="*/ 1485900 h 1684020"/>
                  <a:gd name="connsiteX30" fmla="*/ 6289040 w 8651240"/>
                  <a:gd name="connsiteY30" fmla="*/ 1546860 h 1684020"/>
                  <a:gd name="connsiteX31" fmla="*/ 6441440 w 8651240"/>
                  <a:gd name="connsiteY31" fmla="*/ 1600200 h 1684020"/>
                  <a:gd name="connsiteX32" fmla="*/ 6586220 w 8651240"/>
                  <a:gd name="connsiteY32" fmla="*/ 1638300 h 1684020"/>
                  <a:gd name="connsiteX33" fmla="*/ 6776720 w 8651240"/>
                  <a:gd name="connsiteY33" fmla="*/ 1645920 h 1684020"/>
                  <a:gd name="connsiteX34" fmla="*/ 7241540 w 8651240"/>
                  <a:gd name="connsiteY34" fmla="*/ 1668780 h 1684020"/>
                  <a:gd name="connsiteX35" fmla="*/ 7637780 w 8651240"/>
                  <a:gd name="connsiteY35" fmla="*/ 1630680 h 1684020"/>
                  <a:gd name="connsiteX36" fmla="*/ 7919720 w 8651240"/>
                  <a:gd name="connsiteY36" fmla="*/ 1623060 h 1684020"/>
                  <a:gd name="connsiteX37" fmla="*/ 8102600 w 8651240"/>
                  <a:gd name="connsiteY37" fmla="*/ 1615440 h 1684020"/>
                  <a:gd name="connsiteX38" fmla="*/ 8293100 w 8651240"/>
                  <a:gd name="connsiteY38" fmla="*/ 1623060 h 1684020"/>
                  <a:gd name="connsiteX39" fmla="*/ 8415020 w 8651240"/>
                  <a:gd name="connsiteY39" fmla="*/ 1623060 h 1684020"/>
                  <a:gd name="connsiteX40" fmla="*/ 8552180 w 8651240"/>
                  <a:gd name="connsiteY40" fmla="*/ 1638300 h 1684020"/>
                  <a:gd name="connsiteX41" fmla="*/ 8651240 w 8651240"/>
                  <a:gd name="connsiteY41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1825 w 8651240"/>
                  <a:gd name="connsiteY24" fmla="*/ 1073785 h 1684020"/>
                  <a:gd name="connsiteX25" fmla="*/ 5786120 w 8651240"/>
                  <a:gd name="connsiteY25" fmla="*/ 1181100 h 1684020"/>
                  <a:gd name="connsiteX26" fmla="*/ 5908040 w 8651240"/>
                  <a:gd name="connsiteY26" fmla="*/ 1310640 h 1684020"/>
                  <a:gd name="connsiteX27" fmla="*/ 5969000 w 8651240"/>
                  <a:gd name="connsiteY27" fmla="*/ 1371600 h 1684020"/>
                  <a:gd name="connsiteX28" fmla="*/ 6022340 w 8651240"/>
                  <a:gd name="connsiteY28" fmla="*/ 1417320 h 1684020"/>
                  <a:gd name="connsiteX29" fmla="*/ 6136640 w 8651240"/>
                  <a:gd name="connsiteY29" fmla="*/ 1485900 h 1684020"/>
                  <a:gd name="connsiteX30" fmla="*/ 6289040 w 8651240"/>
                  <a:gd name="connsiteY30" fmla="*/ 1546860 h 1684020"/>
                  <a:gd name="connsiteX31" fmla="*/ 6441440 w 8651240"/>
                  <a:gd name="connsiteY31" fmla="*/ 1600200 h 1684020"/>
                  <a:gd name="connsiteX32" fmla="*/ 6586220 w 8651240"/>
                  <a:gd name="connsiteY32" fmla="*/ 1638300 h 1684020"/>
                  <a:gd name="connsiteX33" fmla="*/ 6776720 w 8651240"/>
                  <a:gd name="connsiteY33" fmla="*/ 1645920 h 1684020"/>
                  <a:gd name="connsiteX34" fmla="*/ 7241540 w 8651240"/>
                  <a:gd name="connsiteY34" fmla="*/ 1668780 h 1684020"/>
                  <a:gd name="connsiteX35" fmla="*/ 7637780 w 8651240"/>
                  <a:gd name="connsiteY35" fmla="*/ 1630680 h 1684020"/>
                  <a:gd name="connsiteX36" fmla="*/ 7919720 w 8651240"/>
                  <a:gd name="connsiteY36" fmla="*/ 1623060 h 1684020"/>
                  <a:gd name="connsiteX37" fmla="*/ 8102600 w 8651240"/>
                  <a:gd name="connsiteY37" fmla="*/ 1615440 h 1684020"/>
                  <a:gd name="connsiteX38" fmla="*/ 8293100 w 8651240"/>
                  <a:gd name="connsiteY38" fmla="*/ 1623060 h 1684020"/>
                  <a:gd name="connsiteX39" fmla="*/ 8415020 w 8651240"/>
                  <a:gd name="connsiteY39" fmla="*/ 1623060 h 1684020"/>
                  <a:gd name="connsiteX40" fmla="*/ 8552180 w 8651240"/>
                  <a:gd name="connsiteY40" fmla="*/ 1638300 h 1684020"/>
                  <a:gd name="connsiteX41" fmla="*/ 8651240 w 8651240"/>
                  <a:gd name="connsiteY41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1825 w 8651240"/>
                  <a:gd name="connsiteY24" fmla="*/ 1073785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10640 h 1684020"/>
                  <a:gd name="connsiteX27" fmla="*/ 5969000 w 8651240"/>
                  <a:gd name="connsiteY27" fmla="*/ 1371600 h 1684020"/>
                  <a:gd name="connsiteX28" fmla="*/ 6022340 w 8651240"/>
                  <a:gd name="connsiteY28" fmla="*/ 1417320 h 1684020"/>
                  <a:gd name="connsiteX29" fmla="*/ 6136640 w 8651240"/>
                  <a:gd name="connsiteY29" fmla="*/ 1485900 h 1684020"/>
                  <a:gd name="connsiteX30" fmla="*/ 6289040 w 8651240"/>
                  <a:gd name="connsiteY30" fmla="*/ 1546860 h 1684020"/>
                  <a:gd name="connsiteX31" fmla="*/ 6441440 w 8651240"/>
                  <a:gd name="connsiteY31" fmla="*/ 1600200 h 1684020"/>
                  <a:gd name="connsiteX32" fmla="*/ 6586220 w 8651240"/>
                  <a:gd name="connsiteY32" fmla="*/ 1638300 h 1684020"/>
                  <a:gd name="connsiteX33" fmla="*/ 6776720 w 8651240"/>
                  <a:gd name="connsiteY33" fmla="*/ 1645920 h 1684020"/>
                  <a:gd name="connsiteX34" fmla="*/ 7241540 w 8651240"/>
                  <a:gd name="connsiteY34" fmla="*/ 1668780 h 1684020"/>
                  <a:gd name="connsiteX35" fmla="*/ 7637780 w 8651240"/>
                  <a:gd name="connsiteY35" fmla="*/ 1630680 h 1684020"/>
                  <a:gd name="connsiteX36" fmla="*/ 7919720 w 8651240"/>
                  <a:gd name="connsiteY36" fmla="*/ 1623060 h 1684020"/>
                  <a:gd name="connsiteX37" fmla="*/ 8102600 w 8651240"/>
                  <a:gd name="connsiteY37" fmla="*/ 1615440 h 1684020"/>
                  <a:gd name="connsiteX38" fmla="*/ 8293100 w 8651240"/>
                  <a:gd name="connsiteY38" fmla="*/ 1623060 h 1684020"/>
                  <a:gd name="connsiteX39" fmla="*/ 8415020 w 8651240"/>
                  <a:gd name="connsiteY39" fmla="*/ 1623060 h 1684020"/>
                  <a:gd name="connsiteX40" fmla="*/ 8552180 w 8651240"/>
                  <a:gd name="connsiteY40" fmla="*/ 1638300 h 1684020"/>
                  <a:gd name="connsiteX41" fmla="*/ 8651240 w 8651240"/>
                  <a:gd name="connsiteY41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10640 h 1684020"/>
                  <a:gd name="connsiteX27" fmla="*/ 5969000 w 8651240"/>
                  <a:gd name="connsiteY27" fmla="*/ 1371600 h 1684020"/>
                  <a:gd name="connsiteX28" fmla="*/ 6022340 w 8651240"/>
                  <a:gd name="connsiteY28" fmla="*/ 1417320 h 1684020"/>
                  <a:gd name="connsiteX29" fmla="*/ 6136640 w 8651240"/>
                  <a:gd name="connsiteY29" fmla="*/ 1485900 h 1684020"/>
                  <a:gd name="connsiteX30" fmla="*/ 6289040 w 8651240"/>
                  <a:gd name="connsiteY30" fmla="*/ 1546860 h 1684020"/>
                  <a:gd name="connsiteX31" fmla="*/ 6441440 w 8651240"/>
                  <a:gd name="connsiteY31" fmla="*/ 1600200 h 1684020"/>
                  <a:gd name="connsiteX32" fmla="*/ 6586220 w 8651240"/>
                  <a:gd name="connsiteY32" fmla="*/ 1638300 h 1684020"/>
                  <a:gd name="connsiteX33" fmla="*/ 6776720 w 8651240"/>
                  <a:gd name="connsiteY33" fmla="*/ 1645920 h 1684020"/>
                  <a:gd name="connsiteX34" fmla="*/ 7241540 w 8651240"/>
                  <a:gd name="connsiteY34" fmla="*/ 1668780 h 1684020"/>
                  <a:gd name="connsiteX35" fmla="*/ 7637780 w 8651240"/>
                  <a:gd name="connsiteY35" fmla="*/ 1630680 h 1684020"/>
                  <a:gd name="connsiteX36" fmla="*/ 7919720 w 8651240"/>
                  <a:gd name="connsiteY36" fmla="*/ 1623060 h 1684020"/>
                  <a:gd name="connsiteX37" fmla="*/ 8102600 w 8651240"/>
                  <a:gd name="connsiteY37" fmla="*/ 1615440 h 1684020"/>
                  <a:gd name="connsiteX38" fmla="*/ 8293100 w 8651240"/>
                  <a:gd name="connsiteY38" fmla="*/ 1623060 h 1684020"/>
                  <a:gd name="connsiteX39" fmla="*/ 8415020 w 8651240"/>
                  <a:gd name="connsiteY39" fmla="*/ 1623060 h 1684020"/>
                  <a:gd name="connsiteX40" fmla="*/ 8552180 w 8651240"/>
                  <a:gd name="connsiteY40" fmla="*/ 1638300 h 1684020"/>
                  <a:gd name="connsiteX41" fmla="*/ 8651240 w 8651240"/>
                  <a:gd name="connsiteY41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10640 h 1684020"/>
                  <a:gd name="connsiteX27" fmla="*/ 6022340 w 8651240"/>
                  <a:gd name="connsiteY27" fmla="*/ 1417320 h 1684020"/>
                  <a:gd name="connsiteX28" fmla="*/ 6136640 w 8651240"/>
                  <a:gd name="connsiteY28" fmla="*/ 148590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776720 w 8651240"/>
                  <a:gd name="connsiteY32" fmla="*/ 1645920 h 1684020"/>
                  <a:gd name="connsiteX33" fmla="*/ 7241540 w 8651240"/>
                  <a:gd name="connsiteY33" fmla="*/ 1668780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2340 w 8651240"/>
                  <a:gd name="connsiteY27" fmla="*/ 1417320 h 1684020"/>
                  <a:gd name="connsiteX28" fmla="*/ 6136640 w 8651240"/>
                  <a:gd name="connsiteY28" fmla="*/ 148590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776720 w 8651240"/>
                  <a:gd name="connsiteY32" fmla="*/ 1645920 h 1684020"/>
                  <a:gd name="connsiteX33" fmla="*/ 7241540 w 8651240"/>
                  <a:gd name="connsiteY33" fmla="*/ 1668780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36640 w 8651240"/>
                  <a:gd name="connsiteY28" fmla="*/ 148590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776720 w 8651240"/>
                  <a:gd name="connsiteY32" fmla="*/ 1645920 h 1684020"/>
                  <a:gd name="connsiteX33" fmla="*/ 7241540 w 8651240"/>
                  <a:gd name="connsiteY33" fmla="*/ 1668780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886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776720 w 8651240"/>
                  <a:gd name="connsiteY32" fmla="*/ 1645920 h 1684020"/>
                  <a:gd name="connsiteX33" fmla="*/ 7241540 w 8651240"/>
                  <a:gd name="connsiteY33" fmla="*/ 1668780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251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776720 w 8651240"/>
                  <a:gd name="connsiteY32" fmla="*/ 1645920 h 1684020"/>
                  <a:gd name="connsiteX33" fmla="*/ 7241540 w 8651240"/>
                  <a:gd name="connsiteY33" fmla="*/ 1668780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251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805295 w 8651240"/>
                  <a:gd name="connsiteY32" fmla="*/ 1655445 h 1684020"/>
                  <a:gd name="connsiteX33" fmla="*/ 7241540 w 8651240"/>
                  <a:gd name="connsiteY33" fmla="*/ 1668780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251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805295 w 8651240"/>
                  <a:gd name="connsiteY32" fmla="*/ 1655445 h 1684020"/>
                  <a:gd name="connsiteX33" fmla="*/ 7258209 w 8651240"/>
                  <a:gd name="connsiteY33" fmla="*/ 1671162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251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805295 w 8651240"/>
                  <a:gd name="connsiteY32" fmla="*/ 1655445 h 1684020"/>
                  <a:gd name="connsiteX33" fmla="*/ 7258209 w 8651240"/>
                  <a:gd name="connsiteY33" fmla="*/ 1671162 h 1684020"/>
                  <a:gd name="connsiteX34" fmla="*/ 7637780 w 8651240"/>
                  <a:gd name="connsiteY34" fmla="*/ 1630680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251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805295 w 8651240"/>
                  <a:gd name="connsiteY32" fmla="*/ 1655445 h 1684020"/>
                  <a:gd name="connsiteX33" fmla="*/ 7258209 w 8651240"/>
                  <a:gd name="connsiteY33" fmla="*/ 1671162 h 1684020"/>
                  <a:gd name="connsiteX34" fmla="*/ 7647305 w 8651240"/>
                  <a:gd name="connsiteY34" fmla="*/ 1637824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93100 w 8651240"/>
                  <a:gd name="connsiteY37" fmla="*/ 1623060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251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805295 w 8651240"/>
                  <a:gd name="connsiteY32" fmla="*/ 1655445 h 1684020"/>
                  <a:gd name="connsiteX33" fmla="*/ 7258209 w 8651240"/>
                  <a:gd name="connsiteY33" fmla="*/ 1671162 h 1684020"/>
                  <a:gd name="connsiteX34" fmla="*/ 7647305 w 8651240"/>
                  <a:gd name="connsiteY34" fmla="*/ 1637824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71669 w 8651240"/>
                  <a:gd name="connsiteY37" fmla="*/ 1615916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0" fmla="*/ 8638540 w 8651240"/>
                  <a:gd name="connsiteY0" fmla="*/ 1684020 h 1684020"/>
                  <a:gd name="connsiteX1" fmla="*/ 12700 w 8651240"/>
                  <a:gd name="connsiteY1" fmla="*/ 1631950 h 1684020"/>
                  <a:gd name="connsiteX2" fmla="*/ 0 w 8651240"/>
                  <a:gd name="connsiteY2" fmla="*/ 6350 h 1684020"/>
                  <a:gd name="connsiteX3" fmla="*/ 1031240 w 8651240"/>
                  <a:gd name="connsiteY3" fmla="*/ 0 h 1684020"/>
                  <a:gd name="connsiteX4" fmla="*/ 1579880 w 8651240"/>
                  <a:gd name="connsiteY4" fmla="*/ 0 h 1684020"/>
                  <a:gd name="connsiteX5" fmla="*/ 2051050 w 8651240"/>
                  <a:gd name="connsiteY5" fmla="*/ 12065 h 1684020"/>
                  <a:gd name="connsiteX6" fmla="*/ 2219960 w 8651240"/>
                  <a:gd name="connsiteY6" fmla="*/ 30480 h 1684020"/>
                  <a:gd name="connsiteX7" fmla="*/ 2326640 w 8651240"/>
                  <a:gd name="connsiteY7" fmla="*/ 83820 h 1684020"/>
                  <a:gd name="connsiteX8" fmla="*/ 2423795 w 8651240"/>
                  <a:gd name="connsiteY8" fmla="*/ 167640 h 1684020"/>
                  <a:gd name="connsiteX9" fmla="*/ 2524760 w 8651240"/>
                  <a:gd name="connsiteY9" fmla="*/ 312420 h 1684020"/>
                  <a:gd name="connsiteX10" fmla="*/ 2623185 w 8651240"/>
                  <a:gd name="connsiteY10" fmla="*/ 476885 h 1684020"/>
                  <a:gd name="connsiteX11" fmla="*/ 2725420 w 8651240"/>
                  <a:gd name="connsiteY11" fmla="*/ 572770 h 1684020"/>
                  <a:gd name="connsiteX12" fmla="*/ 2890520 w 8651240"/>
                  <a:gd name="connsiteY12" fmla="*/ 632460 h 1684020"/>
                  <a:gd name="connsiteX13" fmla="*/ 3058160 w 8651240"/>
                  <a:gd name="connsiteY13" fmla="*/ 670560 h 1684020"/>
                  <a:gd name="connsiteX14" fmla="*/ 3312160 w 8651240"/>
                  <a:gd name="connsiteY14" fmla="*/ 699770 h 1684020"/>
                  <a:gd name="connsiteX15" fmla="*/ 3749675 w 8651240"/>
                  <a:gd name="connsiteY15" fmla="*/ 725805 h 1684020"/>
                  <a:gd name="connsiteX16" fmla="*/ 4204335 w 8651240"/>
                  <a:gd name="connsiteY16" fmla="*/ 735965 h 1684020"/>
                  <a:gd name="connsiteX17" fmla="*/ 4631055 w 8651240"/>
                  <a:gd name="connsiteY17" fmla="*/ 725170 h 1684020"/>
                  <a:gd name="connsiteX18" fmla="*/ 4871720 w 8651240"/>
                  <a:gd name="connsiteY18" fmla="*/ 701040 h 1684020"/>
                  <a:gd name="connsiteX19" fmla="*/ 5054600 w 8651240"/>
                  <a:gd name="connsiteY19" fmla="*/ 693420 h 1684020"/>
                  <a:gd name="connsiteX20" fmla="*/ 5207635 w 8651240"/>
                  <a:gd name="connsiteY20" fmla="*/ 711835 h 1684020"/>
                  <a:gd name="connsiteX21" fmla="*/ 5397500 w 8651240"/>
                  <a:gd name="connsiteY21" fmla="*/ 776605 h 1684020"/>
                  <a:gd name="connsiteX22" fmla="*/ 5534660 w 8651240"/>
                  <a:gd name="connsiteY22" fmla="*/ 876300 h 1684020"/>
                  <a:gd name="connsiteX23" fmla="*/ 5641340 w 8651240"/>
                  <a:gd name="connsiteY23" fmla="*/ 982980 h 1684020"/>
                  <a:gd name="connsiteX24" fmla="*/ 5718175 w 8651240"/>
                  <a:gd name="connsiteY24" fmla="*/ 1089660 h 1684020"/>
                  <a:gd name="connsiteX25" fmla="*/ 5798820 w 8651240"/>
                  <a:gd name="connsiteY25" fmla="*/ 1196975 h 1684020"/>
                  <a:gd name="connsiteX26" fmla="*/ 5908040 w 8651240"/>
                  <a:gd name="connsiteY26" fmla="*/ 1320165 h 1684020"/>
                  <a:gd name="connsiteX27" fmla="*/ 6025515 w 8651240"/>
                  <a:gd name="connsiteY27" fmla="*/ 1420495 h 1684020"/>
                  <a:gd name="connsiteX28" fmla="*/ 6152515 w 8651240"/>
                  <a:gd name="connsiteY28" fmla="*/ 1492250 h 1684020"/>
                  <a:gd name="connsiteX29" fmla="*/ 6289040 w 8651240"/>
                  <a:gd name="connsiteY29" fmla="*/ 1546860 h 1684020"/>
                  <a:gd name="connsiteX30" fmla="*/ 6441440 w 8651240"/>
                  <a:gd name="connsiteY30" fmla="*/ 1600200 h 1684020"/>
                  <a:gd name="connsiteX31" fmla="*/ 6586220 w 8651240"/>
                  <a:gd name="connsiteY31" fmla="*/ 1638300 h 1684020"/>
                  <a:gd name="connsiteX32" fmla="*/ 6805295 w 8651240"/>
                  <a:gd name="connsiteY32" fmla="*/ 1655445 h 1684020"/>
                  <a:gd name="connsiteX33" fmla="*/ 7258209 w 8651240"/>
                  <a:gd name="connsiteY33" fmla="*/ 1671162 h 1684020"/>
                  <a:gd name="connsiteX34" fmla="*/ 7647305 w 8651240"/>
                  <a:gd name="connsiteY34" fmla="*/ 1637824 h 1684020"/>
                  <a:gd name="connsiteX35" fmla="*/ 7919720 w 8651240"/>
                  <a:gd name="connsiteY35" fmla="*/ 1623060 h 1684020"/>
                  <a:gd name="connsiteX36" fmla="*/ 8102600 w 8651240"/>
                  <a:gd name="connsiteY36" fmla="*/ 1615440 h 1684020"/>
                  <a:gd name="connsiteX37" fmla="*/ 8271669 w 8651240"/>
                  <a:gd name="connsiteY37" fmla="*/ 1615916 h 1684020"/>
                  <a:gd name="connsiteX38" fmla="*/ 8415020 w 8651240"/>
                  <a:gd name="connsiteY38" fmla="*/ 1623060 h 1684020"/>
                  <a:gd name="connsiteX39" fmla="*/ 8552180 w 8651240"/>
                  <a:gd name="connsiteY39" fmla="*/ 1638300 h 1684020"/>
                  <a:gd name="connsiteX40" fmla="*/ 8651240 w 8651240"/>
                  <a:gd name="connsiteY40" fmla="*/ 1676400 h 1684020"/>
                  <a:gd name="connsiteX41" fmla="*/ 8638540 w 8651240"/>
                  <a:gd name="connsiteY41" fmla="*/ 1684020 h 1684020"/>
                  <a:gd name="connsiteX0" fmla="*/ 8638540 w 8651240"/>
                  <a:gd name="connsiteY0" fmla="*/ 1684020 h 1843088"/>
                  <a:gd name="connsiteX1" fmla="*/ 8597900 w 8651240"/>
                  <a:gd name="connsiteY1" fmla="*/ 1843088 h 1843088"/>
                  <a:gd name="connsiteX2" fmla="*/ 12700 w 8651240"/>
                  <a:gd name="connsiteY2" fmla="*/ 1631950 h 1843088"/>
                  <a:gd name="connsiteX3" fmla="*/ 0 w 8651240"/>
                  <a:gd name="connsiteY3" fmla="*/ 6350 h 1843088"/>
                  <a:gd name="connsiteX4" fmla="*/ 1031240 w 8651240"/>
                  <a:gd name="connsiteY4" fmla="*/ 0 h 1843088"/>
                  <a:gd name="connsiteX5" fmla="*/ 1579880 w 8651240"/>
                  <a:gd name="connsiteY5" fmla="*/ 0 h 1843088"/>
                  <a:gd name="connsiteX6" fmla="*/ 2051050 w 8651240"/>
                  <a:gd name="connsiteY6" fmla="*/ 12065 h 1843088"/>
                  <a:gd name="connsiteX7" fmla="*/ 2219960 w 8651240"/>
                  <a:gd name="connsiteY7" fmla="*/ 30480 h 1843088"/>
                  <a:gd name="connsiteX8" fmla="*/ 2326640 w 8651240"/>
                  <a:gd name="connsiteY8" fmla="*/ 83820 h 1843088"/>
                  <a:gd name="connsiteX9" fmla="*/ 2423795 w 8651240"/>
                  <a:gd name="connsiteY9" fmla="*/ 167640 h 1843088"/>
                  <a:gd name="connsiteX10" fmla="*/ 2524760 w 8651240"/>
                  <a:gd name="connsiteY10" fmla="*/ 312420 h 1843088"/>
                  <a:gd name="connsiteX11" fmla="*/ 2623185 w 8651240"/>
                  <a:gd name="connsiteY11" fmla="*/ 476885 h 1843088"/>
                  <a:gd name="connsiteX12" fmla="*/ 2725420 w 8651240"/>
                  <a:gd name="connsiteY12" fmla="*/ 572770 h 1843088"/>
                  <a:gd name="connsiteX13" fmla="*/ 2890520 w 8651240"/>
                  <a:gd name="connsiteY13" fmla="*/ 632460 h 1843088"/>
                  <a:gd name="connsiteX14" fmla="*/ 3058160 w 8651240"/>
                  <a:gd name="connsiteY14" fmla="*/ 670560 h 1843088"/>
                  <a:gd name="connsiteX15" fmla="*/ 3312160 w 8651240"/>
                  <a:gd name="connsiteY15" fmla="*/ 699770 h 1843088"/>
                  <a:gd name="connsiteX16" fmla="*/ 3749675 w 8651240"/>
                  <a:gd name="connsiteY16" fmla="*/ 725805 h 1843088"/>
                  <a:gd name="connsiteX17" fmla="*/ 4204335 w 8651240"/>
                  <a:gd name="connsiteY17" fmla="*/ 735965 h 1843088"/>
                  <a:gd name="connsiteX18" fmla="*/ 4631055 w 8651240"/>
                  <a:gd name="connsiteY18" fmla="*/ 725170 h 1843088"/>
                  <a:gd name="connsiteX19" fmla="*/ 4871720 w 8651240"/>
                  <a:gd name="connsiteY19" fmla="*/ 701040 h 1843088"/>
                  <a:gd name="connsiteX20" fmla="*/ 5054600 w 8651240"/>
                  <a:gd name="connsiteY20" fmla="*/ 693420 h 1843088"/>
                  <a:gd name="connsiteX21" fmla="*/ 5207635 w 8651240"/>
                  <a:gd name="connsiteY21" fmla="*/ 711835 h 1843088"/>
                  <a:gd name="connsiteX22" fmla="*/ 5397500 w 8651240"/>
                  <a:gd name="connsiteY22" fmla="*/ 776605 h 1843088"/>
                  <a:gd name="connsiteX23" fmla="*/ 5534660 w 8651240"/>
                  <a:gd name="connsiteY23" fmla="*/ 876300 h 1843088"/>
                  <a:gd name="connsiteX24" fmla="*/ 5641340 w 8651240"/>
                  <a:gd name="connsiteY24" fmla="*/ 982980 h 1843088"/>
                  <a:gd name="connsiteX25" fmla="*/ 5718175 w 8651240"/>
                  <a:gd name="connsiteY25" fmla="*/ 1089660 h 1843088"/>
                  <a:gd name="connsiteX26" fmla="*/ 5798820 w 8651240"/>
                  <a:gd name="connsiteY26" fmla="*/ 1196975 h 1843088"/>
                  <a:gd name="connsiteX27" fmla="*/ 5908040 w 8651240"/>
                  <a:gd name="connsiteY27" fmla="*/ 1320165 h 1843088"/>
                  <a:gd name="connsiteX28" fmla="*/ 6025515 w 8651240"/>
                  <a:gd name="connsiteY28" fmla="*/ 1420495 h 1843088"/>
                  <a:gd name="connsiteX29" fmla="*/ 6152515 w 8651240"/>
                  <a:gd name="connsiteY29" fmla="*/ 1492250 h 1843088"/>
                  <a:gd name="connsiteX30" fmla="*/ 6289040 w 8651240"/>
                  <a:gd name="connsiteY30" fmla="*/ 1546860 h 1843088"/>
                  <a:gd name="connsiteX31" fmla="*/ 6441440 w 8651240"/>
                  <a:gd name="connsiteY31" fmla="*/ 1600200 h 1843088"/>
                  <a:gd name="connsiteX32" fmla="*/ 6586220 w 8651240"/>
                  <a:gd name="connsiteY32" fmla="*/ 1638300 h 1843088"/>
                  <a:gd name="connsiteX33" fmla="*/ 6805295 w 8651240"/>
                  <a:gd name="connsiteY33" fmla="*/ 1655445 h 1843088"/>
                  <a:gd name="connsiteX34" fmla="*/ 7258209 w 8651240"/>
                  <a:gd name="connsiteY34" fmla="*/ 1671162 h 1843088"/>
                  <a:gd name="connsiteX35" fmla="*/ 7647305 w 8651240"/>
                  <a:gd name="connsiteY35" fmla="*/ 1637824 h 1843088"/>
                  <a:gd name="connsiteX36" fmla="*/ 7919720 w 8651240"/>
                  <a:gd name="connsiteY36" fmla="*/ 1623060 h 1843088"/>
                  <a:gd name="connsiteX37" fmla="*/ 8102600 w 8651240"/>
                  <a:gd name="connsiteY37" fmla="*/ 1615440 h 1843088"/>
                  <a:gd name="connsiteX38" fmla="*/ 8271669 w 8651240"/>
                  <a:gd name="connsiteY38" fmla="*/ 1615916 h 1843088"/>
                  <a:gd name="connsiteX39" fmla="*/ 8415020 w 8651240"/>
                  <a:gd name="connsiteY39" fmla="*/ 1623060 h 1843088"/>
                  <a:gd name="connsiteX40" fmla="*/ 8552180 w 8651240"/>
                  <a:gd name="connsiteY40" fmla="*/ 1638300 h 1843088"/>
                  <a:gd name="connsiteX41" fmla="*/ 8651240 w 8651240"/>
                  <a:gd name="connsiteY41" fmla="*/ 1676400 h 1843088"/>
                  <a:gd name="connsiteX42" fmla="*/ 8638540 w 8651240"/>
                  <a:gd name="connsiteY42" fmla="*/ 1684020 h 1843088"/>
                  <a:gd name="connsiteX0" fmla="*/ 8638540 w 8651240"/>
                  <a:gd name="connsiteY0" fmla="*/ 1684020 h 1857375"/>
                  <a:gd name="connsiteX1" fmla="*/ 8645525 w 8651240"/>
                  <a:gd name="connsiteY1" fmla="*/ 1857375 h 1857375"/>
                  <a:gd name="connsiteX2" fmla="*/ 12700 w 8651240"/>
                  <a:gd name="connsiteY2" fmla="*/ 1631950 h 1857375"/>
                  <a:gd name="connsiteX3" fmla="*/ 0 w 8651240"/>
                  <a:gd name="connsiteY3" fmla="*/ 6350 h 1857375"/>
                  <a:gd name="connsiteX4" fmla="*/ 1031240 w 8651240"/>
                  <a:gd name="connsiteY4" fmla="*/ 0 h 1857375"/>
                  <a:gd name="connsiteX5" fmla="*/ 1579880 w 8651240"/>
                  <a:gd name="connsiteY5" fmla="*/ 0 h 1857375"/>
                  <a:gd name="connsiteX6" fmla="*/ 2051050 w 8651240"/>
                  <a:gd name="connsiteY6" fmla="*/ 12065 h 1857375"/>
                  <a:gd name="connsiteX7" fmla="*/ 2219960 w 8651240"/>
                  <a:gd name="connsiteY7" fmla="*/ 30480 h 1857375"/>
                  <a:gd name="connsiteX8" fmla="*/ 2326640 w 8651240"/>
                  <a:gd name="connsiteY8" fmla="*/ 83820 h 1857375"/>
                  <a:gd name="connsiteX9" fmla="*/ 2423795 w 8651240"/>
                  <a:gd name="connsiteY9" fmla="*/ 167640 h 1857375"/>
                  <a:gd name="connsiteX10" fmla="*/ 2524760 w 8651240"/>
                  <a:gd name="connsiteY10" fmla="*/ 312420 h 1857375"/>
                  <a:gd name="connsiteX11" fmla="*/ 2623185 w 8651240"/>
                  <a:gd name="connsiteY11" fmla="*/ 476885 h 1857375"/>
                  <a:gd name="connsiteX12" fmla="*/ 2725420 w 8651240"/>
                  <a:gd name="connsiteY12" fmla="*/ 572770 h 1857375"/>
                  <a:gd name="connsiteX13" fmla="*/ 2890520 w 8651240"/>
                  <a:gd name="connsiteY13" fmla="*/ 632460 h 1857375"/>
                  <a:gd name="connsiteX14" fmla="*/ 3058160 w 8651240"/>
                  <a:gd name="connsiteY14" fmla="*/ 670560 h 1857375"/>
                  <a:gd name="connsiteX15" fmla="*/ 3312160 w 8651240"/>
                  <a:gd name="connsiteY15" fmla="*/ 699770 h 1857375"/>
                  <a:gd name="connsiteX16" fmla="*/ 3749675 w 8651240"/>
                  <a:gd name="connsiteY16" fmla="*/ 725805 h 1857375"/>
                  <a:gd name="connsiteX17" fmla="*/ 4204335 w 8651240"/>
                  <a:gd name="connsiteY17" fmla="*/ 735965 h 1857375"/>
                  <a:gd name="connsiteX18" fmla="*/ 4631055 w 8651240"/>
                  <a:gd name="connsiteY18" fmla="*/ 725170 h 1857375"/>
                  <a:gd name="connsiteX19" fmla="*/ 4871720 w 8651240"/>
                  <a:gd name="connsiteY19" fmla="*/ 701040 h 1857375"/>
                  <a:gd name="connsiteX20" fmla="*/ 5054600 w 8651240"/>
                  <a:gd name="connsiteY20" fmla="*/ 693420 h 1857375"/>
                  <a:gd name="connsiteX21" fmla="*/ 5207635 w 8651240"/>
                  <a:gd name="connsiteY21" fmla="*/ 711835 h 1857375"/>
                  <a:gd name="connsiteX22" fmla="*/ 5397500 w 8651240"/>
                  <a:gd name="connsiteY22" fmla="*/ 776605 h 1857375"/>
                  <a:gd name="connsiteX23" fmla="*/ 5534660 w 8651240"/>
                  <a:gd name="connsiteY23" fmla="*/ 876300 h 1857375"/>
                  <a:gd name="connsiteX24" fmla="*/ 5641340 w 8651240"/>
                  <a:gd name="connsiteY24" fmla="*/ 982980 h 1857375"/>
                  <a:gd name="connsiteX25" fmla="*/ 5718175 w 8651240"/>
                  <a:gd name="connsiteY25" fmla="*/ 1089660 h 1857375"/>
                  <a:gd name="connsiteX26" fmla="*/ 5798820 w 8651240"/>
                  <a:gd name="connsiteY26" fmla="*/ 1196975 h 1857375"/>
                  <a:gd name="connsiteX27" fmla="*/ 5908040 w 8651240"/>
                  <a:gd name="connsiteY27" fmla="*/ 1320165 h 1857375"/>
                  <a:gd name="connsiteX28" fmla="*/ 6025515 w 8651240"/>
                  <a:gd name="connsiteY28" fmla="*/ 1420495 h 1857375"/>
                  <a:gd name="connsiteX29" fmla="*/ 6152515 w 8651240"/>
                  <a:gd name="connsiteY29" fmla="*/ 1492250 h 1857375"/>
                  <a:gd name="connsiteX30" fmla="*/ 6289040 w 8651240"/>
                  <a:gd name="connsiteY30" fmla="*/ 1546860 h 1857375"/>
                  <a:gd name="connsiteX31" fmla="*/ 6441440 w 8651240"/>
                  <a:gd name="connsiteY31" fmla="*/ 1600200 h 1857375"/>
                  <a:gd name="connsiteX32" fmla="*/ 6586220 w 8651240"/>
                  <a:gd name="connsiteY32" fmla="*/ 1638300 h 1857375"/>
                  <a:gd name="connsiteX33" fmla="*/ 6805295 w 8651240"/>
                  <a:gd name="connsiteY33" fmla="*/ 1655445 h 1857375"/>
                  <a:gd name="connsiteX34" fmla="*/ 7258209 w 8651240"/>
                  <a:gd name="connsiteY34" fmla="*/ 1671162 h 1857375"/>
                  <a:gd name="connsiteX35" fmla="*/ 7647305 w 8651240"/>
                  <a:gd name="connsiteY35" fmla="*/ 1637824 h 1857375"/>
                  <a:gd name="connsiteX36" fmla="*/ 7919720 w 8651240"/>
                  <a:gd name="connsiteY36" fmla="*/ 1623060 h 1857375"/>
                  <a:gd name="connsiteX37" fmla="*/ 8102600 w 8651240"/>
                  <a:gd name="connsiteY37" fmla="*/ 1615440 h 1857375"/>
                  <a:gd name="connsiteX38" fmla="*/ 8271669 w 8651240"/>
                  <a:gd name="connsiteY38" fmla="*/ 1615916 h 1857375"/>
                  <a:gd name="connsiteX39" fmla="*/ 8415020 w 8651240"/>
                  <a:gd name="connsiteY39" fmla="*/ 1623060 h 1857375"/>
                  <a:gd name="connsiteX40" fmla="*/ 8552180 w 8651240"/>
                  <a:gd name="connsiteY40" fmla="*/ 1638300 h 1857375"/>
                  <a:gd name="connsiteX41" fmla="*/ 8651240 w 8651240"/>
                  <a:gd name="connsiteY41" fmla="*/ 1676400 h 1857375"/>
                  <a:gd name="connsiteX42" fmla="*/ 8638540 w 8651240"/>
                  <a:gd name="connsiteY42" fmla="*/ 1684020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651240" h="1857375">
                    <a:moveTo>
                      <a:pt x="8638540" y="1684020"/>
                    </a:moveTo>
                    <a:cubicBezTo>
                      <a:pt x="8631343" y="1684655"/>
                      <a:pt x="8652722" y="1856740"/>
                      <a:pt x="8645525" y="1857375"/>
                    </a:cubicBezTo>
                    <a:lnTo>
                      <a:pt x="12700" y="1631950"/>
                    </a:lnTo>
                    <a:cubicBezTo>
                      <a:pt x="8467" y="1090083"/>
                      <a:pt x="4233" y="548217"/>
                      <a:pt x="0" y="6350"/>
                    </a:cubicBezTo>
                    <a:lnTo>
                      <a:pt x="1031240" y="0"/>
                    </a:lnTo>
                    <a:lnTo>
                      <a:pt x="1579880" y="0"/>
                    </a:lnTo>
                    <a:cubicBezTo>
                      <a:pt x="1749848" y="2011"/>
                      <a:pt x="1944370" y="6985"/>
                      <a:pt x="2051050" y="12065"/>
                    </a:cubicBezTo>
                    <a:cubicBezTo>
                      <a:pt x="2157730" y="17145"/>
                      <a:pt x="2174028" y="18521"/>
                      <a:pt x="2219960" y="30480"/>
                    </a:cubicBezTo>
                    <a:cubicBezTo>
                      <a:pt x="2265892" y="42439"/>
                      <a:pt x="2292668" y="60960"/>
                      <a:pt x="2326640" y="83820"/>
                    </a:cubicBezTo>
                    <a:cubicBezTo>
                      <a:pt x="2360612" y="106680"/>
                      <a:pt x="2390775" y="129540"/>
                      <a:pt x="2423795" y="167640"/>
                    </a:cubicBezTo>
                    <a:cubicBezTo>
                      <a:pt x="2456815" y="205740"/>
                      <a:pt x="2491528" y="260879"/>
                      <a:pt x="2524760" y="312420"/>
                    </a:cubicBezTo>
                    <a:cubicBezTo>
                      <a:pt x="2557992" y="363961"/>
                      <a:pt x="2589742" y="433493"/>
                      <a:pt x="2623185" y="476885"/>
                    </a:cubicBezTo>
                    <a:cubicBezTo>
                      <a:pt x="2656628" y="520277"/>
                      <a:pt x="2680864" y="546841"/>
                      <a:pt x="2725420" y="572770"/>
                    </a:cubicBezTo>
                    <a:cubicBezTo>
                      <a:pt x="2769976" y="598699"/>
                      <a:pt x="2835063" y="616162"/>
                      <a:pt x="2890520" y="632460"/>
                    </a:cubicBezTo>
                    <a:cubicBezTo>
                      <a:pt x="2945977" y="648758"/>
                      <a:pt x="2987887" y="659342"/>
                      <a:pt x="3058160" y="670560"/>
                    </a:cubicBezTo>
                    <a:cubicBezTo>
                      <a:pt x="3128433" y="681778"/>
                      <a:pt x="3196908" y="690563"/>
                      <a:pt x="3312160" y="699770"/>
                    </a:cubicBezTo>
                    <a:cubicBezTo>
                      <a:pt x="3427412" y="708977"/>
                      <a:pt x="3600979" y="719773"/>
                      <a:pt x="3749675" y="725805"/>
                    </a:cubicBezTo>
                    <a:cubicBezTo>
                      <a:pt x="3898371" y="731837"/>
                      <a:pt x="4057438" y="736071"/>
                      <a:pt x="4204335" y="735965"/>
                    </a:cubicBezTo>
                    <a:cubicBezTo>
                      <a:pt x="4351232" y="735859"/>
                      <a:pt x="4488815" y="728768"/>
                      <a:pt x="4631055" y="725170"/>
                    </a:cubicBezTo>
                    <a:cubicBezTo>
                      <a:pt x="4742286" y="719349"/>
                      <a:pt x="4801129" y="706332"/>
                      <a:pt x="4871720" y="701040"/>
                    </a:cubicBezTo>
                    <a:cubicBezTo>
                      <a:pt x="4942311" y="695748"/>
                      <a:pt x="4998614" y="691621"/>
                      <a:pt x="5054600" y="693420"/>
                    </a:cubicBezTo>
                    <a:cubicBezTo>
                      <a:pt x="5110586" y="695219"/>
                      <a:pt x="5150485" y="697971"/>
                      <a:pt x="5207635" y="711835"/>
                    </a:cubicBezTo>
                    <a:cubicBezTo>
                      <a:pt x="5264785" y="725699"/>
                      <a:pt x="5342996" y="749194"/>
                      <a:pt x="5397500" y="776605"/>
                    </a:cubicBezTo>
                    <a:cubicBezTo>
                      <a:pt x="5452004" y="804016"/>
                      <a:pt x="5494020" y="841904"/>
                      <a:pt x="5534660" y="876300"/>
                    </a:cubicBezTo>
                    <a:cubicBezTo>
                      <a:pt x="5575300" y="910696"/>
                      <a:pt x="5610754" y="947420"/>
                      <a:pt x="5641340" y="982980"/>
                    </a:cubicBezTo>
                    <a:cubicBezTo>
                      <a:pt x="5671926" y="1018540"/>
                      <a:pt x="5691928" y="1053994"/>
                      <a:pt x="5718175" y="1089660"/>
                    </a:cubicBezTo>
                    <a:cubicBezTo>
                      <a:pt x="5744422" y="1125326"/>
                      <a:pt x="5767176" y="1158558"/>
                      <a:pt x="5798820" y="1196975"/>
                    </a:cubicBezTo>
                    <a:cubicBezTo>
                      <a:pt x="5830464" y="1235392"/>
                      <a:pt x="5870258" y="1282912"/>
                      <a:pt x="5908040" y="1320165"/>
                    </a:cubicBezTo>
                    <a:cubicBezTo>
                      <a:pt x="5945823" y="1357418"/>
                      <a:pt x="5984769" y="1391814"/>
                      <a:pt x="6025515" y="1420495"/>
                    </a:cubicBezTo>
                    <a:cubicBezTo>
                      <a:pt x="6066261" y="1449176"/>
                      <a:pt x="6108594" y="1471189"/>
                      <a:pt x="6152515" y="1492250"/>
                    </a:cubicBezTo>
                    <a:cubicBezTo>
                      <a:pt x="6196436" y="1513311"/>
                      <a:pt x="6240886" y="1528868"/>
                      <a:pt x="6289040" y="1546860"/>
                    </a:cubicBezTo>
                    <a:cubicBezTo>
                      <a:pt x="6337194" y="1564852"/>
                      <a:pt x="6391910" y="1584960"/>
                      <a:pt x="6441440" y="1600200"/>
                    </a:cubicBezTo>
                    <a:cubicBezTo>
                      <a:pt x="6490970" y="1615440"/>
                      <a:pt x="6525578" y="1629093"/>
                      <a:pt x="6586220" y="1638300"/>
                    </a:cubicBezTo>
                    <a:cubicBezTo>
                      <a:pt x="6646863" y="1647508"/>
                      <a:pt x="6693297" y="1649968"/>
                      <a:pt x="6805295" y="1655445"/>
                    </a:cubicBezTo>
                    <a:cubicBezTo>
                      <a:pt x="6917293" y="1660922"/>
                      <a:pt x="7117874" y="1674099"/>
                      <a:pt x="7258209" y="1671162"/>
                    </a:cubicBezTo>
                    <a:cubicBezTo>
                      <a:pt x="7398544" y="1668225"/>
                      <a:pt x="7537053" y="1645841"/>
                      <a:pt x="7647305" y="1637824"/>
                    </a:cubicBezTo>
                    <a:cubicBezTo>
                      <a:pt x="7757557" y="1629807"/>
                      <a:pt x="7843838" y="1626791"/>
                      <a:pt x="7919720" y="1623060"/>
                    </a:cubicBezTo>
                    <a:cubicBezTo>
                      <a:pt x="7995602" y="1619329"/>
                      <a:pt x="8043942" y="1616631"/>
                      <a:pt x="8102600" y="1615440"/>
                    </a:cubicBezTo>
                    <a:cubicBezTo>
                      <a:pt x="8161258" y="1614249"/>
                      <a:pt x="8219599" y="1614646"/>
                      <a:pt x="8271669" y="1615916"/>
                    </a:cubicBezTo>
                    <a:cubicBezTo>
                      <a:pt x="8323739" y="1617186"/>
                      <a:pt x="8368268" y="1619329"/>
                      <a:pt x="8415020" y="1623060"/>
                    </a:cubicBezTo>
                    <a:cubicBezTo>
                      <a:pt x="8461772" y="1626791"/>
                      <a:pt x="8512810" y="1629410"/>
                      <a:pt x="8552180" y="1638300"/>
                    </a:cubicBezTo>
                    <a:cubicBezTo>
                      <a:pt x="8591550" y="1647190"/>
                      <a:pt x="8621395" y="1661795"/>
                      <a:pt x="8651240" y="1676400"/>
                    </a:cubicBezTo>
                    <a:lnTo>
                      <a:pt x="8638540" y="168402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B45BAE4-8B2F-AC43-966B-14233F198B9F}"/>
                  </a:ext>
                </a:extLst>
              </p:cNvPr>
              <p:cNvSpPr/>
              <p:nvPr/>
            </p:nvSpPr>
            <p:spPr>
              <a:xfrm rot="5400000">
                <a:off x="13258467" y="2196151"/>
                <a:ext cx="216024" cy="85061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2B8D135-887A-2F46-BFBF-4B0B5D6D697E}"/>
                  </a:ext>
                </a:extLst>
              </p:cNvPr>
              <p:cNvSpPr txBox="1"/>
              <p:nvPr/>
            </p:nvSpPr>
            <p:spPr>
              <a:xfrm>
                <a:off x="9388078" y="576164"/>
                <a:ext cx="2574657" cy="1108028"/>
              </a:xfrm>
              <a:prstGeom prst="rect">
                <a:avLst/>
              </a:prstGeom>
              <a:noFill/>
            </p:spPr>
            <p:txBody>
              <a:bodyPr wrap="none" lIns="365788" tIns="182896" rIns="365788" bIns="182896" rtlCol="0">
                <a:spAutoFit/>
              </a:bodyPr>
              <a:lstStyle/>
              <a:p>
                <a:pPr algn="ctr" defTabSz="1851660"/>
                <a:r>
                  <a:rPr lang="en-AU" sz="2400" kern="0" dirty="0">
                    <a:solidFill>
                      <a:prstClr val="black"/>
                    </a:solidFill>
                  </a:rPr>
                  <a:t>Lidar mounted</a:t>
                </a:r>
              </a:p>
              <a:p>
                <a:pPr algn="ctr" defTabSz="1851660"/>
                <a:r>
                  <a:rPr lang="en-AU" sz="2400" kern="0" dirty="0">
                    <a:solidFill>
                      <a:prstClr val="black"/>
                    </a:solidFill>
                  </a:rPr>
                  <a:t>on rooftop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E65C6C1-E778-5748-9BF1-FFC27A4DF29C}"/>
                  </a:ext>
                </a:extLst>
              </p:cNvPr>
              <p:cNvSpPr/>
              <p:nvPr/>
            </p:nvSpPr>
            <p:spPr>
              <a:xfrm>
                <a:off x="17617697" y="5634094"/>
                <a:ext cx="156625" cy="84672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C49506F-00E7-2C4B-8357-FB2740861F05}"/>
                  </a:ext>
                </a:extLst>
              </p:cNvPr>
              <p:cNvCxnSpPr/>
              <p:nvPr/>
            </p:nvCxnSpPr>
            <p:spPr>
              <a:xfrm>
                <a:off x="9017000" y="5885787"/>
                <a:ext cx="583778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dash"/>
              </a:ln>
              <a:effectLst/>
            </p:spPr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E333F4BD-B445-1F42-AB10-BE259595919B}"/>
                  </a:ext>
                </a:extLst>
              </p:cNvPr>
              <p:cNvCxnSpPr/>
              <p:nvPr/>
            </p:nvCxnSpPr>
            <p:spPr>
              <a:xfrm>
                <a:off x="9018017" y="1607862"/>
                <a:ext cx="0" cy="4213233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9A6289B6-1804-3F4B-AE3B-07CA2836D82A}"/>
                  </a:ext>
                </a:extLst>
              </p:cNvPr>
              <p:cNvSpPr/>
              <p:nvPr/>
            </p:nvSpPr>
            <p:spPr>
              <a:xfrm rot="6254070">
                <a:off x="10250553" y="1490872"/>
                <a:ext cx="1152000" cy="1152000"/>
              </a:xfrm>
              <a:prstGeom prst="arc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lg" len="lg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4ECEC1B-ECDE-3446-A280-92C62B792122}"/>
                  </a:ext>
                </a:extLst>
              </p:cNvPr>
              <p:cNvSpPr txBox="1"/>
              <p:nvPr/>
            </p:nvSpPr>
            <p:spPr>
              <a:xfrm>
                <a:off x="10381604" y="2563319"/>
                <a:ext cx="2063443" cy="738696"/>
              </a:xfrm>
              <a:prstGeom prst="rect">
                <a:avLst/>
              </a:prstGeom>
              <a:noFill/>
            </p:spPr>
            <p:txBody>
              <a:bodyPr wrap="none" lIns="365788" tIns="182896" rIns="365788" bIns="182896" rtlCol="0">
                <a:spAutoFit/>
              </a:bodyPr>
              <a:lstStyle/>
              <a:p>
                <a:pPr algn="ctr" defTabSz="1851660"/>
                <a:r>
                  <a:rPr lang="en-AU" sz="2400" kern="0" dirty="0">
                    <a:solidFill>
                      <a:prstClr val="black"/>
                    </a:solidFill>
                  </a:rPr>
                  <a:t>Scan angle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E5A482F-0906-0145-9D43-023B008A5260}"/>
                  </a:ext>
                </a:extLst>
              </p:cNvPr>
              <p:cNvSpPr txBox="1"/>
              <p:nvPr/>
            </p:nvSpPr>
            <p:spPr>
              <a:xfrm>
                <a:off x="14410414" y="2952428"/>
                <a:ext cx="1493735" cy="1108028"/>
              </a:xfrm>
              <a:prstGeom prst="rect">
                <a:avLst/>
              </a:prstGeom>
              <a:noFill/>
            </p:spPr>
            <p:txBody>
              <a:bodyPr wrap="none" lIns="365788" tIns="182896" rIns="365788" bIns="182896" rtlCol="0">
                <a:spAutoFit/>
              </a:bodyPr>
              <a:lstStyle/>
              <a:p>
                <a:pPr algn="ctr" defTabSz="1851660"/>
                <a:r>
                  <a:rPr lang="en-AU" sz="2400" kern="0" dirty="0">
                    <a:solidFill>
                      <a:prstClr val="black"/>
                    </a:solidFill>
                  </a:rPr>
                  <a:t>Wave</a:t>
                </a:r>
              </a:p>
              <a:p>
                <a:pPr algn="ctr" defTabSz="1851660"/>
                <a:r>
                  <a:rPr lang="en-AU" sz="2400" kern="0" dirty="0" err="1">
                    <a:solidFill>
                      <a:prstClr val="black"/>
                    </a:solidFill>
                  </a:rPr>
                  <a:t>runup</a:t>
                </a:r>
                <a:endParaRPr lang="en-AU" sz="2400" kern="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20A94E0-2E7A-7B4E-9F0E-7267CCBB1364}"/>
                  </a:ext>
                </a:extLst>
              </p:cNvPr>
              <p:cNvCxnSpPr/>
              <p:nvPr/>
            </p:nvCxnSpPr>
            <p:spPr>
              <a:xfrm flipH="1">
                <a:off x="14349290" y="3984636"/>
                <a:ext cx="628499" cy="12508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BC88508-D220-F34F-89C6-B9CC5C3DFE65}"/>
                  </a:ext>
                </a:extLst>
              </p:cNvPr>
              <p:cNvSpPr/>
              <p:nvPr/>
            </p:nvSpPr>
            <p:spPr>
              <a:xfrm>
                <a:off x="9541213" y="1831926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A08BF7E-71B9-2A46-AE7E-9C65F75904D2}"/>
                  </a:ext>
                </a:extLst>
              </p:cNvPr>
              <p:cNvSpPr/>
              <p:nvPr/>
            </p:nvSpPr>
            <p:spPr>
              <a:xfrm>
                <a:off x="10062195" y="1831926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6CEAB01-7548-984B-BC9C-DE4053C4606F}"/>
                  </a:ext>
                </a:extLst>
              </p:cNvPr>
              <p:cNvSpPr/>
              <p:nvPr/>
            </p:nvSpPr>
            <p:spPr>
              <a:xfrm>
                <a:off x="9541213" y="2250999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0E7895B-A123-C04D-A739-9D4A05D70740}"/>
                  </a:ext>
                </a:extLst>
              </p:cNvPr>
              <p:cNvSpPr/>
              <p:nvPr/>
            </p:nvSpPr>
            <p:spPr>
              <a:xfrm>
                <a:off x="10062195" y="2250999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C06E325-0822-3C47-821A-6B0CF58E1C3E}"/>
                  </a:ext>
                </a:extLst>
              </p:cNvPr>
              <p:cNvSpPr/>
              <p:nvPr/>
            </p:nvSpPr>
            <p:spPr>
              <a:xfrm>
                <a:off x="9541213" y="2664428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8CA48B0-EBDC-D242-A6B7-52037151F01B}"/>
                  </a:ext>
                </a:extLst>
              </p:cNvPr>
              <p:cNvSpPr/>
              <p:nvPr/>
            </p:nvSpPr>
            <p:spPr>
              <a:xfrm>
                <a:off x="10062195" y="2664428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2530BAA-7977-0943-85A0-FEA0807EE697}"/>
                  </a:ext>
                </a:extLst>
              </p:cNvPr>
              <p:cNvSpPr/>
              <p:nvPr/>
            </p:nvSpPr>
            <p:spPr>
              <a:xfrm>
                <a:off x="9541213" y="3086983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5592765-208C-0D48-9E9D-1EEE65813E1E}"/>
                  </a:ext>
                </a:extLst>
              </p:cNvPr>
              <p:cNvSpPr/>
              <p:nvPr/>
            </p:nvSpPr>
            <p:spPr>
              <a:xfrm>
                <a:off x="10062195" y="3086983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03F452F-C15E-A94A-A438-D042668FCFD0}"/>
                  </a:ext>
                </a:extLst>
              </p:cNvPr>
              <p:cNvSpPr/>
              <p:nvPr/>
            </p:nvSpPr>
            <p:spPr>
              <a:xfrm>
                <a:off x="9541213" y="3483007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36A1B31-8F85-4243-ACEF-5CDC7720C697}"/>
                  </a:ext>
                </a:extLst>
              </p:cNvPr>
              <p:cNvSpPr/>
              <p:nvPr/>
            </p:nvSpPr>
            <p:spPr>
              <a:xfrm>
                <a:off x="10062195" y="3483007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AEB8983-383A-E144-BBE7-32E13DE86CC5}"/>
                  </a:ext>
                </a:extLst>
              </p:cNvPr>
              <p:cNvSpPr/>
              <p:nvPr/>
            </p:nvSpPr>
            <p:spPr>
              <a:xfrm>
                <a:off x="9541213" y="3896436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5AF32F4-12B1-0447-A4C8-ED655EDF0681}"/>
                  </a:ext>
                </a:extLst>
              </p:cNvPr>
              <p:cNvSpPr/>
              <p:nvPr/>
            </p:nvSpPr>
            <p:spPr>
              <a:xfrm>
                <a:off x="10062195" y="3896436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FF0B5D6-39D0-A648-9585-1346EC468D0E}"/>
                  </a:ext>
                </a:extLst>
              </p:cNvPr>
              <p:cNvSpPr/>
              <p:nvPr/>
            </p:nvSpPr>
            <p:spPr>
              <a:xfrm>
                <a:off x="8898218" y="1366950"/>
                <a:ext cx="240582" cy="5190299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851660"/>
                <a:endParaRPr lang="en-AU" sz="360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51A5F4-25D0-2845-AAFF-8B9D43C9DFEE}"/>
                </a:ext>
              </a:extLst>
            </p:cNvPr>
            <p:cNvSpPr txBox="1"/>
            <p:nvPr/>
          </p:nvSpPr>
          <p:spPr>
            <a:xfrm>
              <a:off x="9396378" y="5335843"/>
              <a:ext cx="2608143" cy="738696"/>
            </a:xfrm>
            <a:prstGeom prst="rect">
              <a:avLst/>
            </a:prstGeom>
            <a:noFill/>
          </p:spPr>
          <p:txBody>
            <a:bodyPr wrap="none" lIns="365788" tIns="182896" rIns="365788" bIns="182896" rtlCol="0">
              <a:spAutoFit/>
            </a:bodyPr>
            <a:lstStyle/>
            <a:p>
              <a:pPr algn="ctr" defTabSz="1851660"/>
              <a:r>
                <a:rPr lang="en-AU" sz="2400" kern="0" dirty="0">
                  <a:solidFill>
                    <a:prstClr val="black"/>
                  </a:solidFill>
                </a:rPr>
                <a:t>Mean sea level</a:t>
              </a:r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658B1E-967C-FC45-89AC-EA1D0C36B268}"/>
              </a:ext>
            </a:extLst>
          </p:cNvPr>
          <p:cNvSpPr/>
          <p:nvPr/>
        </p:nvSpPr>
        <p:spPr>
          <a:xfrm rot="5400000">
            <a:off x="2846896" y="2913800"/>
            <a:ext cx="216024" cy="5518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851660"/>
            <a:endParaRPr lang="en-AU" sz="3600" ker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00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Beuzen</dc:creator>
  <cp:lastModifiedBy>Tomas Beuzen</cp:lastModifiedBy>
  <cp:revision>9</cp:revision>
  <dcterms:created xsi:type="dcterms:W3CDTF">2019-09-21T19:23:11Z</dcterms:created>
  <dcterms:modified xsi:type="dcterms:W3CDTF">2019-09-21T20:33:14Z</dcterms:modified>
</cp:coreProperties>
</file>