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026210" y="6391440"/>
            <a:ext cx="15483410" cy="14698713"/>
          </a:xfrm>
        </p:spPr>
        <p:txBody>
          <a:bodyPr anchor="b"/>
          <a:lstStyle>
            <a:lvl1pPr>
              <a:defRPr sz="16837"/>
            </a:lvl1pPr>
          </a:lstStyle>
          <a:p>
            <a:r>
              <a:rPr lang="sk-SK"/>
              <a:t>Kliknutím upravte štýl predlohy nadpisu</a:t>
            </a:r>
            <a:endParaRPr lang="en-US" dirty="0"/>
          </a:p>
        </p:txBody>
      </p:sp>
      <p:sp>
        <p:nvSpPr>
          <p:cNvPr id="3" name="Subtitle 2"/>
          <p:cNvSpPr>
            <a:spLocks noGrp="1"/>
          </p:cNvSpPr>
          <p:nvPr>
            <p:ph type="subTitle" idx="1"/>
          </p:nvPr>
        </p:nvSpPr>
        <p:spPr>
          <a:xfrm>
            <a:off x="2026210" y="21090143"/>
            <a:ext cx="15483410" cy="3802810"/>
          </a:xfrm>
        </p:spPr>
        <p:txBody>
          <a:bodyPr anchor="t"/>
          <a:lstStyle>
            <a:lvl1pPr marL="0" indent="0" algn="l">
              <a:buNone/>
              <a:defRPr cap="all">
                <a:solidFill>
                  <a:schemeClr val="bg2">
                    <a:lumMod val="40000"/>
                    <a:lumOff val="60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28571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026214" y="21192592"/>
            <a:ext cx="15483407" cy="2501912"/>
          </a:xfrm>
        </p:spPr>
        <p:txBody>
          <a:bodyPr anchor="b">
            <a:normAutofit/>
          </a:bodyPr>
          <a:lstStyle>
            <a:lvl1pPr algn="l">
              <a:defRPr sz="5612"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2026210" y="3027521"/>
            <a:ext cx="15483410" cy="1607202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sk-SK"/>
              <a:t>Kliknutím na ikonu pridáte obrázok</a:t>
            </a:r>
            <a:endParaRPr lang="en-US" dirty="0"/>
          </a:p>
        </p:txBody>
      </p:sp>
      <p:sp>
        <p:nvSpPr>
          <p:cNvPr id="4" name="Text Placeholder 3"/>
          <p:cNvSpPr>
            <a:spLocks noGrp="1"/>
          </p:cNvSpPr>
          <p:nvPr>
            <p:ph type="body" sz="half" idx="2"/>
          </p:nvPr>
        </p:nvSpPr>
        <p:spPr>
          <a:xfrm>
            <a:off x="2026213" y="23694504"/>
            <a:ext cx="15483405" cy="2179533"/>
          </a:xfrm>
        </p:spPr>
        <p:txBody>
          <a:bodyPr>
            <a:normAutofit/>
          </a:bodyPr>
          <a:lstStyle>
            <a:lvl1pPr marL="0" indent="0">
              <a:buNone/>
              <a:defRPr sz="2806"/>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F6FA2B21-3FCD-4721-B95C-427943F61125}" type="datetime1">
              <a:rPr lang="en-US" smtClean="0"/>
              <a:t>11/8/2022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7293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026210" y="6391434"/>
            <a:ext cx="15483410" cy="8746173"/>
          </a:xfrm>
        </p:spPr>
        <p:txBody>
          <a:bodyPr/>
          <a:lstStyle>
            <a:lvl1pPr>
              <a:defRPr sz="11225"/>
            </a:lvl1pPr>
          </a:lstStyle>
          <a:p>
            <a:r>
              <a:rPr lang="sk-SK"/>
              <a:t>Kliknutím upravte štýl predlohy nadpisu</a:t>
            </a:r>
            <a:endParaRPr lang="en-US" dirty="0"/>
          </a:p>
        </p:txBody>
      </p:sp>
      <p:sp>
        <p:nvSpPr>
          <p:cNvPr id="8" name="Text Placeholder 3"/>
          <p:cNvSpPr>
            <a:spLocks noGrp="1"/>
          </p:cNvSpPr>
          <p:nvPr>
            <p:ph type="body" sz="half" idx="2"/>
          </p:nvPr>
        </p:nvSpPr>
        <p:spPr>
          <a:xfrm>
            <a:off x="2026210" y="16146780"/>
            <a:ext cx="15483410" cy="10428129"/>
          </a:xfrm>
        </p:spPr>
        <p:txBody>
          <a:bodyPr anchor="ctr">
            <a:normAutofit/>
          </a:bodyPr>
          <a:lstStyle>
            <a:lvl1pPr marL="0" indent="0">
              <a:buNone/>
              <a:defRPr sz="4209"/>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555235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762775" y="6391434"/>
            <a:ext cx="14033703" cy="10256728"/>
          </a:xfrm>
        </p:spPr>
        <p:txBody>
          <a:bodyPr/>
          <a:lstStyle>
            <a:lvl1pPr>
              <a:defRPr sz="11225"/>
            </a:lvl1pPr>
          </a:lstStyle>
          <a:p>
            <a:r>
              <a:rPr lang="sk-SK"/>
              <a:t>Kliknutím upravte štýl predlohy nadpisu</a:t>
            </a:r>
            <a:endParaRPr lang="en-US" dirty="0"/>
          </a:p>
        </p:txBody>
      </p:sp>
      <p:sp>
        <p:nvSpPr>
          <p:cNvPr id="11" name="Text Placeholder 3"/>
          <p:cNvSpPr>
            <a:spLocks noGrp="1"/>
          </p:cNvSpPr>
          <p:nvPr>
            <p:ph type="body" sz="half" idx="14"/>
          </p:nvPr>
        </p:nvSpPr>
        <p:spPr>
          <a:xfrm>
            <a:off x="3386623" y="16648162"/>
            <a:ext cx="12771148" cy="1510556"/>
          </a:xfrm>
        </p:spPr>
        <p:txBody>
          <a:bodyPr vert="horz" lIns="91440" tIns="45720" rIns="91440" bIns="45720" rtlCol="0" anchor="t">
            <a:normAutofit/>
          </a:bodyPr>
          <a:lstStyle>
            <a:lvl1pPr marL="0" indent="0">
              <a:buNone/>
              <a:defRPr lang="en-US" sz="3274" b="0" i="0" kern="1200" cap="small" dirty="0">
                <a:solidFill>
                  <a:schemeClr val="bg2">
                    <a:lumMod val="40000"/>
                    <a:lumOff val="60000"/>
                  </a:schemeClr>
                </a:solidFill>
                <a:latin typeface="+mj-lt"/>
                <a:ea typeface="+mj-ea"/>
                <a:cs typeface="+mj-cs"/>
              </a:defRPr>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marL="0" lvl="0" indent="0">
              <a:buNone/>
            </a:pPr>
            <a:r>
              <a:rPr lang="sk-SK"/>
              <a:t>Kliknite sem a upravte štýly predlohy textu</a:t>
            </a:r>
          </a:p>
        </p:txBody>
      </p:sp>
      <p:sp>
        <p:nvSpPr>
          <p:cNvPr id="10" name="Text Placeholder 3"/>
          <p:cNvSpPr>
            <a:spLocks noGrp="1"/>
          </p:cNvSpPr>
          <p:nvPr>
            <p:ph type="body" sz="half" idx="2"/>
          </p:nvPr>
        </p:nvSpPr>
        <p:spPr>
          <a:xfrm>
            <a:off x="2026210" y="19206338"/>
            <a:ext cx="15483410" cy="7400608"/>
          </a:xfrm>
        </p:spPr>
        <p:txBody>
          <a:bodyPr anchor="ctr">
            <a:normAutofit/>
          </a:bodyPr>
          <a:lstStyle>
            <a:lvl1pPr marL="0" indent="0">
              <a:buNone/>
              <a:defRPr sz="4209"/>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1575937" y="4287678"/>
            <a:ext cx="1406846" cy="448276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8530" dirty="0"/>
              <a:t>“</a:t>
            </a:r>
          </a:p>
        </p:txBody>
      </p:sp>
      <p:sp>
        <p:nvSpPr>
          <p:cNvPr id="15" name="TextBox 14"/>
          <p:cNvSpPr txBox="1"/>
          <p:nvPr/>
        </p:nvSpPr>
        <p:spPr>
          <a:xfrm>
            <a:off x="16369068" y="11538781"/>
            <a:ext cx="1406846" cy="448276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8530" dirty="0"/>
              <a:t>”</a:t>
            </a:r>
          </a:p>
        </p:txBody>
      </p:sp>
    </p:spTree>
    <p:extLst>
      <p:ext uri="{BB962C8B-B14F-4D97-AF65-F5344CB8AC3E}">
        <p14:creationId xmlns:p14="http://schemas.microsoft.com/office/powerpoint/2010/main" val="2736063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026209" y="13792046"/>
            <a:ext cx="15483412" cy="7298101"/>
          </a:xfrm>
        </p:spPr>
        <p:txBody>
          <a:bodyPr anchor="b"/>
          <a:lstStyle>
            <a:lvl1pPr algn="l">
              <a:defRPr sz="9354"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026210" y="21090147"/>
            <a:ext cx="15483410" cy="3798308"/>
          </a:xfrm>
        </p:spPr>
        <p:txBody>
          <a:bodyPr anchor="t"/>
          <a:lstStyle>
            <a:lvl1pPr marL="0" indent="0" algn="l">
              <a:buNone/>
              <a:defRPr sz="4677" cap="none">
                <a:solidFill>
                  <a:schemeClr val="bg2">
                    <a:lumMod val="40000"/>
                    <a:lumOff val="60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40985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22"/>
            </a:lvl1pPr>
          </a:lstStyle>
          <a:p>
            <a:r>
              <a:rPr lang="sk-SK"/>
              <a:t>Kliknutím upravte štýl predlohy nadpisu</a:t>
            </a:r>
            <a:endParaRPr lang="en-US" dirty="0"/>
          </a:p>
        </p:txBody>
      </p:sp>
      <p:sp>
        <p:nvSpPr>
          <p:cNvPr id="3" name="Text Placeholder 2"/>
          <p:cNvSpPr>
            <a:spLocks noGrp="1"/>
          </p:cNvSpPr>
          <p:nvPr>
            <p:ph type="body" idx="1"/>
          </p:nvPr>
        </p:nvSpPr>
        <p:spPr>
          <a:xfrm>
            <a:off x="1110420" y="8746172"/>
            <a:ext cx="5169873"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16" name="Text Placeholder 3"/>
          <p:cNvSpPr>
            <a:spLocks noGrp="1"/>
          </p:cNvSpPr>
          <p:nvPr>
            <p:ph type="body" sz="half" idx="15"/>
          </p:nvPr>
        </p:nvSpPr>
        <p:spPr>
          <a:xfrm>
            <a:off x="1144658" y="11773694"/>
            <a:ext cx="5135634"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5" name="Text Placeholder 4"/>
          <p:cNvSpPr>
            <a:spLocks noGrp="1"/>
          </p:cNvSpPr>
          <p:nvPr>
            <p:ph type="body" sz="quarter" idx="3"/>
          </p:nvPr>
        </p:nvSpPr>
        <p:spPr>
          <a:xfrm>
            <a:off x="6813351" y="8746172"/>
            <a:ext cx="5151232"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19" name="Text Placeholder 3"/>
          <p:cNvSpPr>
            <a:spLocks noGrp="1"/>
          </p:cNvSpPr>
          <p:nvPr>
            <p:ph type="body" sz="half" idx="16"/>
          </p:nvPr>
        </p:nvSpPr>
        <p:spPr>
          <a:xfrm>
            <a:off x="6794835" y="11773694"/>
            <a:ext cx="5169746"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14" name="Text Placeholder 4"/>
          <p:cNvSpPr>
            <a:spLocks noGrp="1"/>
          </p:cNvSpPr>
          <p:nvPr>
            <p:ph type="body" sz="quarter" idx="13"/>
          </p:nvPr>
        </p:nvSpPr>
        <p:spPr>
          <a:xfrm>
            <a:off x="12499311" y="8746172"/>
            <a:ext cx="5143992"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20" name="Text Placeholder 3"/>
          <p:cNvSpPr>
            <a:spLocks noGrp="1"/>
          </p:cNvSpPr>
          <p:nvPr>
            <p:ph type="body" sz="half" idx="17"/>
          </p:nvPr>
        </p:nvSpPr>
        <p:spPr>
          <a:xfrm>
            <a:off x="12499311" y="11773694"/>
            <a:ext cx="5143992"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cxnSp>
        <p:nvCxnSpPr>
          <p:cNvPr id="17" name="Straight Connector 16"/>
          <p:cNvCxnSpPr/>
          <p:nvPr/>
        </p:nvCxnSpPr>
        <p:spPr>
          <a:xfrm>
            <a:off x="6537005" y="9418955"/>
            <a:ext cx="0" cy="174923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2214273" y="9418955"/>
            <a:ext cx="0" cy="1751213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07882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22"/>
            </a:lvl1pPr>
          </a:lstStyle>
          <a:p>
            <a:r>
              <a:rPr lang="sk-SK"/>
              <a:t>Kliknutím upravte štýl predlohy nadpisu</a:t>
            </a:r>
            <a:endParaRPr lang="en-US" dirty="0"/>
          </a:p>
        </p:txBody>
      </p:sp>
      <p:sp>
        <p:nvSpPr>
          <p:cNvPr id="3" name="Text Placeholder 2"/>
          <p:cNvSpPr>
            <a:spLocks noGrp="1"/>
          </p:cNvSpPr>
          <p:nvPr>
            <p:ph type="body" idx="1"/>
          </p:nvPr>
        </p:nvSpPr>
        <p:spPr>
          <a:xfrm>
            <a:off x="1144657" y="18766169"/>
            <a:ext cx="5157916"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29" name="Picture Placeholder 2"/>
          <p:cNvSpPr>
            <a:spLocks noGrp="1" noChangeAspect="1"/>
          </p:cNvSpPr>
          <p:nvPr>
            <p:ph type="pic" idx="15"/>
          </p:nvPr>
        </p:nvSpPr>
        <p:spPr>
          <a:xfrm>
            <a:off x="1144657" y="9755346"/>
            <a:ext cx="5157916"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sk-SK"/>
              <a:t>Kliknutím na ikonu pridáte obrázok</a:t>
            </a:r>
            <a:endParaRPr lang="en-US" dirty="0"/>
          </a:p>
        </p:txBody>
      </p:sp>
      <p:sp>
        <p:nvSpPr>
          <p:cNvPr id="22" name="Text Placeholder 3"/>
          <p:cNvSpPr>
            <a:spLocks noGrp="1"/>
          </p:cNvSpPr>
          <p:nvPr>
            <p:ph type="body" sz="half" idx="18"/>
          </p:nvPr>
        </p:nvSpPr>
        <p:spPr>
          <a:xfrm>
            <a:off x="1144657" y="21310132"/>
            <a:ext cx="5157916"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5" name="Text Placeholder 4"/>
          <p:cNvSpPr>
            <a:spLocks noGrp="1"/>
          </p:cNvSpPr>
          <p:nvPr>
            <p:ph type="body" sz="quarter" idx="3"/>
          </p:nvPr>
        </p:nvSpPr>
        <p:spPr>
          <a:xfrm>
            <a:off x="6823378" y="18766169"/>
            <a:ext cx="5141204"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30" name="Picture Placeholder 2"/>
          <p:cNvSpPr>
            <a:spLocks noGrp="1" noChangeAspect="1"/>
          </p:cNvSpPr>
          <p:nvPr>
            <p:ph type="pic" idx="21"/>
          </p:nvPr>
        </p:nvSpPr>
        <p:spPr>
          <a:xfrm>
            <a:off x="6823376" y="9755346"/>
            <a:ext cx="5141204"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sk-SK"/>
              <a:t>Kliknutím na ikonu pridáte obrázok</a:t>
            </a:r>
            <a:endParaRPr lang="en-US" dirty="0"/>
          </a:p>
        </p:txBody>
      </p:sp>
      <p:sp>
        <p:nvSpPr>
          <p:cNvPr id="23" name="Text Placeholder 3"/>
          <p:cNvSpPr>
            <a:spLocks noGrp="1"/>
          </p:cNvSpPr>
          <p:nvPr>
            <p:ph type="body" sz="half" idx="19"/>
          </p:nvPr>
        </p:nvSpPr>
        <p:spPr>
          <a:xfrm>
            <a:off x="6821002" y="21310128"/>
            <a:ext cx="5148014"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14" name="Text Placeholder 4"/>
          <p:cNvSpPr>
            <a:spLocks noGrp="1"/>
          </p:cNvSpPr>
          <p:nvPr>
            <p:ph type="body" sz="quarter" idx="13"/>
          </p:nvPr>
        </p:nvSpPr>
        <p:spPr>
          <a:xfrm>
            <a:off x="12499311" y="18766169"/>
            <a:ext cx="5143992"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31" name="Picture Placeholder 2"/>
          <p:cNvSpPr>
            <a:spLocks noGrp="1" noChangeAspect="1"/>
          </p:cNvSpPr>
          <p:nvPr>
            <p:ph type="pic" idx="22"/>
          </p:nvPr>
        </p:nvSpPr>
        <p:spPr>
          <a:xfrm>
            <a:off x="12499309" y="9755346"/>
            <a:ext cx="5143992"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sk-SK"/>
              <a:t>Kliknutím na ikonu pridáte obrázok</a:t>
            </a:r>
            <a:endParaRPr lang="en-US" dirty="0"/>
          </a:p>
        </p:txBody>
      </p:sp>
      <p:sp>
        <p:nvSpPr>
          <p:cNvPr id="24" name="Text Placeholder 3"/>
          <p:cNvSpPr>
            <a:spLocks noGrp="1"/>
          </p:cNvSpPr>
          <p:nvPr>
            <p:ph type="body" sz="half" idx="20"/>
          </p:nvPr>
        </p:nvSpPr>
        <p:spPr>
          <a:xfrm>
            <a:off x="12499095" y="21310119"/>
            <a:ext cx="5150804"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cxnSp>
        <p:nvCxnSpPr>
          <p:cNvPr id="19" name="Straight Connector 18"/>
          <p:cNvCxnSpPr/>
          <p:nvPr/>
        </p:nvCxnSpPr>
        <p:spPr>
          <a:xfrm>
            <a:off x="6537005" y="9418955"/>
            <a:ext cx="0" cy="1749234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2214273" y="9418955"/>
            <a:ext cx="0" cy="1751213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53059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658744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68606" y="1899218"/>
            <a:ext cx="3074698" cy="25719915"/>
          </a:xfrm>
        </p:spPr>
        <p:txBody>
          <a:bodyPr vert="eaVert" anchor="b" anchorCtr="0"/>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144658" y="3413378"/>
            <a:ext cx="13022899" cy="24205752"/>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60684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186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026214" y="12633366"/>
            <a:ext cx="15483407" cy="8456783"/>
          </a:xfrm>
        </p:spPr>
        <p:txBody>
          <a:bodyPr anchor="b"/>
          <a:lstStyle>
            <a:lvl1pPr algn="l">
              <a:defRPr sz="9354"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026210" y="21090147"/>
            <a:ext cx="15483410" cy="3798308"/>
          </a:xfrm>
        </p:spPr>
        <p:txBody>
          <a:bodyPr anchor="t"/>
          <a:lstStyle>
            <a:lvl1pPr marL="0" indent="0" algn="l">
              <a:buNone/>
              <a:defRPr sz="4677" cap="all">
                <a:solidFill>
                  <a:schemeClr val="bg2">
                    <a:lumMod val="40000"/>
                    <a:lumOff val="60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80919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935612" y="9096587"/>
            <a:ext cx="7712775" cy="18522546"/>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9920037" y="9076796"/>
            <a:ext cx="7712779" cy="18542332"/>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53274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a:t>Kliknutím upravte štýl predlohy nadpisu</a:t>
            </a:r>
            <a:endParaRPr lang="en-US" dirty="0"/>
          </a:p>
        </p:txBody>
      </p:sp>
      <p:sp>
        <p:nvSpPr>
          <p:cNvPr id="3" name="Text Placeholder 2"/>
          <p:cNvSpPr>
            <a:spLocks noGrp="1"/>
          </p:cNvSpPr>
          <p:nvPr>
            <p:ph type="body" idx="1"/>
          </p:nvPr>
        </p:nvSpPr>
        <p:spPr>
          <a:xfrm>
            <a:off x="1935611" y="8409781"/>
            <a:ext cx="7712772"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4" name="Content Placeholder 3"/>
          <p:cNvSpPr>
            <a:spLocks noGrp="1"/>
          </p:cNvSpPr>
          <p:nvPr>
            <p:ph sz="half" idx="2"/>
          </p:nvPr>
        </p:nvSpPr>
        <p:spPr>
          <a:xfrm>
            <a:off x="1935612" y="11100912"/>
            <a:ext cx="7712775" cy="16518214"/>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9920039" y="8409781"/>
            <a:ext cx="7712775" cy="2543957"/>
          </a:xfrm>
        </p:spPr>
        <p:txBody>
          <a:bodyPr anchor="b">
            <a:noAutofit/>
          </a:bodyPr>
          <a:lstStyle>
            <a:lvl1pPr marL="0" indent="0">
              <a:buNone/>
              <a:defRPr sz="5612" b="0">
                <a:solidFill>
                  <a:schemeClr val="bg2">
                    <a:lumMod val="40000"/>
                    <a:lumOff val="6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sk-SK"/>
              <a:t>Kliknite sem a upravte štýly predlohy textu</a:t>
            </a:r>
          </a:p>
        </p:txBody>
      </p:sp>
      <p:sp>
        <p:nvSpPr>
          <p:cNvPr id="6" name="Content Placeholder 5"/>
          <p:cNvSpPr>
            <a:spLocks noGrp="1"/>
          </p:cNvSpPr>
          <p:nvPr>
            <p:ph sz="quarter" idx="4"/>
          </p:nvPr>
        </p:nvSpPr>
        <p:spPr>
          <a:xfrm>
            <a:off x="9920039" y="11100912"/>
            <a:ext cx="7712775" cy="16518214"/>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11/8/2022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162237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7" name="Date Placeholder 2"/>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204181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414405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026208" y="6391434"/>
            <a:ext cx="5966700" cy="6391434"/>
          </a:xfrm>
        </p:spPr>
        <p:txBody>
          <a:bodyPr anchor="b"/>
          <a:lstStyle>
            <a:lvl1pPr algn="l">
              <a:defRPr sz="5612" b="0"/>
            </a:lvl1pPr>
          </a:lstStyle>
          <a:p>
            <a:r>
              <a:rPr lang="sk-SK"/>
              <a:t>Kliknutím upravte štýl predlohy nadpisu</a:t>
            </a:r>
            <a:endParaRPr lang="en-US" dirty="0"/>
          </a:p>
        </p:txBody>
      </p:sp>
      <p:sp>
        <p:nvSpPr>
          <p:cNvPr id="3" name="Content Placeholder 2"/>
          <p:cNvSpPr>
            <a:spLocks noGrp="1"/>
          </p:cNvSpPr>
          <p:nvPr>
            <p:ph idx="1"/>
          </p:nvPr>
        </p:nvSpPr>
        <p:spPr>
          <a:xfrm>
            <a:off x="8393956" y="6391434"/>
            <a:ext cx="9115666" cy="20183475"/>
          </a:xfrm>
        </p:spPr>
        <p:txBody>
          <a:bodyPr anchor="ctr">
            <a:normAutofit/>
          </a:bodyPr>
          <a:lstStyle>
            <a:lvl1pPr>
              <a:defRPr sz="4677"/>
            </a:lvl1pPr>
            <a:lvl2pPr>
              <a:defRPr sz="4209"/>
            </a:lvl2pPr>
            <a:lvl3pPr>
              <a:defRPr sz="3742"/>
            </a:lvl3pPr>
            <a:lvl4pPr>
              <a:defRPr sz="3274"/>
            </a:lvl4pPr>
            <a:lvl5pPr>
              <a:defRPr sz="3274"/>
            </a:lvl5pPr>
            <a:lvl6pPr>
              <a:defRPr sz="3274"/>
            </a:lvl6pPr>
            <a:lvl7pPr>
              <a:defRPr sz="3274"/>
            </a:lvl7pPr>
            <a:lvl8pPr>
              <a:defRPr sz="3274"/>
            </a:lvl8pPr>
            <a:lvl9pPr>
              <a:defRPr sz="3274"/>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026208" y="13814474"/>
            <a:ext cx="5966700" cy="12782863"/>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7" name="Date Placeholder 4"/>
          <p:cNvSpPr>
            <a:spLocks noGrp="1"/>
          </p:cNvSpPr>
          <p:nvPr>
            <p:ph type="dt" sz="half" idx="10"/>
          </p:nvPr>
        </p:nvSpPr>
        <p:spPr/>
        <p:txBody>
          <a:bodyPr/>
          <a:lstStyle/>
          <a:p>
            <a:fld id="{F6FA2B21-3FCD-4721-B95C-427943F61125}" type="datetime1">
              <a:rPr lang="en-US" smtClean="0"/>
              <a:t>11/8/2022</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698581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024373" y="8185485"/>
            <a:ext cx="8934805" cy="6952121"/>
          </a:xfrm>
        </p:spPr>
        <p:txBody>
          <a:bodyPr anchor="b">
            <a:normAutofit/>
          </a:bodyPr>
          <a:lstStyle>
            <a:lvl1pPr algn="l">
              <a:defRPr sz="8419"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2192028" y="5045869"/>
            <a:ext cx="5614663" cy="201834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sk-SK"/>
              <a:t>Kliknutím na ikonu pridáte obrázok</a:t>
            </a:r>
            <a:endParaRPr lang="en-US" dirty="0"/>
          </a:p>
        </p:txBody>
      </p:sp>
      <p:sp>
        <p:nvSpPr>
          <p:cNvPr id="4" name="Text Placeholder 3"/>
          <p:cNvSpPr>
            <a:spLocks noGrp="1"/>
          </p:cNvSpPr>
          <p:nvPr>
            <p:ph type="body" sz="half" idx="2"/>
          </p:nvPr>
        </p:nvSpPr>
        <p:spPr>
          <a:xfrm>
            <a:off x="2026209" y="16146780"/>
            <a:ext cx="8920900" cy="6055043"/>
          </a:xfrm>
        </p:spPr>
        <p:txBody>
          <a:bodyPr>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F6FA2B21-3FCD-4721-B95C-427943F61125}" type="datetime1">
              <a:rPr lang="en-US" smtClean="0"/>
              <a:t>11/8/2022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06397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18113511" y="0"/>
            <a:ext cx="1603772"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133515" y="1998562"/>
            <a:ext cx="16499300" cy="6182756"/>
          </a:xfrm>
          <a:prstGeom prst="rect">
            <a:avLst/>
          </a:prstGeom>
        </p:spPr>
        <p:txBody>
          <a:bodyPr vert="horz" lIns="91440" tIns="45720" rIns="91440" bIns="45720" rtlCol="0" anchor="t">
            <a:noAutofit/>
          </a:bodyPr>
          <a:lstStyle/>
          <a:p>
            <a:r>
              <a:rPr lang="sk-SK"/>
              <a:t>Kliknutím upravte štýl predlohy nadpisu</a:t>
            </a:r>
            <a:endParaRPr lang="en-US" dirty="0"/>
          </a:p>
        </p:txBody>
      </p:sp>
      <p:sp>
        <p:nvSpPr>
          <p:cNvPr id="3" name="Text Placeholder 2"/>
          <p:cNvSpPr>
            <a:spLocks noGrp="1"/>
          </p:cNvSpPr>
          <p:nvPr>
            <p:ph type="body" idx="1"/>
          </p:nvPr>
        </p:nvSpPr>
        <p:spPr>
          <a:xfrm>
            <a:off x="1935611" y="9062811"/>
            <a:ext cx="15695483" cy="18521301"/>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rot="5400000">
            <a:off x="16499083" y="8310617"/>
            <a:ext cx="4373082" cy="534729"/>
          </a:xfrm>
          <a:prstGeom prst="rect">
            <a:avLst/>
          </a:prstGeom>
        </p:spPr>
        <p:txBody>
          <a:bodyPr vert="horz" lIns="91440" tIns="45720" rIns="91440" bIns="45720" rtlCol="0" anchor="t"/>
          <a:lstStyle>
            <a:lvl1pPr algn="l">
              <a:defRPr sz="2572" b="0" i="0">
                <a:solidFill>
                  <a:schemeClr val="tx1">
                    <a:tint val="75000"/>
                    <a:alpha val="60000"/>
                  </a:schemeClr>
                </a:solidFill>
              </a:defRPr>
            </a:lvl1pPr>
          </a:lstStyle>
          <a:p>
            <a:fld id="{F6FA2B21-3FCD-4721-B95C-427943F61125}" type="datetime1">
              <a:rPr lang="en-US" smtClean="0"/>
              <a:t>11/8/2022</a:t>
            </a:fld>
            <a:endParaRPr lang="en-US"/>
          </a:p>
        </p:txBody>
      </p:sp>
      <p:sp>
        <p:nvSpPr>
          <p:cNvPr id="5" name="Footer Placeholder 4"/>
          <p:cNvSpPr>
            <a:spLocks noGrp="1"/>
          </p:cNvSpPr>
          <p:nvPr>
            <p:ph type="ftr" sz="quarter" idx="3"/>
          </p:nvPr>
        </p:nvSpPr>
        <p:spPr>
          <a:xfrm rot="5400000">
            <a:off x="10570367" y="14643777"/>
            <a:ext cx="17039387" cy="534731"/>
          </a:xfrm>
          <a:prstGeom prst="rect">
            <a:avLst/>
          </a:prstGeom>
        </p:spPr>
        <p:txBody>
          <a:bodyPr vert="horz" lIns="91440" tIns="45720" rIns="91440" bIns="45720" rtlCol="0" anchor="b"/>
          <a:lstStyle>
            <a:lvl1pPr algn="l">
              <a:defRPr sz="257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8162124" y="1305554"/>
            <a:ext cx="1470505" cy="3389018"/>
          </a:xfrm>
          <a:prstGeom prst="rect">
            <a:avLst/>
          </a:prstGeom>
        </p:spPr>
        <p:txBody>
          <a:bodyPr vert="horz" lIns="91440" tIns="45720" rIns="91440" bIns="45720" rtlCol="0" anchor="b"/>
          <a:lstStyle>
            <a:lvl1pPr algn="ctr">
              <a:defRPr sz="655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8675094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1069179" rtl="0" eaLnBrk="1" latinLnBrk="0" hangingPunct="1">
        <a:spcBef>
          <a:spcPct val="0"/>
        </a:spcBef>
        <a:buNone/>
        <a:defRPr sz="9822"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01886" indent="-801886" algn="l" defTabSz="1069179" rtl="0" eaLnBrk="1" latinLnBrk="0" hangingPunct="1">
        <a:spcBef>
          <a:spcPts val="2339"/>
        </a:spcBef>
        <a:spcAft>
          <a:spcPts val="0"/>
        </a:spcAft>
        <a:buClr>
          <a:schemeClr val="bg2">
            <a:lumMod val="40000"/>
            <a:lumOff val="60000"/>
          </a:schemeClr>
        </a:buClr>
        <a:buSzPct val="80000"/>
        <a:buFont typeface="Wingdings 3" charset="2"/>
        <a:buChar char=""/>
        <a:defRPr sz="4677" b="0" i="0" kern="1200">
          <a:solidFill>
            <a:schemeClr val="tx1"/>
          </a:solidFill>
          <a:latin typeface="+mj-lt"/>
          <a:ea typeface="+mj-ea"/>
          <a:cs typeface="+mj-cs"/>
        </a:defRPr>
      </a:lvl1pPr>
      <a:lvl2pPr marL="1737417" indent="-668238" algn="l" defTabSz="1069179" rtl="0" eaLnBrk="1" latinLnBrk="0" hangingPunct="1">
        <a:spcBef>
          <a:spcPts val="2339"/>
        </a:spcBef>
        <a:spcAft>
          <a:spcPts val="0"/>
        </a:spcAft>
        <a:buClr>
          <a:schemeClr val="bg2">
            <a:lumMod val="40000"/>
            <a:lumOff val="60000"/>
          </a:schemeClr>
        </a:buClr>
        <a:buSzPct val="80000"/>
        <a:buFont typeface="Wingdings 3" charset="2"/>
        <a:buChar char=""/>
        <a:defRPr sz="4209" b="0" i="0" kern="1200">
          <a:solidFill>
            <a:schemeClr val="tx1"/>
          </a:solidFill>
          <a:latin typeface="+mj-lt"/>
          <a:ea typeface="+mj-ea"/>
          <a:cs typeface="+mj-cs"/>
        </a:defRPr>
      </a:lvl2pPr>
      <a:lvl3pPr marL="2672952"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742" b="0" i="0" kern="1200">
          <a:solidFill>
            <a:schemeClr val="tx1"/>
          </a:solidFill>
          <a:latin typeface="+mj-lt"/>
          <a:ea typeface="+mj-ea"/>
          <a:cs typeface="+mj-cs"/>
        </a:defRPr>
      </a:lvl3pPr>
      <a:lvl4pPr marL="3742131"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4pPr>
      <a:lvl5pPr marL="4811309"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5pPr>
      <a:lvl6pPr marL="5880490"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6pPr>
      <a:lvl7pPr marL="6949669"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7pPr>
      <a:lvl8pPr marL="8018850"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8pPr>
      <a:lvl9pPr marL="9088028" indent="-534590" algn="l" defTabSz="1069179" rtl="0" eaLnBrk="1" latinLnBrk="0" hangingPunct="1">
        <a:spcBef>
          <a:spcPts val="2339"/>
        </a:spcBef>
        <a:spcAft>
          <a:spcPts val="0"/>
        </a:spcAft>
        <a:buClr>
          <a:schemeClr val="bg2">
            <a:lumMod val="40000"/>
            <a:lumOff val="60000"/>
          </a:schemeClr>
        </a:buClr>
        <a:buSzPct val="80000"/>
        <a:buFont typeface="Wingdings 3" charset="2"/>
        <a:buChar char=""/>
        <a:defRPr sz="3274" b="0" i="0" kern="1200">
          <a:solidFill>
            <a:schemeClr val="tx1"/>
          </a:solidFill>
          <a:latin typeface="+mj-lt"/>
          <a:ea typeface="+mj-ea"/>
          <a:cs typeface="+mj-cs"/>
        </a:defRPr>
      </a:lvl9pPr>
    </p:bodyStyle>
    <p:otherStyle>
      <a:defPPr>
        <a:defRPr lang="en-US"/>
      </a:defPPr>
      <a:lvl1pPr marL="0" algn="l" defTabSz="1069179" rtl="0" eaLnBrk="1" latinLnBrk="0" hangingPunct="1">
        <a:defRPr sz="4209" kern="1200">
          <a:solidFill>
            <a:schemeClr val="tx1"/>
          </a:solidFill>
          <a:latin typeface="+mn-lt"/>
          <a:ea typeface="+mn-ea"/>
          <a:cs typeface="+mn-cs"/>
        </a:defRPr>
      </a:lvl1pPr>
      <a:lvl2pPr marL="1069179" algn="l" defTabSz="1069179" rtl="0" eaLnBrk="1" latinLnBrk="0" hangingPunct="1">
        <a:defRPr sz="4209" kern="1200">
          <a:solidFill>
            <a:schemeClr val="tx1"/>
          </a:solidFill>
          <a:latin typeface="+mn-lt"/>
          <a:ea typeface="+mn-ea"/>
          <a:cs typeface="+mn-cs"/>
        </a:defRPr>
      </a:lvl2pPr>
      <a:lvl3pPr marL="2138359" algn="l" defTabSz="1069179" rtl="0" eaLnBrk="1" latinLnBrk="0" hangingPunct="1">
        <a:defRPr sz="4209" kern="1200">
          <a:solidFill>
            <a:schemeClr val="tx1"/>
          </a:solidFill>
          <a:latin typeface="+mn-lt"/>
          <a:ea typeface="+mn-ea"/>
          <a:cs typeface="+mn-cs"/>
        </a:defRPr>
      </a:lvl3pPr>
      <a:lvl4pPr marL="3207538" algn="l" defTabSz="1069179" rtl="0" eaLnBrk="1" latinLnBrk="0" hangingPunct="1">
        <a:defRPr sz="4209" kern="1200">
          <a:solidFill>
            <a:schemeClr val="tx1"/>
          </a:solidFill>
          <a:latin typeface="+mn-lt"/>
          <a:ea typeface="+mn-ea"/>
          <a:cs typeface="+mn-cs"/>
        </a:defRPr>
      </a:lvl4pPr>
      <a:lvl5pPr marL="4276721" algn="l" defTabSz="1069179" rtl="0" eaLnBrk="1" latinLnBrk="0" hangingPunct="1">
        <a:defRPr sz="4209" kern="1200">
          <a:solidFill>
            <a:schemeClr val="tx1"/>
          </a:solidFill>
          <a:latin typeface="+mn-lt"/>
          <a:ea typeface="+mn-ea"/>
          <a:cs typeface="+mn-cs"/>
        </a:defRPr>
      </a:lvl5pPr>
      <a:lvl6pPr marL="5345900" algn="l" defTabSz="1069179" rtl="0" eaLnBrk="1" latinLnBrk="0" hangingPunct="1">
        <a:defRPr sz="4209" kern="1200">
          <a:solidFill>
            <a:schemeClr val="tx1"/>
          </a:solidFill>
          <a:latin typeface="+mn-lt"/>
          <a:ea typeface="+mn-ea"/>
          <a:cs typeface="+mn-cs"/>
        </a:defRPr>
      </a:lvl6pPr>
      <a:lvl7pPr marL="6415081" algn="l" defTabSz="1069179" rtl="0" eaLnBrk="1" latinLnBrk="0" hangingPunct="1">
        <a:defRPr sz="4209" kern="1200">
          <a:solidFill>
            <a:schemeClr val="tx1"/>
          </a:solidFill>
          <a:latin typeface="+mn-lt"/>
          <a:ea typeface="+mn-ea"/>
          <a:cs typeface="+mn-cs"/>
        </a:defRPr>
      </a:lvl7pPr>
      <a:lvl8pPr marL="7484259" algn="l" defTabSz="1069179" rtl="0" eaLnBrk="1" latinLnBrk="0" hangingPunct="1">
        <a:defRPr sz="4209" kern="1200">
          <a:solidFill>
            <a:schemeClr val="tx1"/>
          </a:solidFill>
          <a:latin typeface="+mn-lt"/>
          <a:ea typeface="+mn-ea"/>
          <a:cs typeface="+mn-cs"/>
        </a:defRPr>
      </a:lvl8pPr>
      <a:lvl9pPr marL="8553440" algn="l" defTabSz="1069179"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F635609-6941-C0A8-F7BB-A7B7DCD3AD09}"/>
              </a:ext>
            </a:extLst>
          </p:cNvPr>
          <p:cNvSpPr>
            <a:spLocks noGrp="1"/>
          </p:cNvSpPr>
          <p:nvPr>
            <p:ph type="ctrTitle"/>
          </p:nvPr>
        </p:nvSpPr>
        <p:spPr>
          <a:xfrm>
            <a:off x="3103593" y="12791341"/>
            <a:ext cx="15176442" cy="4317247"/>
          </a:xfrm>
        </p:spPr>
        <p:txBody>
          <a:bodyPr>
            <a:normAutofit fontScale="90000"/>
          </a:bodyPr>
          <a:lstStyle/>
          <a:p>
            <a:pPr algn="ctr"/>
            <a:r>
              <a:rPr lang="en-US" sz="10173" b="1" dirty="0">
                <a:solidFill>
                  <a:schemeClr val="tx1"/>
                </a:solidFill>
              </a:rPr>
              <a:t>Teaching mathematics through games in primary schools (grades 1-3)</a:t>
            </a:r>
            <a:endParaRPr lang="sk-SK" sz="10173" b="1" dirty="0">
              <a:solidFill>
                <a:schemeClr val="tx1"/>
              </a:solidFill>
            </a:endParaRPr>
          </a:p>
        </p:txBody>
      </p:sp>
      <p:sp>
        <p:nvSpPr>
          <p:cNvPr id="3" name="Podnadpis 2">
            <a:extLst>
              <a:ext uri="{FF2B5EF4-FFF2-40B4-BE49-F238E27FC236}">
                <a16:creationId xmlns:a16="http://schemas.microsoft.com/office/drawing/2014/main" id="{BB1D1263-0688-EE62-EC5A-FB98200F13FB}"/>
              </a:ext>
            </a:extLst>
          </p:cNvPr>
          <p:cNvSpPr>
            <a:spLocks noGrp="1"/>
          </p:cNvSpPr>
          <p:nvPr>
            <p:ph type="subTitle" idx="1"/>
          </p:nvPr>
        </p:nvSpPr>
        <p:spPr>
          <a:xfrm>
            <a:off x="3099623" y="17730758"/>
            <a:ext cx="15180409" cy="801888"/>
          </a:xfrm>
        </p:spPr>
        <p:txBody>
          <a:bodyPr>
            <a:normAutofit lnSpcReduction="10000"/>
          </a:bodyPr>
          <a:lstStyle/>
          <a:p>
            <a:pPr algn="ctr">
              <a:spcAft>
                <a:spcPts val="1052"/>
              </a:spcAft>
            </a:pPr>
            <a:r>
              <a:rPr lang="sk-SK" dirty="0">
                <a:solidFill>
                  <a:schemeClr val="tx1"/>
                </a:solidFill>
              </a:rPr>
              <a:t>Tomáš </a:t>
            </a:r>
            <a:r>
              <a:rPr lang="sk-SK" dirty="0" err="1">
                <a:solidFill>
                  <a:schemeClr val="tx1"/>
                </a:solidFill>
              </a:rPr>
              <a:t>Brček</a:t>
            </a:r>
            <a:endParaRPr lang="sk-SK" dirty="0">
              <a:solidFill>
                <a:schemeClr val="tx1"/>
              </a:solidFill>
            </a:endParaRPr>
          </a:p>
        </p:txBody>
      </p:sp>
      <p:pic>
        <p:nvPicPr>
          <p:cNvPr id="1026" name="Picture 2" descr="Yes, mathematics can be decolonised. Here's how to begin">
            <a:extLst>
              <a:ext uri="{FF2B5EF4-FFF2-40B4-BE49-F238E27FC236}">
                <a16:creationId xmlns:a16="http://schemas.microsoft.com/office/drawing/2014/main" id="{433FA4BF-ED1D-9FF9-1999-115C7F3E82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rot="20361539">
            <a:off x="1182426" y="1197894"/>
            <a:ext cx="8309506" cy="8309506"/>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Mr. Nussbaum Games Math Games Activities">
            <a:extLst>
              <a:ext uri="{FF2B5EF4-FFF2-40B4-BE49-F238E27FC236}">
                <a16:creationId xmlns:a16="http://schemas.microsoft.com/office/drawing/2014/main" id="{17285D35-8241-AA41-4CF6-511827BF4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283" y="23458234"/>
            <a:ext cx="6545604" cy="4205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programme to boost exercise levels in primary school children through  Irish - Independent.ie">
            <a:extLst>
              <a:ext uri="{FF2B5EF4-FFF2-40B4-BE49-F238E27FC236}">
                <a16:creationId xmlns:a16="http://schemas.microsoft.com/office/drawing/2014/main" id="{84E0ACC8-C964-52F6-53FF-22C54542C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396">
            <a:off x="928375" y="19024297"/>
            <a:ext cx="7936350" cy="4621004"/>
          </a:xfrm>
          <a:prstGeom prst="rect">
            <a:avLst/>
          </a:prstGeom>
          <a:noFill/>
          <a:extLst>
            <a:ext uri="{909E8E84-426E-40DD-AFC4-6F175D3DCCD1}">
              <a14:hiddenFill xmlns:a14="http://schemas.microsoft.com/office/drawing/2010/main">
                <a:solidFill>
                  <a:srgbClr val="FFFFFF"/>
                </a:solidFill>
              </a14:hiddenFill>
            </a:ext>
          </a:extLst>
        </p:spPr>
      </p:pic>
      <p:sp>
        <p:nvSpPr>
          <p:cNvPr id="5" name="BlokTextu 4">
            <a:extLst>
              <a:ext uri="{FF2B5EF4-FFF2-40B4-BE49-F238E27FC236}">
                <a16:creationId xmlns:a16="http://schemas.microsoft.com/office/drawing/2014/main" id="{3D0EA83D-EC06-F101-A0DB-8ABF3F4BE5D6}"/>
              </a:ext>
            </a:extLst>
          </p:cNvPr>
          <p:cNvSpPr txBox="1"/>
          <p:nvPr/>
        </p:nvSpPr>
        <p:spPr>
          <a:xfrm rot="1462661">
            <a:off x="13396962" y="2220180"/>
            <a:ext cx="4771850" cy="1569660"/>
          </a:xfrm>
          <a:prstGeom prst="rect">
            <a:avLst/>
          </a:prstGeom>
          <a:noFill/>
        </p:spPr>
        <p:txBody>
          <a:bodyPr wrap="square" rtlCol="0">
            <a:spAutoFit/>
          </a:bodyPr>
          <a:lstStyle/>
          <a:p>
            <a:r>
              <a:rPr lang="sk-SK" sz="9600" dirty="0">
                <a:latin typeface="Brush Script MT" panose="03060802040406070304" pitchFamily="66" charset="0"/>
              </a:rPr>
              <a:t>2+2 = 4</a:t>
            </a:r>
          </a:p>
        </p:txBody>
      </p:sp>
      <p:sp>
        <p:nvSpPr>
          <p:cNvPr id="6" name="BlokTextu 5">
            <a:extLst>
              <a:ext uri="{FF2B5EF4-FFF2-40B4-BE49-F238E27FC236}">
                <a16:creationId xmlns:a16="http://schemas.microsoft.com/office/drawing/2014/main" id="{78F7716B-C273-A9AF-A978-B96DF2130D30}"/>
              </a:ext>
            </a:extLst>
          </p:cNvPr>
          <p:cNvSpPr txBox="1"/>
          <p:nvPr/>
        </p:nvSpPr>
        <p:spPr>
          <a:xfrm rot="20235027">
            <a:off x="15065207" y="15319182"/>
            <a:ext cx="5918438" cy="11079956"/>
          </a:xfrm>
          <a:prstGeom prst="rect">
            <a:avLst/>
          </a:prstGeom>
          <a:noFill/>
          <a:effectLst>
            <a:innerShdw blurRad="63500" dist="50800" dir="18900000">
              <a:prstClr val="black">
                <a:alpha val="50000"/>
              </a:prstClr>
            </a:innerShdw>
          </a:effectLst>
        </p:spPr>
        <p:txBody>
          <a:bodyPr wrap="square" rtlCol="0">
            <a:spAutoFit/>
          </a:bodyPr>
          <a:lstStyle/>
          <a:p>
            <a:r>
              <a:rPr lang="sk-SK" sz="71400" dirty="0"/>
              <a:t>8</a:t>
            </a:r>
          </a:p>
        </p:txBody>
      </p:sp>
      <p:sp>
        <p:nvSpPr>
          <p:cNvPr id="10" name="BlokTextu 9">
            <a:extLst>
              <a:ext uri="{FF2B5EF4-FFF2-40B4-BE49-F238E27FC236}">
                <a16:creationId xmlns:a16="http://schemas.microsoft.com/office/drawing/2014/main" id="{955A6A77-9F6C-C7D1-FE3D-636AC01024B7}"/>
              </a:ext>
            </a:extLst>
          </p:cNvPr>
          <p:cNvSpPr txBox="1"/>
          <p:nvPr/>
        </p:nvSpPr>
        <p:spPr>
          <a:xfrm>
            <a:off x="13153092" y="5921506"/>
            <a:ext cx="6698496" cy="3693319"/>
          </a:xfrm>
          <a:prstGeom prst="rect">
            <a:avLst/>
          </a:prstGeom>
          <a:noFill/>
        </p:spPr>
        <p:txBody>
          <a:bodyPr wrap="square" rtlCol="0">
            <a:spAutoFit/>
          </a:bodyPr>
          <a:lstStyle/>
          <a:p>
            <a:r>
              <a:rPr lang="en-US" dirty="0"/>
              <a:t>Mathematics has not been among the most popular subjects in schools for a long time, many students are afraid of it and try to avoid it. The goal of my article is to look at modern ways of teaching mathematics in schools, which would entertain students and develop their love for this subject from the </a:t>
            </a:r>
            <a:r>
              <a:rPr lang="sk-SK" dirty="0" err="1"/>
              <a:t>fi</a:t>
            </a:r>
            <a:r>
              <a:rPr lang="en-US" dirty="0" err="1"/>
              <a:t>rst</a:t>
            </a:r>
            <a:r>
              <a:rPr lang="en-US" dirty="0"/>
              <a:t> years of primary school. There are many programs in the world that try to promote teaching through games already in primary schools with the aim of bringing joy to students from learning new things. Teaching through games has many bene</a:t>
            </a:r>
            <a:r>
              <a:rPr lang="sk-SK" dirty="0" err="1"/>
              <a:t>fi</a:t>
            </a:r>
            <a:r>
              <a:rPr lang="en-US" dirty="0" err="1"/>
              <a:t>ts</a:t>
            </a:r>
            <a:r>
              <a:rPr lang="en-US" dirty="0"/>
              <a:t>, but there are also some disadvantages, which I would also like to focus on in my article and evaluate whether such education is really e</a:t>
            </a:r>
            <a:r>
              <a:rPr lang="sk-SK" dirty="0" err="1"/>
              <a:t>ff</a:t>
            </a:r>
            <a:r>
              <a:rPr lang="en-US" dirty="0" err="1"/>
              <a:t>ective</a:t>
            </a:r>
            <a:r>
              <a:rPr lang="sk-SK" dirty="0"/>
              <a:t>.</a:t>
            </a:r>
          </a:p>
        </p:txBody>
      </p:sp>
      <p:sp>
        <p:nvSpPr>
          <p:cNvPr id="12" name="BlokTextu 11">
            <a:extLst>
              <a:ext uri="{FF2B5EF4-FFF2-40B4-BE49-F238E27FC236}">
                <a16:creationId xmlns:a16="http://schemas.microsoft.com/office/drawing/2014/main" id="{66B242DA-6EB6-97F9-C2FE-0C132AB33A61}"/>
              </a:ext>
            </a:extLst>
          </p:cNvPr>
          <p:cNvSpPr txBox="1"/>
          <p:nvPr/>
        </p:nvSpPr>
        <p:spPr>
          <a:xfrm>
            <a:off x="975947" y="26310593"/>
            <a:ext cx="6797039" cy="1477328"/>
          </a:xfrm>
          <a:prstGeom prst="rect">
            <a:avLst/>
          </a:prstGeom>
          <a:noFill/>
        </p:spPr>
        <p:txBody>
          <a:bodyPr wrap="square" rtlCol="0">
            <a:spAutoFit/>
          </a:bodyPr>
          <a:lstStyle/>
          <a:p>
            <a:r>
              <a:rPr lang="en-US" dirty="0"/>
              <a:t>The aim of this article is not only to look at primary school teachers, whose main subject is mathematics and </a:t>
            </a:r>
            <a:r>
              <a:rPr lang="sk-SK" dirty="0" err="1"/>
              <a:t>fi</a:t>
            </a:r>
            <a:r>
              <a:rPr lang="en-US" dirty="0" err="1"/>
              <a:t>nd</a:t>
            </a:r>
            <a:r>
              <a:rPr lang="en-US" dirty="0"/>
              <a:t> out how often they use games in their teaching method, but also to come to a conclusion, whether such learning is really bene</a:t>
            </a:r>
            <a:r>
              <a:rPr lang="sk-SK" dirty="0" err="1"/>
              <a:t>fi</a:t>
            </a:r>
            <a:r>
              <a:rPr lang="en-US" dirty="0" err="1"/>
              <a:t>cial</a:t>
            </a:r>
            <a:r>
              <a:rPr lang="en-US" dirty="0"/>
              <a:t> for pupils. </a:t>
            </a:r>
            <a:endParaRPr lang="sk-SK" dirty="0"/>
          </a:p>
        </p:txBody>
      </p:sp>
    </p:spTree>
    <p:extLst>
      <p:ext uri="{BB962C8B-B14F-4D97-AF65-F5344CB8AC3E}">
        <p14:creationId xmlns:p14="http://schemas.microsoft.com/office/powerpoint/2010/main" val="223337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TM02836342[[fn=Ión]]</Template>
  <TotalTime>60</TotalTime>
  <Words>204</Words>
  <Application>Microsoft Office PowerPoint</Application>
  <PresentationFormat>Vlastná</PresentationFormat>
  <Paragraphs>6</Paragraphs>
  <Slides>1</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vt:i4>
      </vt:variant>
    </vt:vector>
  </HeadingPairs>
  <TitlesOfParts>
    <vt:vector size="6" baseType="lpstr">
      <vt:lpstr>Arial</vt:lpstr>
      <vt:lpstr>Brush Script MT</vt:lpstr>
      <vt:lpstr>Century Gothic</vt:lpstr>
      <vt:lpstr>Wingdings 3</vt:lpstr>
      <vt:lpstr>Ión</vt:lpstr>
      <vt:lpstr>Teaching mathematics through games in primary schools (grades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mathematics through games in primary schools (grades 1-3)</dc:title>
  <dc:creator>Tomáš Brcek</dc:creator>
  <cp:lastModifiedBy>Tomáš Brcek</cp:lastModifiedBy>
  <cp:revision>2</cp:revision>
  <dcterms:created xsi:type="dcterms:W3CDTF">2022-11-08T08:27:30Z</dcterms:created>
  <dcterms:modified xsi:type="dcterms:W3CDTF">2022-11-08T09:28:16Z</dcterms:modified>
</cp:coreProperties>
</file>