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7495-84AA-2E53-0470-DDFD2A55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E5EBD-1F45-49A1-31F8-41173780A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8D44-EF49-4E75-0109-FD3A030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70C7-8AEC-D7E8-CB63-2090B1DA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4A93-E633-FD83-64B0-D5CF50DE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29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86AC-A8AB-1CEC-532B-4D35E507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40D5-EFD4-1A19-F493-828AA2E4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B580-94B9-6399-D2A6-16DE44A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D235-B9C0-FD3D-2A54-92276B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89B0-A97B-2F7B-B10E-5BF19B1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5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C9041-5021-CE94-CAA1-6B9000A4F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B72A-E881-4C5D-1035-89EE87EE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2B28-45C6-444D-D0B6-FB9F0EFA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B89-3062-055B-AF9A-420F335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A978-6CF9-BF99-37CD-349AE25B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8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481F-283B-8113-3586-2B09B3EA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45C3-1FBA-1488-B111-7CF2BC3F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8FA9-DB8B-7A4F-1A61-DC0F0323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F450-6BCD-CBA5-EEA3-37E9FD46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46B8-0C5F-E6B6-5506-323F8E3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A5F6-78A8-6993-77CA-98EA6FD4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8909-7266-5DF7-DB1C-E89C9AB7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5380-7BE9-06A1-035D-F8970F0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27FA-1A2A-5884-461B-5EFA337F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A4FE-462A-3691-7C2A-B2D33529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54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D17-11B7-A401-FDCB-5CEB6B37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148F-D2B3-9FB6-C311-7A83B6D0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2070C-AA83-B264-DC15-6DB3487D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6C13-DEEC-97D5-EC0B-E4C730E2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1D4C6-4B95-61D0-E89E-019537B9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7D82-9F7F-1467-8FAB-3E393574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4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2CB-B678-DAD2-896F-A1B7B71B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FB45-580D-94F1-9354-BA298268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C5DB-BA01-D034-607E-6840E77E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64E3E-B197-C277-87AE-A776B8684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E5664-1BD8-B406-2F61-30E9FE27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B242A-04A9-F331-946F-F596A0C8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9A6CA-A80D-1EAC-E459-0A63AF6C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62602-BE08-7940-E913-3CC511AD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C83-0B5C-D6AA-2CDB-0E5DDB35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BFAEC-4F4B-FBF9-D2B5-1D76189A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1B73-0711-8725-0387-6753FF6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8C0E-4BC5-0CCA-DC07-A9D7268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32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37044-D31F-4136-0FA4-C25A8B5F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5CC21-1F0F-5304-6228-44E77767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DE11-8FF5-4BB6-CDE2-7768481D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1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E0CB-53CE-01FE-6CA9-D2F05C0B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C596-831F-A69F-180F-982CE07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F2AC-864C-ACCA-6B85-99359FF3D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4875-C36B-D84E-9A72-7DF27CD4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8545-6DB1-2F05-678B-0CD9AFF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08B5-A33C-47D3-8DE6-CD154AB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3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EFB-00BA-85EC-6F2C-C0EAF808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068B1-3D8F-3EC6-1DFC-2D405C7A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73839-AC33-8BA7-52A7-D276A5B8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6890-B7D8-B381-C72C-5E2FAE1F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D76E-89E1-B91F-638D-F930543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91C5-6D8B-7ADF-8C69-2FEB4788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0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3C22-19FD-17DF-1DF0-2400B3D2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F325-4D98-967D-AC83-4EA39083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9535-E6E0-64E4-1349-E86352E31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4DF9-BE2F-40A0-A3D8-75BD465EF8CF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911E-CCDC-080A-A636-E14FADF8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3877-18CF-3CCC-A1CD-35A481CAC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FD44-015E-47F5-A7F2-BA1C29E938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A8BD3-172E-0BC4-4F22-EB408B3E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04" y="494890"/>
            <a:ext cx="3419952" cy="579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6294B-D1F4-38DA-3413-04A17C97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6" y="494890"/>
            <a:ext cx="3400900" cy="5830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BD05D-B191-F081-C10C-0725515A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12" y="494890"/>
            <a:ext cx="335326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Briz</dc:creator>
  <cp:lastModifiedBy>Tomás Briz</cp:lastModifiedBy>
  <cp:revision>1</cp:revision>
  <dcterms:created xsi:type="dcterms:W3CDTF">2023-07-04T15:46:29Z</dcterms:created>
  <dcterms:modified xsi:type="dcterms:W3CDTF">2023-07-04T15:48:20Z</dcterms:modified>
</cp:coreProperties>
</file>