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6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8A78A-A1B4-FEFC-2DFD-EC0F5623C7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31E731A5-E8B6-6DCD-916B-D2D3AFED45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E31FDF6-0E89-305D-5F9D-857178FC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F98-0673-4293-96CA-046B64D9C00D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B91DD7A-9DC3-D082-3B5A-862CF3032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F150637-268F-AC36-9ED3-4E6329D9B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928E-255B-41E4-9F14-9E7FD08283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1775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8F33698-527B-3167-BF37-272B6C51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9C4C3829-2466-9CA6-2FE8-4CF37A8D9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C34FEEF-54E1-A98F-B8B8-10410815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F98-0673-4293-96CA-046B64D9C00D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8889039-F45A-5688-5257-BF0D13E8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8A468AE-72FB-54A9-F6D5-AA2C3A8F1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928E-255B-41E4-9F14-9E7FD08283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73705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28DBA8F-73C4-C906-C8B6-21F21C0E31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215ACACD-8B21-F5F2-BC18-42F61E52D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7AC28115-DCA7-5C42-B7DE-6BF301D31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F98-0673-4293-96CA-046B64D9C00D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C6038AD-8E37-63AB-A451-0F05A9271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061A610-FF42-972B-32A6-01465E1CC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928E-255B-41E4-9F14-9E7FD08283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090465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D7BD2F-0A04-5AD3-F21F-FD5932CB5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1EDE8D6-736B-05E8-3B48-B0627419E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821A03C-4F2F-7F51-7649-F6A04C4553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F98-0673-4293-96CA-046B64D9C00D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34CC904-9B86-3CDC-91D8-C76E093D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0FDB71E1-9FC9-B983-0A4C-6AB816CDC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928E-255B-41E4-9F14-9E7FD08283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02998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FB987B-DF21-4D70-8092-E465D5CE1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20894DE-97F9-8DE8-24D0-AC82A1436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ABBE15F-7B68-0BEB-3BD8-897BD6DDD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F98-0673-4293-96CA-046B64D9C00D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0C6C3535-DCDB-D292-8500-73284A111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DAD236D-71EE-8F73-6340-2DD209AB44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928E-255B-41E4-9F14-9E7FD08283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60946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FD8204C-8816-98FD-81ED-973F6728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07A5402-4992-E06C-A801-13038504868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EB7DE026-14D9-CB39-F864-F05D445A95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395707E-BB86-6917-7D28-904BA1300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F98-0673-4293-96CA-046B64D9C00D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9A25FCDD-A42E-95ED-8C07-73A2ABAD2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1B63128-F6E7-3586-8C0F-2E872ADEC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928E-255B-41E4-9F14-9E7FD08283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26599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E7E937D-C3C5-5A63-49D3-17ADF693CB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6DE1BB2-E6A4-4FC7-FA8B-7707C30D5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BC92710-408F-4DAC-A691-A7422EB776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0A19A09-6E8C-737C-70DF-5DBE0184D2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102A7C13-C80E-238F-AA2B-32C97D5105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1688F089-2B76-D7A8-9CA3-05067E90F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F98-0673-4293-96CA-046B64D9C00D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2275475C-EA5C-8D7E-8683-A43691A22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BAEEDC8-E1BE-AA21-C2D2-203C9B77D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928E-255B-41E4-9F14-9E7FD08283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684176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387A5D4-D93D-9866-4CB1-0BB997088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10CF3B06-1ACF-EFB6-C968-122694CE1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F98-0673-4293-96CA-046B64D9C00D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B3D65DE0-79FB-6175-FCFB-1293D169F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AEA7F9A-03B8-B75D-2461-CF6E8F5E3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928E-255B-41E4-9F14-9E7FD08283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361163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9A2A79BB-8E21-C9DC-9D63-97D9BC7E6E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F98-0673-4293-96CA-046B64D9C00D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4EB8019A-8CCD-31AB-7099-21DA9EA9D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8918D64-21D9-00FF-B356-6B314D3A40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928E-255B-41E4-9F14-9E7FD08283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036777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0C6D847-88DA-1EFC-980B-1E992868C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9057782-6A75-49BA-2794-BE14A5596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DF20BE0-BDC5-7263-E9DA-E56A3094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DFE771D-0306-EB57-80FE-0B4798769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F98-0673-4293-96CA-046B64D9C00D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7BD547C-BED7-FA9F-E041-9B668E2DE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D7E77C27-9D72-A07A-0EE5-2CB5A180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928E-255B-41E4-9F14-9E7FD08283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99871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72DDA94-B78B-C6EB-2471-B5810E91E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33E97DE3-5CD2-E003-280F-6AA898AA6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2033C98-6CE2-4101-AA3A-9887EE175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D62A9BCF-016F-D787-6B4C-305E4A9529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CD5F98-0673-4293-96CA-046B64D9C00D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27CB49E0-08EE-28C6-845D-8EBF3F61B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47048AC3-05A2-BDFA-1C84-4ECE9F17D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A928E-255B-41E4-9F14-9E7FD08283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86292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2F2E56F0-54DA-C24B-BB6C-DD4878719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88E57E5-BEB0-014E-59D9-222991834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95D1865B-5560-BBC6-118A-5782F1E180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CD5F98-0673-4293-96CA-046B64D9C00D}" type="datetimeFigureOut">
              <a:rPr lang="cs-CZ" smtClean="0"/>
              <a:t>09.10.2024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F2099071-DD0F-6CB4-C3C2-B67A590A07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82320DF-8AF9-CFB9-86F0-0FEC3C25ED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A928E-255B-41E4-9F14-9E7FD08283F8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4001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CA6606-67D5-3A65-49ED-C2D0E05DCB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Fren</a:t>
            </a:r>
            <a:r>
              <a:rPr lang="en-US" dirty="0"/>
              <a:t> ROBOT V1.0</a:t>
            </a:r>
            <a:endParaRPr lang="cs-CZ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27D8414-DF36-650D-C5B3-6064D26F6A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50137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19CBA5C-9F4B-B805-AFBC-F3EEA4609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Zašroubujte</a:t>
            </a:r>
            <a:r>
              <a:rPr lang="en-US" dirty="0"/>
              <a:t> 2ks M3x14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DE13244-960E-FB69-2346-F539CA2583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1924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1C39D67-F2DA-D141-00DD-AD832C0D3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Vložte</a:t>
            </a:r>
            <a:r>
              <a:rPr lang="en-US" dirty="0"/>
              <a:t> 2ks M3n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449F663-D311-6B46-BAF2-50F8E6CAD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542668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2275CD-EA9D-12A4-4B31-B4C1F7FD1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Zašroubujte</a:t>
            </a:r>
            <a:r>
              <a:rPr lang="en-US" dirty="0"/>
              <a:t> 2ks M3x6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7C6D7BE-B009-1C9B-BF0E-D7DDD6A3079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4891233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E5DABA9-B322-1E2E-81B0-106CFDF86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Vložte</a:t>
            </a:r>
            <a:r>
              <a:rPr lang="en-US" dirty="0"/>
              <a:t> 2ks M3n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8CFC969-6AE7-A75C-8CC3-36C7E366D8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255698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CCEBAC-C8F4-2D58-4315-86A58A3E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061526" cy="1325563"/>
          </a:xfrm>
        </p:spPr>
        <p:txBody>
          <a:bodyPr>
            <a:normAutofit/>
          </a:bodyPr>
          <a:lstStyle/>
          <a:p>
            <a:r>
              <a:rPr lang="en-US" dirty="0" err="1"/>
              <a:t>Vlože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strany</a:t>
            </a:r>
            <a:r>
              <a:rPr lang="en-US" dirty="0"/>
              <a:t> </a:t>
            </a:r>
            <a:r>
              <a:rPr lang="en-US" dirty="0" err="1"/>
              <a:t>pružiny</a:t>
            </a:r>
            <a:r>
              <a:rPr lang="en-US" dirty="0"/>
              <a:t> (</a:t>
            </a:r>
            <a:r>
              <a:rPr lang="en-US" dirty="0" err="1"/>
              <a:t>nejsou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obrázku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Vložte</a:t>
            </a:r>
            <a:r>
              <a:rPr lang="en-US" dirty="0"/>
              <a:t> </a:t>
            </a:r>
            <a:r>
              <a:rPr lang="en-US" dirty="0" err="1"/>
              <a:t>desku</a:t>
            </a:r>
            <a:r>
              <a:rPr lang="en-US" dirty="0"/>
              <a:t> s IR </a:t>
            </a:r>
            <a:r>
              <a:rPr lang="en-US" dirty="0" err="1"/>
              <a:t>čidly</a:t>
            </a:r>
            <a:r>
              <a:rPr lang="en-US" dirty="0"/>
              <a:t> a </a:t>
            </a:r>
            <a:r>
              <a:rPr lang="en-US" dirty="0" err="1"/>
              <a:t>zašroubujte</a:t>
            </a:r>
            <a:r>
              <a:rPr lang="en-US" dirty="0"/>
              <a:t> 2ks M3x30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D41B705-3673-414A-06E1-C9F30A9F91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7445132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F2BA5AA-80C9-B015-3BC4-5DD5773B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Vložte</a:t>
            </a:r>
            <a:r>
              <a:rPr lang="en-US" dirty="0"/>
              <a:t> 2ks </a:t>
            </a:r>
            <a:r>
              <a:rPr lang="en-US" dirty="0" err="1"/>
              <a:t>matka</a:t>
            </a:r>
            <a:r>
              <a:rPr lang="en-US" dirty="0"/>
              <a:t> M3n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2D06EDC-C5BE-E646-396D-0E5B9D743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800482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033434E-0F88-D73C-A18A-00A335A35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Vložte</a:t>
            </a:r>
            <a:r>
              <a:rPr lang="en-US" dirty="0"/>
              <a:t> 4ks </a:t>
            </a:r>
            <a:r>
              <a:rPr lang="en-US" dirty="0" err="1"/>
              <a:t>matka</a:t>
            </a:r>
            <a:r>
              <a:rPr lang="en-US" dirty="0"/>
              <a:t> M3n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7FA97E1-6C0A-57FA-DAF7-61451704FE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035814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7686EC11-7A06-D1C0-0D20-694808DF7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Zašroubujte</a:t>
            </a:r>
            <a:r>
              <a:rPr lang="en-US" dirty="0"/>
              <a:t> 4ks M3x30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BE5C39A-6165-5DD8-17D2-1060C72049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837019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7168419-936D-922A-29F2-798EFA9E5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Vložte</a:t>
            </a:r>
            <a:r>
              <a:rPr lang="en-US" dirty="0"/>
              <a:t> 4ks </a:t>
            </a:r>
            <a:r>
              <a:rPr lang="en-US" dirty="0" err="1"/>
              <a:t>matka</a:t>
            </a:r>
            <a:r>
              <a:rPr lang="en-US" dirty="0"/>
              <a:t> M3n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9EC06FA-A948-8FE0-5810-1E8CD362F8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13635920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E2184C8-DB38-0A75-517E-ED6615D1EC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  <p:sp>
        <p:nvSpPr>
          <p:cNvPr id="7" name="Nadpis 6">
            <a:extLst>
              <a:ext uri="{FF2B5EF4-FFF2-40B4-BE49-F238E27FC236}">
                <a16:creationId xmlns:a16="http://schemas.microsoft.com/office/drawing/2014/main" id="{063B89DE-B806-A873-22CE-28A0DA2AA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Zašroubujte</a:t>
            </a:r>
            <a:r>
              <a:rPr lang="en-US" dirty="0"/>
              <a:t> 2ks M3x25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5493161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C7F8C8A-C423-4355-A361-4203E15AA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Vložte</a:t>
            </a:r>
            <a:r>
              <a:rPr lang="en-US" dirty="0"/>
              <a:t> </a:t>
            </a:r>
            <a:r>
              <a:rPr lang="en-US" dirty="0" err="1"/>
              <a:t>silon</a:t>
            </a:r>
            <a:r>
              <a:rPr lang="en-US" dirty="0"/>
              <a:t> s </a:t>
            </a:r>
            <a:r>
              <a:rPr lang="en-US" dirty="0" err="1"/>
              <a:t>kuličkou</a:t>
            </a:r>
            <a:r>
              <a:rPr lang="en-US" dirty="0"/>
              <a:t> (</a:t>
            </a:r>
            <a:r>
              <a:rPr lang="en-US" dirty="0" err="1"/>
              <a:t>není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obrázku</a:t>
            </a:r>
            <a:r>
              <a:rPr lang="en-US" dirty="0"/>
              <a:t>)</a:t>
            </a:r>
            <a:br>
              <a:rPr lang="en-US" dirty="0"/>
            </a:br>
            <a:r>
              <a:rPr lang="en-US" dirty="0" err="1"/>
              <a:t>Zašroubujte</a:t>
            </a:r>
            <a:r>
              <a:rPr lang="en-US" dirty="0"/>
              <a:t> 2x M3x8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F80E6DA2-74A1-C9F9-976B-8B1B53C447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1480420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509632-2016-3191-D275-BADDE2F55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Zašroubujte</a:t>
            </a:r>
            <a:r>
              <a:rPr lang="en-US" dirty="0"/>
              <a:t> M3x20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661F90F8-D514-58BA-D5B7-F71A7E8D62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03539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9B55176-5EF8-A9B8-3D8C-5866ADE0E8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Vložte</a:t>
            </a:r>
            <a:r>
              <a:rPr lang="en-US" dirty="0"/>
              <a:t> 2ks M3n</a:t>
            </a:r>
            <a:endParaRPr lang="cs-CZ" dirty="0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439DE85A-6510-05CF-55B2-49E0D32301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2313934740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70</Words>
  <Application>Microsoft Office PowerPoint</Application>
  <PresentationFormat>Širokoúhlá obrazovka</PresentationFormat>
  <Paragraphs>14</Paragraphs>
  <Slides>14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Motiv Office</vt:lpstr>
      <vt:lpstr>Fren ROBOT V1.0</vt:lpstr>
      <vt:lpstr>Vložte 2ks matka M3n</vt:lpstr>
      <vt:lpstr>Vložte 4ks matka M3n</vt:lpstr>
      <vt:lpstr>Zašroubujte 4ks M3x30</vt:lpstr>
      <vt:lpstr>Vložte 4ks matka M3n</vt:lpstr>
      <vt:lpstr>Zašroubujte 2ks M3x25</vt:lpstr>
      <vt:lpstr>Vložte silon s kuličkou (není na obrázku) Zašroubujte 2x M3x8</vt:lpstr>
      <vt:lpstr>Zašroubujte M3x20</vt:lpstr>
      <vt:lpstr>Vložte 2ks M3n</vt:lpstr>
      <vt:lpstr>Zašroubujte 2ks M3x14</vt:lpstr>
      <vt:lpstr>Vložte 2ks M3n</vt:lpstr>
      <vt:lpstr>Zašroubujte 2ks M3x6</vt:lpstr>
      <vt:lpstr>Vložte 2ks M3n</vt:lpstr>
      <vt:lpstr>Vlože na strany pružiny (nejsou na obrázku) Vložte desku s IR čidly a zašroubujte 2ks M3x30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 P</dc:creator>
  <cp:lastModifiedBy>M P</cp:lastModifiedBy>
  <cp:revision>1</cp:revision>
  <dcterms:created xsi:type="dcterms:W3CDTF">2024-10-09T20:03:37Z</dcterms:created>
  <dcterms:modified xsi:type="dcterms:W3CDTF">2024-10-09T20:03:49Z</dcterms:modified>
</cp:coreProperties>
</file>