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C482-4AE6-45B9-8E2D-A8E3D2E3E3D2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3A32-6845-4E44-BFE7-F66D3965281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C482-4AE6-45B9-8E2D-A8E3D2E3E3D2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3A32-6845-4E44-BFE7-F66D3965281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C482-4AE6-45B9-8E2D-A8E3D2E3E3D2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3A32-6845-4E44-BFE7-F66D3965281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C482-4AE6-45B9-8E2D-A8E3D2E3E3D2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3A32-6845-4E44-BFE7-F66D3965281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C482-4AE6-45B9-8E2D-A8E3D2E3E3D2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3A32-6845-4E44-BFE7-F66D3965281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C482-4AE6-45B9-8E2D-A8E3D2E3E3D2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3A32-6845-4E44-BFE7-F66D3965281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C482-4AE6-45B9-8E2D-A8E3D2E3E3D2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3A32-6845-4E44-BFE7-F66D3965281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C482-4AE6-45B9-8E2D-A8E3D2E3E3D2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3A32-6845-4E44-BFE7-F66D3965281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C482-4AE6-45B9-8E2D-A8E3D2E3E3D2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3A32-6845-4E44-BFE7-F66D3965281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C482-4AE6-45B9-8E2D-A8E3D2E3E3D2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3A32-6845-4E44-BFE7-F66D3965281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C482-4AE6-45B9-8E2D-A8E3D2E3E3D2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3A32-6845-4E44-BFE7-F66D3965281B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5C482-4AE6-45B9-8E2D-A8E3D2E3E3D2}" type="datetimeFigureOut">
              <a:rPr lang="cs-CZ" smtClean="0"/>
              <a:t>03.12.2024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63A32-6845-4E44-BFE7-F66D3965281B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Test - </a:t>
            </a:r>
            <a:r>
              <a:rPr lang="cs-CZ" dirty="0" smtClean="0"/>
              <a:t>Jazyk C, časovač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1. Práce s proměnnou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Vytvořte proměnnou typu </a:t>
            </a:r>
            <a:r>
              <a:rPr lang="cs-CZ" dirty="0" err="1"/>
              <a:t>int</a:t>
            </a:r>
            <a:r>
              <a:rPr lang="cs-CZ" dirty="0"/>
              <a:t>, zapište do ní číslo 152. Poté proměnnou zvyšte o 20. Výslednou hodnotu </a:t>
            </a:r>
            <a:r>
              <a:rPr lang="cs-CZ" dirty="0" err="1"/>
              <a:t>zapiště</a:t>
            </a:r>
            <a:r>
              <a:rPr lang="cs-CZ" dirty="0"/>
              <a:t> do registru PORTF.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2. Podmínka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Napište příkaz s podmínkou. Pokud je hodnota v registru PINK větší než 5, zapíše se hodnota registru PINK do registru PORTF. Pokud je hodnota menší nebo rovna 5, zapíše se do registru PORTF hodnota 0.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3. Pole, </a:t>
            </a:r>
            <a:r>
              <a:rPr lang="cs-CZ" dirty="0" err="1" smtClean="0"/>
              <a:t>for</a:t>
            </a:r>
            <a:r>
              <a:rPr lang="cs-CZ" dirty="0" smtClean="0"/>
              <a:t> cyklus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80" cy="4525963"/>
          </a:xfrm>
        </p:spPr>
        <p:txBody>
          <a:bodyPr/>
          <a:lstStyle/>
          <a:p>
            <a:r>
              <a:rPr lang="cs-CZ" dirty="0"/>
              <a:t>Pomocí </a:t>
            </a:r>
            <a:r>
              <a:rPr lang="cs-CZ" dirty="0" err="1" smtClean="0"/>
              <a:t>for</a:t>
            </a:r>
            <a:r>
              <a:rPr lang="cs-CZ" dirty="0" smtClean="0"/>
              <a:t> cyklu </a:t>
            </a:r>
            <a:r>
              <a:rPr lang="cs-CZ" dirty="0"/>
              <a:t>zapište postupně všechny hodnoty z pole “segmenty” do registru PORTB. Mezi jednotlivými zápisy udělejte pauzu 100ms pomocí funkce _</a:t>
            </a:r>
            <a:r>
              <a:rPr lang="cs-CZ" dirty="0" err="1"/>
              <a:t>delay</a:t>
            </a:r>
            <a:r>
              <a:rPr lang="cs-CZ" dirty="0"/>
              <a:t>_</a:t>
            </a:r>
            <a:r>
              <a:rPr lang="cs-CZ" dirty="0" err="1"/>
              <a:t>ms</a:t>
            </a:r>
            <a:r>
              <a:rPr lang="cs-CZ" dirty="0"/>
              <a:t>(). </a:t>
            </a:r>
            <a:endParaRPr lang="cs-CZ" dirty="0" smtClean="0"/>
          </a:p>
          <a:p>
            <a:endParaRPr lang="cs-CZ" dirty="0"/>
          </a:p>
          <a:p>
            <a:pPr>
              <a:buNone/>
            </a:pPr>
            <a:r>
              <a:rPr lang="cs-CZ" dirty="0" err="1" smtClean="0"/>
              <a:t>int</a:t>
            </a:r>
            <a:r>
              <a:rPr lang="cs-CZ" dirty="0" smtClean="0"/>
              <a:t> </a:t>
            </a:r>
            <a:r>
              <a:rPr lang="cs-CZ" dirty="0"/>
              <a:t>segmenty[5] = { 0x88, 0x83, 0xc6, 0xA1, 0x86};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4. Vytvoření </a:t>
            </a:r>
            <a:r>
              <a:rPr lang="cs-CZ" dirty="0"/>
              <a:t>v</a:t>
            </a:r>
            <a:r>
              <a:rPr lang="cs-CZ" dirty="0" smtClean="0"/>
              <a:t>lastní funkce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Nadefinujte funkci “druha_mocnina”. Funkce bude mít jeden vstupní argument (celé číslo), vracet bude jeho druhou mocninu.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5. Nastavení čítače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5858"/>
          </a:xfrm>
        </p:spPr>
        <p:txBody>
          <a:bodyPr/>
          <a:lstStyle/>
          <a:p>
            <a:r>
              <a:rPr lang="cs-CZ" dirty="0"/>
              <a:t>Nastavte registr TCCR1B tak, abyste použili </a:t>
            </a:r>
            <a:r>
              <a:rPr lang="cs-CZ" dirty="0" err="1"/>
              <a:t>předděličku</a:t>
            </a:r>
            <a:r>
              <a:rPr lang="cs-CZ" dirty="0"/>
              <a:t> 256 a CTC režim</a:t>
            </a:r>
            <a:r>
              <a:rPr lang="cs-CZ" dirty="0" smtClean="0"/>
              <a:t>.</a:t>
            </a:r>
            <a:endParaRPr lang="cs-CZ" dirty="0"/>
          </a:p>
          <a:p>
            <a:endParaRPr lang="cs-C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4529" y="4286257"/>
            <a:ext cx="569947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363" y="2905125"/>
            <a:ext cx="8421687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44" y="4643446"/>
            <a:ext cx="3571900" cy="127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6. Výpočet hodnoty pro CTC režim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4282" y="1357298"/>
            <a:ext cx="8715436" cy="4525963"/>
          </a:xfrm>
        </p:spPr>
        <p:txBody>
          <a:bodyPr/>
          <a:lstStyle/>
          <a:p>
            <a:r>
              <a:rPr lang="cs-CZ" dirty="0"/>
              <a:t>Nastavte časovač Timer1 tak, aby k přetečení došlo jednou za </a:t>
            </a:r>
            <a:r>
              <a:rPr lang="cs-CZ" dirty="0" smtClean="0"/>
              <a:t>100ms</a:t>
            </a:r>
            <a:r>
              <a:rPr lang="cs-CZ" dirty="0"/>
              <a:t>. Použijte CTC režim. Jako řešení uveďte dva příkazy, jeden nastavení registru TCCR1B (mode, </a:t>
            </a:r>
            <a:r>
              <a:rPr lang="cs-CZ" dirty="0" err="1"/>
              <a:t>prescaler</a:t>
            </a:r>
            <a:r>
              <a:rPr lang="cs-CZ" dirty="0"/>
              <a:t>) a druhý nastavení komparačního registru OCR1A.</a:t>
            </a:r>
          </a:p>
          <a:p>
            <a:endParaRPr lang="cs-CZ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4529" y="5000612"/>
            <a:ext cx="5699471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5357826"/>
            <a:ext cx="3571900" cy="127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3929066"/>
            <a:ext cx="8421687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215</Words>
  <Application>Microsoft Office PowerPoint</Application>
  <PresentationFormat>Předvádění na obrazovce (4:3)</PresentationFormat>
  <Paragraphs>15</Paragraphs>
  <Slides>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Motiv sady Office</vt:lpstr>
      <vt:lpstr>Test - Jazyk C, časovač</vt:lpstr>
      <vt:lpstr>1. Práce s proměnnou</vt:lpstr>
      <vt:lpstr>2. Podmínka</vt:lpstr>
      <vt:lpstr>3. Pole, for cyklus</vt:lpstr>
      <vt:lpstr>4. Vytvoření vlastní funkce</vt:lpstr>
      <vt:lpstr>5. Nastavení čítače </vt:lpstr>
      <vt:lpstr>6. Výpočet hodnoty pro CTC režim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- Jazyk C, časovač</dc:title>
  <dc:creator>Lenovo L450</dc:creator>
  <cp:lastModifiedBy>Lenovo L450</cp:lastModifiedBy>
  <cp:revision>1</cp:revision>
  <dcterms:created xsi:type="dcterms:W3CDTF">2024-12-03T20:14:23Z</dcterms:created>
  <dcterms:modified xsi:type="dcterms:W3CDTF">2024-12-03T20:23:02Z</dcterms:modified>
</cp:coreProperties>
</file>