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23.08.2024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smtClean="0"/>
              <a:t>Analog </a:t>
            </a:r>
            <a:r>
              <a:rPr lang="cs-CZ" dirty="0" err="1" smtClean="0"/>
              <a:t>vs</a:t>
            </a:r>
            <a:r>
              <a:rPr lang="cs-CZ" dirty="0" smtClean="0"/>
              <a:t> </a:t>
            </a:r>
            <a:r>
              <a:rPr lang="cs-CZ" dirty="0" err="1" smtClean="0"/>
              <a:t>digital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??? Teplotní senzory???</a:t>
            </a:r>
            <a:endParaRPr lang="cs-C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71942"/>
            <a:ext cx="8229600" cy="2149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 descr="analogue and digita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806242"/>
            <a:ext cx="5986454" cy="18608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PresentationFormat>Předvádění na obrazovce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4" baseType="lpstr">
      <vt:lpstr>Motiv sady Office</vt:lpstr>
      <vt:lpstr>Snímek 1</vt:lpstr>
      <vt:lpstr>Analog vs digital ??? Teplotní senzory???</vt:lpstr>
      <vt:lpstr>Snímek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cp:lastModifiedBy>Lenovo L450</cp:lastModifiedBy>
  <cp:revision>1</cp:revision>
  <dcterms:modified xsi:type="dcterms:W3CDTF">2024-08-23T12:02:48Z</dcterms:modified>
</cp:coreProperties>
</file>