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7" r:id="rId5"/>
    <p:sldId id="259" r:id="rId6"/>
    <p:sldId id="265" r:id="rId7"/>
    <p:sldId id="266" r:id="rId8"/>
    <p:sldId id="258" r:id="rId9"/>
    <p:sldId id="261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90"/>
    <a:srgbClr val="FD4778"/>
    <a:srgbClr val="083055"/>
    <a:srgbClr val="10D766"/>
    <a:srgbClr val="043434"/>
    <a:srgbClr val="092F5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862C3-E8AC-4BBE-B506-7EF5EA7C73AE}" v="171" dt="2024-05-18T01:08:0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s Contreras" userId="60b45875fb08bb43" providerId="LiveId" clId="{EC1862C3-E8AC-4BBE-B506-7EF5EA7C73AE}"/>
    <pc:docChg chg="undo custSel addSld delSld modSld sldOrd">
      <pc:chgData name="Tomás Contreras" userId="60b45875fb08bb43" providerId="LiveId" clId="{EC1862C3-E8AC-4BBE-B506-7EF5EA7C73AE}" dt="2024-05-18T01:59:00.140" v="3925" actId="20577"/>
      <pc:docMkLst>
        <pc:docMk/>
      </pc:docMkLst>
      <pc:sldChg chg="addSp delSp modSp new mod">
        <pc:chgData name="Tomás Contreras" userId="60b45875fb08bb43" providerId="LiveId" clId="{EC1862C3-E8AC-4BBE-B506-7EF5EA7C73AE}" dt="2024-05-17T22:59:29.231" v="3429" actId="113"/>
        <pc:sldMkLst>
          <pc:docMk/>
          <pc:sldMk cId="148029814" sldId="256"/>
        </pc:sldMkLst>
        <pc:spChg chg="del">
          <ac:chgData name="Tomás Contreras" userId="60b45875fb08bb43" providerId="LiveId" clId="{EC1862C3-E8AC-4BBE-B506-7EF5EA7C73AE}" dt="2024-05-17T17:21:21.990" v="1" actId="478"/>
          <ac:spMkLst>
            <pc:docMk/>
            <pc:sldMk cId="148029814" sldId="256"/>
            <ac:spMk id="2" creationId="{F4B58F31-2E45-A612-C28E-12961AF2DBBF}"/>
          </ac:spMkLst>
        </pc:spChg>
        <pc:spChg chg="del">
          <ac:chgData name="Tomás Contreras" userId="60b45875fb08bb43" providerId="LiveId" clId="{EC1862C3-E8AC-4BBE-B506-7EF5EA7C73AE}" dt="2024-05-17T17:21:21.990" v="1" actId="478"/>
          <ac:spMkLst>
            <pc:docMk/>
            <pc:sldMk cId="148029814" sldId="256"/>
            <ac:spMk id="3" creationId="{1C2A1625-A07E-EE63-46B3-4C94F2B6E635}"/>
          </ac:spMkLst>
        </pc:spChg>
        <pc:spChg chg="add mod">
          <ac:chgData name="Tomás Contreras" userId="60b45875fb08bb43" providerId="LiveId" clId="{EC1862C3-E8AC-4BBE-B506-7EF5EA7C73AE}" dt="2024-05-17T22:59:29.231" v="3429" actId="113"/>
          <ac:spMkLst>
            <pc:docMk/>
            <pc:sldMk cId="148029814" sldId="256"/>
            <ac:spMk id="6" creationId="{831F94B2-80D4-321C-EC62-F948907721BC}"/>
          </ac:spMkLst>
        </pc:spChg>
        <pc:spChg chg="add mod">
          <ac:chgData name="Tomás Contreras" userId="60b45875fb08bb43" providerId="LiveId" clId="{EC1862C3-E8AC-4BBE-B506-7EF5EA7C73AE}" dt="2024-05-17T22:58:45.576" v="3418" actId="207"/>
          <ac:spMkLst>
            <pc:docMk/>
            <pc:sldMk cId="148029814" sldId="256"/>
            <ac:spMk id="8" creationId="{2C72191D-7788-B85C-C7E8-06CF8DDA9805}"/>
          </ac:spMkLst>
        </pc:spChg>
        <pc:spChg chg="add mod">
          <ac:chgData name="Tomás Contreras" userId="60b45875fb08bb43" providerId="LiveId" clId="{EC1862C3-E8AC-4BBE-B506-7EF5EA7C73AE}" dt="2024-05-17T22:58:56.272" v="3420" actId="207"/>
          <ac:spMkLst>
            <pc:docMk/>
            <pc:sldMk cId="148029814" sldId="256"/>
            <ac:spMk id="9" creationId="{461C0883-5A5D-CD6A-CE0A-19E4C78C4C3D}"/>
          </ac:spMkLst>
        </pc:spChg>
        <pc:spChg chg="add">
          <ac:chgData name="Tomás Contreras" userId="60b45875fb08bb43" providerId="LiveId" clId="{EC1862C3-E8AC-4BBE-B506-7EF5EA7C73AE}" dt="2024-05-17T20:39:50.519" v="1581"/>
          <ac:spMkLst>
            <pc:docMk/>
            <pc:sldMk cId="148029814" sldId="256"/>
            <ac:spMk id="10" creationId="{CDF2986A-965F-69A5-2C1B-2DB2023EF2E3}"/>
          </ac:spMkLst>
        </pc:spChg>
        <pc:picChg chg="add del mod">
          <ac:chgData name="Tomás Contreras" userId="60b45875fb08bb43" providerId="LiveId" clId="{EC1862C3-E8AC-4BBE-B506-7EF5EA7C73AE}" dt="2024-05-17T17:57:32.824" v="508" actId="478"/>
          <ac:picMkLst>
            <pc:docMk/>
            <pc:sldMk cId="148029814" sldId="256"/>
            <ac:picMk id="5" creationId="{405642F2-4704-10FD-118F-A6F1A14F03FA}"/>
          </ac:picMkLst>
        </pc:picChg>
        <pc:picChg chg="add del mod">
          <ac:chgData name="Tomás Contreras" userId="60b45875fb08bb43" providerId="LiveId" clId="{EC1862C3-E8AC-4BBE-B506-7EF5EA7C73AE}" dt="2024-05-17T20:38:06.284" v="1441" actId="478"/>
          <ac:picMkLst>
            <pc:docMk/>
            <pc:sldMk cId="148029814" sldId="256"/>
            <ac:picMk id="7" creationId="{29980E73-1D9D-59B5-FD8C-2DF9B8B28EE8}"/>
          </ac:picMkLst>
        </pc:picChg>
        <pc:picChg chg="add del mod">
          <ac:chgData name="Tomás Contreras" userId="60b45875fb08bb43" providerId="LiveId" clId="{EC1862C3-E8AC-4BBE-B506-7EF5EA7C73AE}" dt="2024-05-17T17:34:01.283" v="8" actId="478"/>
          <ac:picMkLst>
            <pc:docMk/>
            <pc:sldMk cId="148029814" sldId="256"/>
            <ac:picMk id="1026" creationId="{EA5373A4-B1C5-E197-D926-58CDB07E2087}"/>
          </ac:picMkLst>
        </pc:picChg>
        <pc:picChg chg="add mod">
          <ac:chgData name="Tomás Contreras" userId="60b45875fb08bb43" providerId="LiveId" clId="{EC1862C3-E8AC-4BBE-B506-7EF5EA7C73AE}" dt="2024-05-17T20:40:08.652" v="1599" actId="1076"/>
          <ac:picMkLst>
            <pc:docMk/>
            <pc:sldMk cId="148029814" sldId="256"/>
            <ac:picMk id="1028" creationId="{067A1DB8-C668-42E4-245E-5C3163C79250}"/>
          </ac:picMkLst>
        </pc:picChg>
        <pc:picChg chg="add mod">
          <ac:chgData name="Tomás Contreras" userId="60b45875fb08bb43" providerId="LiveId" clId="{EC1862C3-E8AC-4BBE-B506-7EF5EA7C73AE}" dt="2024-05-17T22:58:37.334" v="3417" actId="1076"/>
          <ac:picMkLst>
            <pc:docMk/>
            <pc:sldMk cId="148029814" sldId="256"/>
            <ac:picMk id="1032" creationId="{23C2DD03-A2EF-C00B-A19D-87E93483FDA7}"/>
          </ac:picMkLst>
        </pc:picChg>
      </pc:sldChg>
      <pc:sldChg chg="addSp delSp modSp add mod">
        <pc:chgData name="Tomás Contreras" userId="60b45875fb08bb43" providerId="LiveId" clId="{EC1862C3-E8AC-4BBE-B506-7EF5EA7C73AE}" dt="2024-05-17T21:17:26.420" v="2307" actId="1076"/>
        <pc:sldMkLst>
          <pc:docMk/>
          <pc:sldMk cId="3064233509" sldId="257"/>
        </pc:sldMkLst>
        <pc:spChg chg="add del mod ord">
          <ac:chgData name="Tomás Contreras" userId="60b45875fb08bb43" providerId="LiveId" clId="{EC1862C3-E8AC-4BBE-B506-7EF5EA7C73AE}" dt="2024-05-17T20:49:56.726" v="1805" actId="478"/>
          <ac:spMkLst>
            <pc:docMk/>
            <pc:sldMk cId="3064233509" sldId="257"/>
            <ac:spMk id="2" creationId="{143296A1-8F27-15E6-D9BD-50C27E72B333}"/>
          </ac:spMkLst>
        </pc:spChg>
        <pc:spChg chg="add del mod ord">
          <ac:chgData name="Tomás Contreras" userId="60b45875fb08bb43" providerId="LiveId" clId="{EC1862C3-E8AC-4BBE-B506-7EF5EA7C73AE}" dt="2024-05-17T20:50:01.254" v="1807" actId="478"/>
          <ac:spMkLst>
            <pc:docMk/>
            <pc:sldMk cId="3064233509" sldId="257"/>
            <ac:spMk id="3" creationId="{38D11325-CD0C-68F9-5035-A9869CCE6813}"/>
          </ac:spMkLst>
        </pc:spChg>
        <pc:spChg chg="add del mod">
          <ac:chgData name="Tomás Contreras" userId="60b45875fb08bb43" providerId="LiveId" clId="{EC1862C3-E8AC-4BBE-B506-7EF5EA7C73AE}" dt="2024-05-17T20:49:58.671" v="1806" actId="478"/>
          <ac:spMkLst>
            <pc:docMk/>
            <pc:sldMk cId="3064233509" sldId="257"/>
            <ac:spMk id="4" creationId="{0EC6186B-76F5-F92B-CD2B-0D1A24A83364}"/>
          </ac:spMkLst>
        </pc:spChg>
        <pc:spChg chg="del">
          <ac:chgData name="Tomás Contreras" userId="60b45875fb08bb43" providerId="LiveId" clId="{EC1862C3-E8AC-4BBE-B506-7EF5EA7C73AE}" dt="2024-05-17T17:45:00.126" v="308" actId="478"/>
          <ac:spMkLst>
            <pc:docMk/>
            <pc:sldMk cId="3064233509" sldId="257"/>
            <ac:spMk id="6" creationId="{831F94B2-80D4-321C-EC62-F948907721BC}"/>
          </ac:spMkLst>
        </pc:spChg>
        <pc:spChg chg="add mod ord">
          <ac:chgData name="Tomás Contreras" userId="60b45875fb08bb43" providerId="LiveId" clId="{EC1862C3-E8AC-4BBE-B506-7EF5EA7C73AE}" dt="2024-05-17T21:07:18.640" v="2143" actId="1076"/>
          <ac:spMkLst>
            <pc:docMk/>
            <pc:sldMk cId="3064233509" sldId="257"/>
            <ac:spMk id="7" creationId="{67B4C519-00DE-5BF3-2B15-147DCC02F660}"/>
          </ac:spMkLst>
        </pc:spChg>
        <pc:spChg chg="add del mod">
          <ac:chgData name="Tomás Contreras" userId="60b45875fb08bb43" providerId="LiveId" clId="{EC1862C3-E8AC-4BBE-B506-7EF5EA7C73AE}" dt="2024-05-17T20:50:45.594" v="1860" actId="478"/>
          <ac:spMkLst>
            <pc:docMk/>
            <pc:sldMk cId="3064233509" sldId="257"/>
            <ac:spMk id="8" creationId="{2C83F0CC-3843-1285-5095-F509612B4BC9}"/>
          </ac:spMkLst>
        </pc:spChg>
        <pc:spChg chg="add del mod">
          <ac:chgData name="Tomás Contreras" userId="60b45875fb08bb43" providerId="LiveId" clId="{EC1862C3-E8AC-4BBE-B506-7EF5EA7C73AE}" dt="2024-05-17T20:50:21.631" v="1813" actId="478"/>
          <ac:spMkLst>
            <pc:docMk/>
            <pc:sldMk cId="3064233509" sldId="257"/>
            <ac:spMk id="9" creationId="{24F65CCD-B65C-2A5E-432B-37F9762A572E}"/>
          </ac:spMkLst>
        </pc:spChg>
        <pc:spChg chg="add del mod">
          <ac:chgData name="Tomás Contreras" userId="60b45875fb08bb43" providerId="LiveId" clId="{EC1862C3-E8AC-4BBE-B506-7EF5EA7C73AE}" dt="2024-05-17T20:50:19.231" v="1812" actId="478"/>
          <ac:spMkLst>
            <pc:docMk/>
            <pc:sldMk cId="3064233509" sldId="257"/>
            <ac:spMk id="10" creationId="{89F36E70-5B76-053B-2BF9-6DAF75B7E9E7}"/>
          </ac:spMkLst>
        </pc:spChg>
        <pc:spChg chg="add del mod ord">
          <ac:chgData name="Tomás Contreras" userId="60b45875fb08bb43" providerId="LiveId" clId="{EC1862C3-E8AC-4BBE-B506-7EF5EA7C73AE}" dt="2024-05-17T20:50:22.453" v="1814" actId="478"/>
          <ac:spMkLst>
            <pc:docMk/>
            <pc:sldMk cId="3064233509" sldId="257"/>
            <ac:spMk id="11" creationId="{B12CE61A-EC35-1B67-41ED-A9A2CF969F5C}"/>
          </ac:spMkLst>
        </pc:spChg>
        <pc:spChg chg="add del mod">
          <ac:chgData name="Tomás Contreras" userId="60b45875fb08bb43" providerId="LiveId" clId="{EC1862C3-E8AC-4BBE-B506-7EF5EA7C73AE}" dt="2024-05-17T20:27:37.811" v="1314" actId="478"/>
          <ac:spMkLst>
            <pc:docMk/>
            <pc:sldMk cId="3064233509" sldId="257"/>
            <ac:spMk id="12" creationId="{703F0A3B-7123-FF73-A74B-5BF807EC7A5B}"/>
          </ac:spMkLst>
        </pc:spChg>
        <pc:spChg chg="add del mod">
          <ac:chgData name="Tomás Contreras" userId="60b45875fb08bb43" providerId="LiveId" clId="{EC1862C3-E8AC-4BBE-B506-7EF5EA7C73AE}" dt="2024-05-17T20:49:50.148" v="1804" actId="478"/>
          <ac:spMkLst>
            <pc:docMk/>
            <pc:sldMk cId="3064233509" sldId="257"/>
            <ac:spMk id="13" creationId="{E399CD33-753A-93A8-6EDD-8B57FAF1461B}"/>
          </ac:spMkLst>
        </pc:spChg>
        <pc:spChg chg="add del mod">
          <ac:chgData name="Tomás Contreras" userId="60b45875fb08bb43" providerId="LiveId" clId="{EC1862C3-E8AC-4BBE-B506-7EF5EA7C73AE}" dt="2024-05-17T20:49:46.751" v="1803" actId="478"/>
          <ac:spMkLst>
            <pc:docMk/>
            <pc:sldMk cId="3064233509" sldId="257"/>
            <ac:spMk id="14" creationId="{6E2FC09A-7E47-7220-0C79-40A61BDA3906}"/>
          </ac:spMkLst>
        </pc:spChg>
        <pc:spChg chg="add mod">
          <ac:chgData name="Tomás Contreras" userId="60b45875fb08bb43" providerId="LiveId" clId="{EC1862C3-E8AC-4BBE-B506-7EF5EA7C73AE}" dt="2024-05-17T21:07:18.640" v="2143" actId="1076"/>
          <ac:spMkLst>
            <pc:docMk/>
            <pc:sldMk cId="3064233509" sldId="257"/>
            <ac:spMk id="15" creationId="{EB829DCE-21FA-FD33-A141-7304F991EC6C}"/>
          </ac:spMkLst>
        </pc:spChg>
        <pc:spChg chg="add mod">
          <ac:chgData name="Tomás Contreras" userId="60b45875fb08bb43" providerId="LiveId" clId="{EC1862C3-E8AC-4BBE-B506-7EF5EA7C73AE}" dt="2024-05-17T21:07:18.640" v="2143" actId="1076"/>
          <ac:spMkLst>
            <pc:docMk/>
            <pc:sldMk cId="3064233509" sldId="257"/>
            <ac:spMk id="16" creationId="{8AE0ECD4-57ED-120E-F4D8-CDFC53897B6C}"/>
          </ac:spMkLst>
        </pc:spChg>
        <pc:spChg chg="add mod">
          <ac:chgData name="Tomás Contreras" userId="60b45875fb08bb43" providerId="LiveId" clId="{EC1862C3-E8AC-4BBE-B506-7EF5EA7C73AE}" dt="2024-05-17T21:07:18.640" v="2143" actId="1076"/>
          <ac:spMkLst>
            <pc:docMk/>
            <pc:sldMk cId="3064233509" sldId="257"/>
            <ac:spMk id="17" creationId="{167F209D-4583-30C8-0072-430B9485601B}"/>
          </ac:spMkLst>
        </pc:spChg>
        <pc:spChg chg="add mod">
          <ac:chgData name="Tomás Contreras" userId="60b45875fb08bb43" providerId="LiveId" clId="{EC1862C3-E8AC-4BBE-B506-7EF5EA7C73AE}" dt="2024-05-17T21:07:18.640" v="2143" actId="1076"/>
          <ac:spMkLst>
            <pc:docMk/>
            <pc:sldMk cId="3064233509" sldId="257"/>
            <ac:spMk id="32" creationId="{B31BF3FF-D4A2-9724-DF1A-7A892059233B}"/>
          </ac:spMkLst>
        </pc:spChg>
        <pc:spChg chg="add mod">
          <ac:chgData name="Tomás Contreras" userId="60b45875fb08bb43" providerId="LiveId" clId="{EC1862C3-E8AC-4BBE-B506-7EF5EA7C73AE}" dt="2024-05-17T21:07:18.640" v="2143" actId="1076"/>
          <ac:spMkLst>
            <pc:docMk/>
            <pc:sldMk cId="3064233509" sldId="257"/>
            <ac:spMk id="33" creationId="{A131DBF0-A9CC-67C8-DE0E-9B236BBF2F84}"/>
          </ac:spMkLst>
        </pc:spChg>
        <pc:spChg chg="add mod">
          <ac:chgData name="Tomás Contreras" userId="60b45875fb08bb43" providerId="LiveId" clId="{EC1862C3-E8AC-4BBE-B506-7EF5EA7C73AE}" dt="2024-05-17T21:07:18.640" v="2143" actId="1076"/>
          <ac:spMkLst>
            <pc:docMk/>
            <pc:sldMk cId="3064233509" sldId="257"/>
            <ac:spMk id="34" creationId="{D0F03001-4486-1DA4-ABAD-ACF02A116AEC}"/>
          </ac:spMkLst>
        </pc:spChg>
        <pc:spChg chg="add mod">
          <ac:chgData name="Tomás Contreras" userId="60b45875fb08bb43" providerId="LiveId" clId="{EC1862C3-E8AC-4BBE-B506-7EF5EA7C73AE}" dt="2024-05-17T21:07:18.640" v="2143" actId="1076"/>
          <ac:spMkLst>
            <pc:docMk/>
            <pc:sldMk cId="3064233509" sldId="257"/>
            <ac:spMk id="35" creationId="{F0E4DFCA-264B-74D1-5265-0310FAFBE222}"/>
          </ac:spMkLst>
        </pc:spChg>
        <pc:spChg chg="add mod">
          <ac:chgData name="Tomás Contreras" userId="60b45875fb08bb43" providerId="LiveId" clId="{EC1862C3-E8AC-4BBE-B506-7EF5EA7C73AE}" dt="2024-05-17T21:07:18.640" v="2143" actId="1076"/>
          <ac:spMkLst>
            <pc:docMk/>
            <pc:sldMk cId="3064233509" sldId="257"/>
            <ac:spMk id="36" creationId="{95D17665-7CB1-0C98-76AC-9C605294025C}"/>
          </ac:spMkLst>
        </pc:spChg>
        <pc:picChg chg="del mod">
          <ac:chgData name="Tomás Contreras" userId="60b45875fb08bb43" providerId="LiveId" clId="{EC1862C3-E8AC-4BBE-B506-7EF5EA7C73AE}" dt="2024-05-17T17:57:27.609" v="506" actId="478"/>
          <ac:picMkLst>
            <pc:docMk/>
            <pc:sldMk cId="3064233509" sldId="257"/>
            <ac:picMk id="5" creationId="{405642F2-4704-10FD-118F-A6F1A14F03FA}"/>
          </ac:picMkLst>
        </pc:picChg>
        <pc:picChg chg="add mod">
          <ac:chgData name="Tomás Contreras" userId="60b45875fb08bb43" providerId="LiveId" clId="{EC1862C3-E8AC-4BBE-B506-7EF5EA7C73AE}" dt="2024-05-17T21:07:18.640" v="2143" actId="1076"/>
          <ac:picMkLst>
            <pc:docMk/>
            <pc:sldMk cId="3064233509" sldId="257"/>
            <ac:picMk id="29" creationId="{833C2223-A62F-F0C5-FE28-37381C901F4D}"/>
          </ac:picMkLst>
        </pc:picChg>
        <pc:picChg chg="add mod">
          <ac:chgData name="Tomás Contreras" userId="60b45875fb08bb43" providerId="LiveId" clId="{EC1862C3-E8AC-4BBE-B506-7EF5EA7C73AE}" dt="2024-05-17T21:07:18.640" v="2143" actId="1076"/>
          <ac:picMkLst>
            <pc:docMk/>
            <pc:sldMk cId="3064233509" sldId="257"/>
            <ac:picMk id="31" creationId="{FC5A2519-2215-1B93-A1DD-6EAEAB9F4957}"/>
          </ac:picMkLst>
        </pc:picChg>
        <pc:picChg chg="add mod">
          <ac:chgData name="Tomás Contreras" userId="60b45875fb08bb43" providerId="LiveId" clId="{EC1862C3-E8AC-4BBE-B506-7EF5EA7C73AE}" dt="2024-05-17T21:17:26.420" v="2307" actId="1076"/>
          <ac:picMkLst>
            <pc:docMk/>
            <pc:sldMk cId="3064233509" sldId="257"/>
            <ac:picMk id="37" creationId="{8E4CAF7A-468B-7363-A108-9AE4ECFE360C}"/>
          </ac:picMkLst>
        </pc:picChg>
        <pc:picChg chg="del">
          <ac:chgData name="Tomás Contreras" userId="60b45875fb08bb43" providerId="LiveId" clId="{EC1862C3-E8AC-4BBE-B506-7EF5EA7C73AE}" dt="2024-05-17T17:39:41.593" v="136" actId="478"/>
          <ac:picMkLst>
            <pc:docMk/>
            <pc:sldMk cId="3064233509" sldId="257"/>
            <ac:picMk id="1028" creationId="{067A1DB8-C668-42E4-245E-5C3163C79250}"/>
          </ac:picMkLst>
        </pc:picChg>
        <pc:picChg chg="add del mod">
          <ac:chgData name="Tomás Contreras" userId="60b45875fb08bb43" providerId="LiveId" clId="{EC1862C3-E8AC-4BBE-B506-7EF5EA7C73AE}" dt="2024-05-17T17:57:30.634" v="507" actId="478"/>
          <ac:picMkLst>
            <pc:docMk/>
            <pc:sldMk cId="3064233509" sldId="257"/>
            <ac:picMk id="2050" creationId="{CB7C5FD9-7B8F-5724-3DF4-467996009A43}"/>
          </ac:picMkLst>
        </pc:picChg>
        <pc:cxnChg chg="add mod">
          <ac:chgData name="Tomás Contreras" userId="60b45875fb08bb43" providerId="LiveId" clId="{EC1862C3-E8AC-4BBE-B506-7EF5EA7C73AE}" dt="2024-05-17T21:07:18.640" v="2143" actId="1076"/>
          <ac:cxnSpMkLst>
            <pc:docMk/>
            <pc:sldMk cId="3064233509" sldId="257"/>
            <ac:cxnSpMk id="19" creationId="{C9ACD59E-86A3-F3ED-3270-2471322F9E35}"/>
          </ac:cxnSpMkLst>
        </pc:cxnChg>
        <pc:cxnChg chg="add mod">
          <ac:chgData name="Tomás Contreras" userId="60b45875fb08bb43" providerId="LiveId" clId="{EC1862C3-E8AC-4BBE-B506-7EF5EA7C73AE}" dt="2024-05-17T21:07:18.640" v="2143" actId="1076"/>
          <ac:cxnSpMkLst>
            <pc:docMk/>
            <pc:sldMk cId="3064233509" sldId="257"/>
            <ac:cxnSpMk id="20" creationId="{CED9BB92-D190-1E92-15B2-9BA91B75A0CC}"/>
          </ac:cxnSpMkLst>
        </pc:cxnChg>
        <pc:cxnChg chg="add mod">
          <ac:chgData name="Tomás Contreras" userId="60b45875fb08bb43" providerId="LiveId" clId="{EC1862C3-E8AC-4BBE-B506-7EF5EA7C73AE}" dt="2024-05-17T20:51:47.661" v="1867"/>
          <ac:cxnSpMkLst>
            <pc:docMk/>
            <pc:sldMk cId="3064233509" sldId="257"/>
            <ac:cxnSpMk id="22" creationId="{772E3D45-1CFE-99FD-1CBC-FB0D5FC14FA1}"/>
          </ac:cxnSpMkLst>
        </pc:cxnChg>
        <pc:cxnChg chg="add mod">
          <ac:chgData name="Tomás Contreras" userId="60b45875fb08bb43" providerId="LiveId" clId="{EC1862C3-E8AC-4BBE-B506-7EF5EA7C73AE}" dt="2024-05-17T21:07:18.640" v="2143" actId="1076"/>
          <ac:cxnSpMkLst>
            <pc:docMk/>
            <pc:sldMk cId="3064233509" sldId="257"/>
            <ac:cxnSpMk id="23" creationId="{6D94F13E-2708-78D2-1975-8C1A21EC2225}"/>
          </ac:cxnSpMkLst>
        </pc:cxnChg>
      </pc:sldChg>
      <pc:sldChg chg="addSp delSp modSp add mod">
        <pc:chgData name="Tomás Contreras" userId="60b45875fb08bb43" providerId="LiveId" clId="{EC1862C3-E8AC-4BBE-B506-7EF5EA7C73AE}" dt="2024-05-17T21:11:51.994" v="2178" actId="478"/>
        <pc:sldMkLst>
          <pc:docMk/>
          <pc:sldMk cId="1336838667" sldId="258"/>
        </pc:sldMkLst>
        <pc:spChg chg="mod ord">
          <ac:chgData name="Tomás Contreras" userId="60b45875fb08bb43" providerId="LiveId" clId="{EC1862C3-E8AC-4BBE-B506-7EF5EA7C73AE}" dt="2024-05-17T21:08:56.443" v="2176" actId="14100"/>
          <ac:spMkLst>
            <pc:docMk/>
            <pc:sldMk cId="1336838667" sldId="258"/>
            <ac:spMk id="2" creationId="{143296A1-8F27-15E6-D9BD-50C27E72B333}"/>
          </ac:spMkLst>
        </pc:spChg>
        <pc:spChg chg="del">
          <ac:chgData name="Tomás Contreras" userId="60b45875fb08bb43" providerId="LiveId" clId="{EC1862C3-E8AC-4BBE-B506-7EF5EA7C73AE}" dt="2024-05-17T21:11:51.994" v="2178" actId="478"/>
          <ac:spMkLst>
            <pc:docMk/>
            <pc:sldMk cId="1336838667" sldId="258"/>
            <ac:spMk id="3" creationId="{38D11325-CD0C-68F9-5035-A9869CCE6813}"/>
          </ac:spMkLst>
        </pc:spChg>
        <pc:spChg chg="del">
          <ac:chgData name="Tomás Contreras" userId="60b45875fb08bb43" providerId="LiveId" clId="{EC1862C3-E8AC-4BBE-B506-7EF5EA7C73AE}" dt="2024-05-17T21:11:51.994" v="2178" actId="478"/>
          <ac:spMkLst>
            <pc:docMk/>
            <pc:sldMk cId="1336838667" sldId="258"/>
            <ac:spMk id="7" creationId="{67B4C519-00DE-5BF3-2B15-147DCC02F660}"/>
          </ac:spMkLst>
        </pc:spChg>
        <pc:spChg chg="del mod">
          <ac:chgData name="Tomás Contreras" userId="60b45875fb08bb43" providerId="LiveId" clId="{EC1862C3-E8AC-4BBE-B506-7EF5EA7C73AE}" dt="2024-05-17T19:15:34.430" v="808" actId="478"/>
          <ac:spMkLst>
            <pc:docMk/>
            <pc:sldMk cId="1336838667" sldId="258"/>
            <ac:spMk id="8" creationId="{2C83F0CC-3843-1285-5095-F509612B4BC9}"/>
          </ac:spMkLst>
        </pc:spChg>
        <pc:spChg chg="del mod">
          <ac:chgData name="Tomás Contreras" userId="60b45875fb08bb43" providerId="LiveId" clId="{EC1862C3-E8AC-4BBE-B506-7EF5EA7C73AE}" dt="2024-05-17T19:15:34.430" v="808" actId="478"/>
          <ac:spMkLst>
            <pc:docMk/>
            <pc:sldMk cId="1336838667" sldId="258"/>
            <ac:spMk id="9" creationId="{24F65CCD-B65C-2A5E-432B-37F9762A572E}"/>
          </ac:spMkLst>
        </pc:spChg>
        <pc:spChg chg="del mod">
          <ac:chgData name="Tomás Contreras" userId="60b45875fb08bb43" providerId="LiveId" clId="{EC1862C3-E8AC-4BBE-B506-7EF5EA7C73AE}" dt="2024-05-17T19:15:38.283" v="809" actId="478"/>
          <ac:spMkLst>
            <pc:docMk/>
            <pc:sldMk cId="1336838667" sldId="258"/>
            <ac:spMk id="10" creationId="{89F36E70-5B76-053B-2BF9-6DAF75B7E9E7}"/>
          </ac:spMkLst>
        </pc:spChg>
        <pc:spChg chg="del">
          <ac:chgData name="Tomás Contreras" userId="60b45875fb08bb43" providerId="LiveId" clId="{EC1862C3-E8AC-4BBE-B506-7EF5EA7C73AE}" dt="2024-05-17T17:58:48.554" v="511" actId="478"/>
          <ac:spMkLst>
            <pc:docMk/>
            <pc:sldMk cId="1336838667" sldId="258"/>
            <ac:spMk id="11" creationId="{B12CE61A-EC35-1B67-41ED-A9A2CF969F5C}"/>
          </ac:spMkLst>
        </pc:spChg>
        <pc:spChg chg="del">
          <ac:chgData name="Tomás Contreras" userId="60b45875fb08bb43" providerId="LiveId" clId="{EC1862C3-E8AC-4BBE-B506-7EF5EA7C73AE}" dt="2024-05-17T17:58:48.554" v="511" actId="478"/>
          <ac:spMkLst>
            <pc:docMk/>
            <pc:sldMk cId="1336838667" sldId="258"/>
            <ac:spMk id="12" creationId="{703F0A3B-7123-FF73-A74B-5BF807EC7A5B}"/>
          </ac:spMkLst>
        </pc:spChg>
        <pc:spChg chg="del">
          <ac:chgData name="Tomás Contreras" userId="60b45875fb08bb43" providerId="LiveId" clId="{EC1862C3-E8AC-4BBE-B506-7EF5EA7C73AE}" dt="2024-05-17T17:58:48.554" v="511" actId="478"/>
          <ac:spMkLst>
            <pc:docMk/>
            <pc:sldMk cId="1336838667" sldId="258"/>
            <ac:spMk id="13" creationId="{E399CD33-753A-93A8-6EDD-8B57FAF1461B}"/>
          </ac:spMkLst>
        </pc:spChg>
        <pc:spChg chg="del">
          <ac:chgData name="Tomás Contreras" userId="60b45875fb08bb43" providerId="LiveId" clId="{EC1862C3-E8AC-4BBE-B506-7EF5EA7C73AE}" dt="2024-05-17T17:58:48.554" v="511" actId="478"/>
          <ac:spMkLst>
            <pc:docMk/>
            <pc:sldMk cId="1336838667" sldId="258"/>
            <ac:spMk id="14" creationId="{6E2FC09A-7E47-7220-0C79-40A61BDA3906}"/>
          </ac:spMkLst>
        </pc:spChg>
        <pc:picChg chg="del">
          <ac:chgData name="Tomás Contreras" userId="60b45875fb08bb43" providerId="LiveId" clId="{EC1862C3-E8AC-4BBE-B506-7EF5EA7C73AE}" dt="2024-05-17T17:57:19.907" v="505" actId="478"/>
          <ac:picMkLst>
            <pc:docMk/>
            <pc:sldMk cId="1336838667" sldId="258"/>
            <ac:picMk id="5" creationId="{405642F2-4704-10FD-118F-A6F1A14F03FA}"/>
          </ac:picMkLst>
        </pc:picChg>
        <pc:picChg chg="add mod">
          <ac:chgData name="Tomás Contreras" userId="60b45875fb08bb43" providerId="LiveId" clId="{EC1862C3-E8AC-4BBE-B506-7EF5EA7C73AE}" dt="2024-05-17T21:11:49.342" v="2177" actId="14100"/>
          <ac:picMkLst>
            <pc:docMk/>
            <pc:sldMk cId="1336838667" sldId="258"/>
            <ac:picMk id="15" creationId="{19445F66-6BC0-6EF6-06D5-201DB8CB1D25}"/>
          </ac:picMkLst>
        </pc:picChg>
        <pc:picChg chg="del mod">
          <ac:chgData name="Tomás Contreras" userId="60b45875fb08bb43" providerId="LiveId" clId="{EC1862C3-E8AC-4BBE-B506-7EF5EA7C73AE}" dt="2024-05-17T17:58:52.280" v="513" actId="478"/>
          <ac:picMkLst>
            <pc:docMk/>
            <pc:sldMk cId="1336838667" sldId="258"/>
            <ac:picMk id="2050" creationId="{CB7C5FD9-7B8F-5724-3DF4-467996009A43}"/>
          </ac:picMkLst>
        </pc:picChg>
        <pc:picChg chg="add del">
          <ac:chgData name="Tomás Contreras" userId="60b45875fb08bb43" providerId="LiveId" clId="{EC1862C3-E8AC-4BBE-B506-7EF5EA7C73AE}" dt="2024-05-17T17:58:40.699" v="510" actId="478"/>
          <ac:picMkLst>
            <pc:docMk/>
            <pc:sldMk cId="1336838667" sldId="258"/>
            <ac:picMk id="3074" creationId="{D64461BA-B3AE-60F7-F90D-009F4ABB2A0A}"/>
          </ac:picMkLst>
        </pc:picChg>
      </pc:sldChg>
      <pc:sldChg chg="addSp delSp modSp add mod ord">
        <pc:chgData name="Tomás Contreras" userId="60b45875fb08bb43" providerId="LiveId" clId="{EC1862C3-E8AC-4BBE-B506-7EF5EA7C73AE}" dt="2024-05-18T01:06:41.738" v="3827"/>
        <pc:sldMkLst>
          <pc:docMk/>
          <pc:sldMk cId="1088186911" sldId="259"/>
        </pc:sldMkLst>
        <pc:spChg chg="del mod">
          <ac:chgData name="Tomás Contreras" userId="60b45875fb08bb43" providerId="LiveId" clId="{EC1862C3-E8AC-4BBE-B506-7EF5EA7C73AE}" dt="2024-05-17T21:29:40.800" v="2666" actId="478"/>
          <ac:spMkLst>
            <pc:docMk/>
            <pc:sldMk cId="1088186911" sldId="259"/>
            <ac:spMk id="2" creationId="{143296A1-8F27-15E6-D9BD-50C27E72B333}"/>
          </ac:spMkLst>
        </pc:spChg>
        <pc:spChg chg="mod">
          <ac:chgData name="Tomás Contreras" userId="60b45875fb08bb43" providerId="LiveId" clId="{EC1862C3-E8AC-4BBE-B506-7EF5EA7C73AE}" dt="2024-05-17T21:30:37.638" v="2682" actId="1035"/>
          <ac:spMkLst>
            <pc:docMk/>
            <pc:sldMk cId="1088186911" sldId="259"/>
            <ac:spMk id="3" creationId="{38D11325-CD0C-68F9-5035-A9869CCE6813}"/>
          </ac:spMkLst>
        </pc:spChg>
        <pc:spChg chg="del mod">
          <ac:chgData name="Tomás Contreras" userId="60b45875fb08bb43" providerId="LiveId" clId="{EC1862C3-E8AC-4BBE-B506-7EF5EA7C73AE}" dt="2024-05-17T21:29:43.966" v="2667" actId="478"/>
          <ac:spMkLst>
            <pc:docMk/>
            <pc:sldMk cId="1088186911" sldId="259"/>
            <ac:spMk id="4" creationId="{0EC6186B-76F5-F92B-CD2B-0D1A24A83364}"/>
          </ac:spMkLst>
        </pc:spChg>
        <pc:spChg chg="add mod">
          <ac:chgData name="Tomás Contreras" userId="60b45875fb08bb43" providerId="LiveId" clId="{EC1862C3-E8AC-4BBE-B506-7EF5EA7C73AE}" dt="2024-05-17T21:30:11.726" v="2671" actId="207"/>
          <ac:spMkLst>
            <pc:docMk/>
            <pc:sldMk cId="1088186911" sldId="259"/>
            <ac:spMk id="6" creationId="{CEB320F4-3AD4-CEA0-EA5D-CD39845D487E}"/>
          </ac:spMkLst>
        </pc:spChg>
        <pc:spChg chg="del mod">
          <ac:chgData name="Tomás Contreras" userId="60b45875fb08bb43" providerId="LiveId" clId="{EC1862C3-E8AC-4BBE-B506-7EF5EA7C73AE}" dt="2024-05-17T21:22:00.501" v="2420" actId="478"/>
          <ac:spMkLst>
            <pc:docMk/>
            <pc:sldMk cId="1088186911" sldId="259"/>
            <ac:spMk id="7" creationId="{67B4C519-00DE-5BF3-2B15-147DCC02F660}"/>
          </ac:spMkLst>
        </pc:spChg>
        <pc:spChg chg="mod">
          <ac:chgData name="Tomás Contreras" userId="60b45875fb08bb43" providerId="LiveId" clId="{EC1862C3-E8AC-4BBE-B506-7EF5EA7C73AE}" dt="2024-05-17T21:21:23.654" v="2361" actId="1076"/>
          <ac:spMkLst>
            <pc:docMk/>
            <pc:sldMk cId="1088186911" sldId="259"/>
            <ac:spMk id="8" creationId="{2C83F0CC-3843-1285-5095-F509612B4BC9}"/>
          </ac:spMkLst>
        </pc:spChg>
        <pc:spChg chg="del mod">
          <ac:chgData name="Tomás Contreras" userId="60b45875fb08bb43" providerId="LiveId" clId="{EC1862C3-E8AC-4BBE-B506-7EF5EA7C73AE}" dt="2024-05-17T21:28:34.859" v="2590" actId="478"/>
          <ac:spMkLst>
            <pc:docMk/>
            <pc:sldMk cId="1088186911" sldId="259"/>
            <ac:spMk id="9" creationId="{24F65CCD-B65C-2A5E-432B-37F9762A572E}"/>
          </ac:spMkLst>
        </pc:spChg>
        <pc:spChg chg="mod">
          <ac:chgData name="Tomás Contreras" userId="60b45875fb08bb43" providerId="LiveId" clId="{EC1862C3-E8AC-4BBE-B506-7EF5EA7C73AE}" dt="2024-05-17T21:35:54.062" v="2994" actId="1076"/>
          <ac:spMkLst>
            <pc:docMk/>
            <pc:sldMk cId="1088186911" sldId="259"/>
            <ac:spMk id="10" creationId="{89F36E70-5B76-053B-2BF9-6DAF75B7E9E7}"/>
          </ac:spMkLst>
        </pc:spChg>
        <pc:spChg chg="del mod">
          <ac:chgData name="Tomás Contreras" userId="60b45875fb08bb43" providerId="LiveId" clId="{EC1862C3-E8AC-4BBE-B506-7EF5EA7C73AE}" dt="2024-05-17T21:28:34.859" v="2590" actId="478"/>
          <ac:spMkLst>
            <pc:docMk/>
            <pc:sldMk cId="1088186911" sldId="259"/>
            <ac:spMk id="11" creationId="{B12CE61A-EC35-1B67-41ED-A9A2CF969F5C}"/>
          </ac:spMkLst>
        </pc:spChg>
        <pc:spChg chg="del">
          <ac:chgData name="Tomás Contreras" userId="60b45875fb08bb43" providerId="LiveId" clId="{EC1862C3-E8AC-4BBE-B506-7EF5EA7C73AE}" dt="2024-05-17T20:29:32.156" v="1370" actId="478"/>
          <ac:spMkLst>
            <pc:docMk/>
            <pc:sldMk cId="1088186911" sldId="259"/>
            <ac:spMk id="12" creationId="{703F0A3B-7123-FF73-A74B-5BF807EC7A5B}"/>
          </ac:spMkLst>
        </pc:spChg>
        <pc:spChg chg="del">
          <ac:chgData name="Tomás Contreras" userId="60b45875fb08bb43" providerId="LiveId" clId="{EC1862C3-E8AC-4BBE-B506-7EF5EA7C73AE}" dt="2024-05-17T20:29:32.156" v="1370" actId="478"/>
          <ac:spMkLst>
            <pc:docMk/>
            <pc:sldMk cId="1088186911" sldId="259"/>
            <ac:spMk id="13" creationId="{E399CD33-753A-93A8-6EDD-8B57FAF1461B}"/>
          </ac:spMkLst>
        </pc:spChg>
        <pc:spChg chg="del">
          <ac:chgData name="Tomás Contreras" userId="60b45875fb08bb43" providerId="LiveId" clId="{EC1862C3-E8AC-4BBE-B506-7EF5EA7C73AE}" dt="2024-05-17T20:29:32.156" v="1370" actId="478"/>
          <ac:spMkLst>
            <pc:docMk/>
            <pc:sldMk cId="1088186911" sldId="259"/>
            <ac:spMk id="14" creationId="{6E2FC09A-7E47-7220-0C79-40A61BDA3906}"/>
          </ac:spMkLst>
        </pc:spChg>
        <pc:spChg chg="add mod">
          <ac:chgData name="Tomás Contreras" userId="60b45875fb08bb43" providerId="LiveId" clId="{EC1862C3-E8AC-4BBE-B506-7EF5EA7C73AE}" dt="2024-05-17T21:31:53.035" v="2728" actId="207"/>
          <ac:spMkLst>
            <pc:docMk/>
            <pc:sldMk cId="1088186911" sldId="259"/>
            <ac:spMk id="17" creationId="{64045CA8-2C52-3155-2734-0F8FCF324676}"/>
          </ac:spMkLst>
        </pc:spChg>
        <pc:spChg chg="add mod">
          <ac:chgData name="Tomás Contreras" userId="60b45875fb08bb43" providerId="LiveId" clId="{EC1862C3-E8AC-4BBE-B506-7EF5EA7C73AE}" dt="2024-05-17T21:31:39.006" v="2721" actId="1076"/>
          <ac:spMkLst>
            <pc:docMk/>
            <pc:sldMk cId="1088186911" sldId="259"/>
            <ac:spMk id="18" creationId="{355E42BA-C943-9382-8499-4B8E44196931}"/>
          </ac:spMkLst>
        </pc:spChg>
        <pc:spChg chg="add mod">
          <ac:chgData name="Tomás Contreras" userId="60b45875fb08bb43" providerId="LiveId" clId="{EC1862C3-E8AC-4BBE-B506-7EF5EA7C73AE}" dt="2024-05-17T21:32:00.154" v="2729" actId="207"/>
          <ac:spMkLst>
            <pc:docMk/>
            <pc:sldMk cId="1088186911" sldId="259"/>
            <ac:spMk id="19" creationId="{2C452714-E89C-94A1-89AA-3E78A37F831D}"/>
          </ac:spMkLst>
        </pc:spChg>
        <pc:spChg chg="add mod">
          <ac:chgData name="Tomás Contreras" userId="60b45875fb08bb43" providerId="LiveId" clId="{EC1862C3-E8AC-4BBE-B506-7EF5EA7C73AE}" dt="2024-05-17T21:35:36.349" v="2976" actId="1076"/>
          <ac:spMkLst>
            <pc:docMk/>
            <pc:sldMk cId="1088186911" sldId="259"/>
            <ac:spMk id="20" creationId="{4441D0C5-6EC8-E887-7CEC-8958EB6D5E22}"/>
          </ac:spMkLst>
        </pc:spChg>
        <pc:spChg chg="add mod">
          <ac:chgData name="Tomás Contreras" userId="60b45875fb08bb43" providerId="LiveId" clId="{EC1862C3-E8AC-4BBE-B506-7EF5EA7C73AE}" dt="2024-05-17T21:34:42.430" v="2863" actId="1076"/>
          <ac:spMkLst>
            <pc:docMk/>
            <pc:sldMk cId="1088186911" sldId="259"/>
            <ac:spMk id="22" creationId="{E69A5C2A-D7EB-9D95-2739-A7B6517DBCFF}"/>
          </ac:spMkLst>
        </pc:spChg>
        <pc:picChg chg="del">
          <ac:chgData name="Tomás Contreras" userId="60b45875fb08bb43" providerId="LiveId" clId="{EC1862C3-E8AC-4BBE-B506-7EF5EA7C73AE}" dt="2024-05-17T20:29:20.303" v="1366" actId="478"/>
          <ac:picMkLst>
            <pc:docMk/>
            <pc:sldMk cId="1088186911" sldId="259"/>
            <ac:picMk id="5" creationId="{405642F2-4704-10FD-118F-A6F1A14F03FA}"/>
          </ac:picMkLst>
        </pc:picChg>
        <pc:picChg chg="del mod">
          <ac:chgData name="Tomás Contreras" userId="60b45875fb08bb43" providerId="LiveId" clId="{EC1862C3-E8AC-4BBE-B506-7EF5EA7C73AE}" dt="2024-05-17T21:22:12.303" v="2470" actId="478"/>
          <ac:picMkLst>
            <pc:docMk/>
            <pc:sldMk cId="1088186911" sldId="259"/>
            <ac:picMk id="2050" creationId="{CB7C5FD9-7B8F-5724-3DF4-467996009A43}"/>
          </ac:picMkLst>
        </pc:picChg>
        <pc:cxnChg chg="add mod">
          <ac:chgData name="Tomás Contreras" userId="60b45875fb08bb43" providerId="LiveId" clId="{EC1862C3-E8AC-4BBE-B506-7EF5EA7C73AE}" dt="2024-05-17T21:33:04.936" v="2732" actId="14100"/>
          <ac:cxnSpMkLst>
            <pc:docMk/>
            <pc:sldMk cId="1088186911" sldId="259"/>
            <ac:cxnSpMk id="16" creationId="{0C1CECA8-FD55-C161-E1F5-EAB50DFE2829}"/>
          </ac:cxnSpMkLst>
        </pc:cxnChg>
      </pc:sldChg>
      <pc:sldChg chg="addSp delSp modSp add mod">
        <pc:chgData name="Tomás Contreras" userId="60b45875fb08bb43" providerId="LiveId" clId="{EC1862C3-E8AC-4BBE-B506-7EF5EA7C73AE}" dt="2024-05-17T23:18:11.338" v="3529" actId="1038"/>
        <pc:sldMkLst>
          <pc:docMk/>
          <pc:sldMk cId="3597020947" sldId="260"/>
        </pc:sldMkLst>
        <pc:spChg chg="mod">
          <ac:chgData name="Tomás Contreras" userId="60b45875fb08bb43" providerId="LiveId" clId="{EC1862C3-E8AC-4BBE-B506-7EF5EA7C73AE}" dt="2024-05-17T20:28:26.305" v="1327" actId="1076"/>
          <ac:spMkLst>
            <pc:docMk/>
            <pc:sldMk cId="3597020947" sldId="260"/>
            <ac:spMk id="2" creationId="{143296A1-8F27-15E6-D9BD-50C27E72B333}"/>
          </ac:spMkLst>
        </pc:spChg>
        <pc:spChg chg="del">
          <ac:chgData name="Tomás Contreras" userId="60b45875fb08bb43" providerId="LiveId" clId="{EC1862C3-E8AC-4BBE-B506-7EF5EA7C73AE}" dt="2024-05-17T19:13:23.360" v="749" actId="478"/>
          <ac:spMkLst>
            <pc:docMk/>
            <pc:sldMk cId="3597020947" sldId="260"/>
            <ac:spMk id="3" creationId="{38D11325-CD0C-68F9-5035-A9869CCE6813}"/>
          </ac:spMkLst>
        </pc:spChg>
        <pc:spChg chg="mod ord">
          <ac:chgData name="Tomás Contreras" userId="60b45875fb08bb43" providerId="LiveId" clId="{EC1862C3-E8AC-4BBE-B506-7EF5EA7C73AE}" dt="2024-05-17T20:28:55.353" v="1363" actId="166"/>
          <ac:spMkLst>
            <pc:docMk/>
            <pc:sldMk cId="3597020947" sldId="260"/>
            <ac:spMk id="4" creationId="{0EC6186B-76F5-F92B-CD2B-0D1A24A83364}"/>
          </ac:spMkLst>
        </pc:spChg>
        <pc:spChg chg="add mod ord">
          <ac:chgData name="Tomás Contreras" userId="60b45875fb08bb43" providerId="LiveId" clId="{EC1862C3-E8AC-4BBE-B506-7EF5EA7C73AE}" dt="2024-05-17T20:28:21.176" v="1323" actId="14100"/>
          <ac:spMkLst>
            <pc:docMk/>
            <pc:sldMk cId="3597020947" sldId="260"/>
            <ac:spMk id="6" creationId="{019C51C6-0999-80E1-7B02-14ED85BC7407}"/>
          </ac:spMkLst>
        </pc:spChg>
        <pc:spChg chg="del">
          <ac:chgData name="Tomás Contreras" userId="60b45875fb08bb43" providerId="LiveId" clId="{EC1862C3-E8AC-4BBE-B506-7EF5EA7C73AE}" dt="2024-05-17T19:13:23.961" v="750" actId="478"/>
          <ac:spMkLst>
            <pc:docMk/>
            <pc:sldMk cId="3597020947" sldId="260"/>
            <ac:spMk id="7" creationId="{67B4C519-00DE-5BF3-2B15-147DCC02F660}"/>
          </ac:spMkLst>
        </pc:spChg>
        <pc:spChg chg="mod ord">
          <ac:chgData name="Tomás Contreras" userId="60b45875fb08bb43" providerId="LiveId" clId="{EC1862C3-E8AC-4BBE-B506-7EF5EA7C73AE}" dt="2024-05-17T21:16:49.118" v="2289" actId="166"/>
          <ac:spMkLst>
            <pc:docMk/>
            <pc:sldMk cId="3597020947" sldId="260"/>
            <ac:spMk id="8" creationId="{2C83F0CC-3843-1285-5095-F509612B4BC9}"/>
          </ac:spMkLst>
        </pc:spChg>
        <pc:spChg chg="del mod">
          <ac:chgData name="Tomás Contreras" userId="60b45875fb08bb43" providerId="LiveId" clId="{EC1862C3-E8AC-4BBE-B506-7EF5EA7C73AE}" dt="2024-05-17T21:20:32.283" v="2346" actId="478"/>
          <ac:spMkLst>
            <pc:docMk/>
            <pc:sldMk cId="3597020947" sldId="260"/>
            <ac:spMk id="9" creationId="{24F65CCD-B65C-2A5E-432B-37F9762A572E}"/>
          </ac:spMkLst>
        </pc:spChg>
        <pc:spChg chg="mod">
          <ac:chgData name="Tomás Contreras" userId="60b45875fb08bb43" providerId="LiveId" clId="{EC1862C3-E8AC-4BBE-B506-7EF5EA7C73AE}" dt="2024-05-17T21:25:21.773" v="2584" actId="113"/>
          <ac:spMkLst>
            <pc:docMk/>
            <pc:sldMk cId="3597020947" sldId="260"/>
            <ac:spMk id="10" creationId="{89F36E70-5B76-053B-2BF9-6DAF75B7E9E7}"/>
          </ac:spMkLst>
        </pc:spChg>
        <pc:spChg chg="mod ord">
          <ac:chgData name="Tomás Contreras" userId="60b45875fb08bb43" providerId="LiveId" clId="{EC1862C3-E8AC-4BBE-B506-7EF5EA7C73AE}" dt="2024-05-17T20:29:01.121" v="1365" actId="14100"/>
          <ac:spMkLst>
            <pc:docMk/>
            <pc:sldMk cId="3597020947" sldId="260"/>
            <ac:spMk id="11" creationId="{B12CE61A-EC35-1B67-41ED-A9A2CF969F5C}"/>
          </ac:spMkLst>
        </pc:spChg>
        <pc:spChg chg="del">
          <ac:chgData name="Tomás Contreras" userId="60b45875fb08bb43" providerId="LiveId" clId="{EC1862C3-E8AC-4BBE-B506-7EF5EA7C73AE}" dt="2024-05-17T19:13:09.674" v="744" actId="478"/>
          <ac:spMkLst>
            <pc:docMk/>
            <pc:sldMk cId="3597020947" sldId="260"/>
            <ac:spMk id="12" creationId="{703F0A3B-7123-FF73-A74B-5BF807EC7A5B}"/>
          </ac:spMkLst>
        </pc:spChg>
        <pc:spChg chg="del">
          <ac:chgData name="Tomás Contreras" userId="60b45875fb08bb43" providerId="LiveId" clId="{EC1862C3-E8AC-4BBE-B506-7EF5EA7C73AE}" dt="2024-05-17T19:13:09.674" v="744" actId="478"/>
          <ac:spMkLst>
            <pc:docMk/>
            <pc:sldMk cId="3597020947" sldId="260"/>
            <ac:spMk id="13" creationId="{E399CD33-753A-93A8-6EDD-8B57FAF1461B}"/>
          </ac:spMkLst>
        </pc:spChg>
        <pc:spChg chg="del">
          <ac:chgData name="Tomás Contreras" userId="60b45875fb08bb43" providerId="LiveId" clId="{EC1862C3-E8AC-4BBE-B506-7EF5EA7C73AE}" dt="2024-05-17T19:13:11.186" v="745" actId="478"/>
          <ac:spMkLst>
            <pc:docMk/>
            <pc:sldMk cId="3597020947" sldId="260"/>
            <ac:spMk id="14" creationId="{6E2FC09A-7E47-7220-0C79-40A61BDA3906}"/>
          </ac:spMkLst>
        </pc:spChg>
        <pc:spChg chg="add mod ord">
          <ac:chgData name="Tomás Contreras" userId="60b45875fb08bb43" providerId="LiveId" clId="{EC1862C3-E8AC-4BBE-B506-7EF5EA7C73AE}" dt="2024-05-17T21:16:49.118" v="2289" actId="166"/>
          <ac:spMkLst>
            <pc:docMk/>
            <pc:sldMk cId="3597020947" sldId="260"/>
            <ac:spMk id="15" creationId="{543EC981-DC9C-F21F-57DA-EB7A9EBE6A1A}"/>
          </ac:spMkLst>
        </pc:spChg>
        <pc:spChg chg="add mod ord">
          <ac:chgData name="Tomás Contreras" userId="60b45875fb08bb43" providerId="LiveId" clId="{EC1862C3-E8AC-4BBE-B506-7EF5EA7C73AE}" dt="2024-05-17T21:51:59.773" v="3071" actId="20577"/>
          <ac:spMkLst>
            <pc:docMk/>
            <pc:sldMk cId="3597020947" sldId="260"/>
            <ac:spMk id="16" creationId="{A7DAFC2B-2EB7-A1A3-C266-5829B4916EE9}"/>
          </ac:spMkLst>
        </pc:spChg>
        <pc:spChg chg="add mod">
          <ac:chgData name="Tomás Contreras" userId="60b45875fb08bb43" providerId="LiveId" clId="{EC1862C3-E8AC-4BBE-B506-7EF5EA7C73AE}" dt="2024-05-17T21:16:45.040" v="2288" actId="1076"/>
          <ac:spMkLst>
            <pc:docMk/>
            <pc:sldMk cId="3597020947" sldId="260"/>
            <ac:spMk id="17" creationId="{AD887124-2DB6-99A9-1FAB-54AC392810C8}"/>
          </ac:spMkLst>
        </pc:spChg>
        <pc:spChg chg="add mod ord">
          <ac:chgData name="Tomás Contreras" userId="60b45875fb08bb43" providerId="LiveId" clId="{EC1862C3-E8AC-4BBE-B506-7EF5EA7C73AE}" dt="2024-05-17T21:17:02.762" v="2294" actId="1076"/>
          <ac:spMkLst>
            <pc:docMk/>
            <pc:sldMk cId="3597020947" sldId="260"/>
            <ac:spMk id="18" creationId="{5021267B-C77E-EE6F-04CD-8FE0D7AB7A65}"/>
          </ac:spMkLst>
        </pc:spChg>
        <pc:spChg chg="add mod">
          <ac:chgData name="Tomás Contreras" userId="60b45875fb08bb43" providerId="LiveId" clId="{EC1862C3-E8AC-4BBE-B506-7EF5EA7C73AE}" dt="2024-05-17T21:24:36.615" v="2562" actId="20577"/>
          <ac:spMkLst>
            <pc:docMk/>
            <pc:sldMk cId="3597020947" sldId="260"/>
            <ac:spMk id="20" creationId="{19F050F7-2244-F504-3862-79479013273C}"/>
          </ac:spMkLst>
        </pc:spChg>
        <pc:spChg chg="add mod">
          <ac:chgData name="Tomás Contreras" userId="60b45875fb08bb43" providerId="LiveId" clId="{EC1862C3-E8AC-4BBE-B506-7EF5EA7C73AE}" dt="2024-05-17T21:24:57.512" v="2578" actId="20577"/>
          <ac:spMkLst>
            <pc:docMk/>
            <pc:sldMk cId="3597020947" sldId="260"/>
            <ac:spMk id="21" creationId="{FFAD14CD-5422-525A-7FF4-C49A36A1B784}"/>
          </ac:spMkLst>
        </pc:spChg>
        <pc:spChg chg="add mod ord">
          <ac:chgData name="Tomás Contreras" userId="60b45875fb08bb43" providerId="LiveId" clId="{EC1862C3-E8AC-4BBE-B506-7EF5EA7C73AE}" dt="2024-05-17T23:17:55.762" v="3442" actId="208"/>
          <ac:spMkLst>
            <pc:docMk/>
            <pc:sldMk cId="3597020947" sldId="260"/>
            <ac:spMk id="22" creationId="{1725CBB5-A5D7-A703-D735-3C25007B0C4F}"/>
          </ac:spMkLst>
        </pc:spChg>
        <pc:spChg chg="add mod">
          <ac:chgData name="Tomás Contreras" userId="60b45875fb08bb43" providerId="LiveId" clId="{EC1862C3-E8AC-4BBE-B506-7EF5EA7C73AE}" dt="2024-05-17T23:18:09.950" v="3528" actId="1038"/>
          <ac:spMkLst>
            <pc:docMk/>
            <pc:sldMk cId="3597020947" sldId="260"/>
            <ac:spMk id="23" creationId="{4B54EDE8-097B-7B3A-4518-3B8F41949D4B}"/>
          </ac:spMkLst>
        </pc:spChg>
        <pc:spChg chg="add mod">
          <ac:chgData name="Tomás Contreras" userId="60b45875fb08bb43" providerId="LiveId" clId="{EC1862C3-E8AC-4BBE-B506-7EF5EA7C73AE}" dt="2024-05-17T23:18:11.338" v="3529" actId="1038"/>
          <ac:spMkLst>
            <pc:docMk/>
            <pc:sldMk cId="3597020947" sldId="260"/>
            <ac:spMk id="24" creationId="{0DB7E2B4-CBBC-B6BC-8366-AFB25E0E4EF8}"/>
          </ac:spMkLst>
        </pc:spChg>
        <pc:graphicFrameChg chg="add mod modGraphic">
          <ac:chgData name="Tomás Contreras" userId="60b45875fb08bb43" providerId="LiveId" clId="{EC1862C3-E8AC-4BBE-B506-7EF5EA7C73AE}" dt="2024-05-17T21:25:06.385" v="2582" actId="14100"/>
          <ac:graphicFrameMkLst>
            <pc:docMk/>
            <pc:sldMk cId="3597020947" sldId="260"/>
            <ac:graphicFrameMk id="19" creationId="{D029269E-FE67-4929-4109-CA9EF3DA03FE}"/>
          </ac:graphicFrameMkLst>
        </pc:graphicFrameChg>
        <pc:picChg chg="del mod">
          <ac:chgData name="Tomás Contreras" userId="60b45875fb08bb43" providerId="LiveId" clId="{EC1862C3-E8AC-4BBE-B506-7EF5EA7C73AE}" dt="2024-05-17T21:20:33.361" v="2347" actId="478"/>
          <ac:picMkLst>
            <pc:docMk/>
            <pc:sldMk cId="3597020947" sldId="260"/>
            <ac:picMk id="5" creationId="{405642F2-4704-10FD-118F-A6F1A14F03FA}"/>
          </ac:picMkLst>
        </pc:picChg>
        <pc:picChg chg="del mod">
          <ac:chgData name="Tomás Contreras" userId="60b45875fb08bb43" providerId="LiveId" clId="{EC1862C3-E8AC-4BBE-B506-7EF5EA7C73AE}" dt="2024-05-17T21:17:09.382" v="2303" actId="478"/>
          <ac:picMkLst>
            <pc:docMk/>
            <pc:sldMk cId="3597020947" sldId="260"/>
            <ac:picMk id="2050" creationId="{CB7C5FD9-7B8F-5724-3DF4-467996009A43}"/>
          </ac:picMkLst>
        </pc:picChg>
      </pc:sldChg>
      <pc:sldChg chg="addSp delSp modSp add mod ord">
        <pc:chgData name="Tomás Contreras" userId="60b45875fb08bb43" providerId="LiveId" clId="{EC1862C3-E8AC-4BBE-B506-7EF5EA7C73AE}" dt="2024-05-18T00:24:14.629" v="3532" actId="14100"/>
        <pc:sldMkLst>
          <pc:docMk/>
          <pc:sldMk cId="2173026801" sldId="261"/>
        </pc:sldMkLst>
        <pc:spChg chg="mod ord">
          <ac:chgData name="Tomás Contreras" userId="60b45875fb08bb43" providerId="LiveId" clId="{EC1862C3-E8AC-4BBE-B506-7EF5EA7C73AE}" dt="2024-05-18T00:24:14.629" v="3532" actId="14100"/>
          <ac:spMkLst>
            <pc:docMk/>
            <pc:sldMk cId="2173026801" sldId="261"/>
            <ac:spMk id="2" creationId="{143296A1-8F27-15E6-D9BD-50C27E72B333}"/>
          </ac:spMkLst>
        </pc:spChg>
        <pc:spChg chg="add mod">
          <ac:chgData name="Tomás Contreras" userId="60b45875fb08bb43" providerId="LiveId" clId="{EC1862C3-E8AC-4BBE-B506-7EF5EA7C73AE}" dt="2024-05-17T21:15:53.181" v="2281" actId="1076"/>
          <ac:spMkLst>
            <pc:docMk/>
            <pc:sldMk cId="2173026801" sldId="261"/>
            <ac:spMk id="3" creationId="{F546507C-8B1D-B679-F74A-D3FB4A89551E}"/>
          </ac:spMkLst>
        </pc:spChg>
        <pc:spChg chg="mod ord">
          <ac:chgData name="Tomás Contreras" userId="60b45875fb08bb43" providerId="LiveId" clId="{EC1862C3-E8AC-4BBE-B506-7EF5EA7C73AE}" dt="2024-05-17T21:15:39.873" v="2279" actId="1076"/>
          <ac:spMkLst>
            <pc:docMk/>
            <pc:sldMk cId="2173026801" sldId="261"/>
            <ac:spMk id="4" creationId="{0EC6186B-76F5-F92B-CD2B-0D1A24A83364}"/>
          </ac:spMkLst>
        </pc:spChg>
        <pc:spChg chg="del mod">
          <ac:chgData name="Tomás Contreras" userId="60b45875fb08bb43" providerId="LiveId" clId="{EC1862C3-E8AC-4BBE-B506-7EF5EA7C73AE}" dt="2024-05-17T21:12:09.219" v="2181" actId="478"/>
          <ac:spMkLst>
            <pc:docMk/>
            <pc:sldMk cId="2173026801" sldId="261"/>
            <ac:spMk id="6" creationId="{019C51C6-0999-80E1-7B02-14ED85BC7407}"/>
          </ac:spMkLst>
        </pc:spChg>
        <pc:spChg chg="del mod">
          <ac:chgData name="Tomás Contreras" userId="60b45875fb08bb43" providerId="LiveId" clId="{EC1862C3-E8AC-4BBE-B506-7EF5EA7C73AE}" dt="2024-05-17T21:12:47.836" v="2195" actId="478"/>
          <ac:spMkLst>
            <pc:docMk/>
            <pc:sldMk cId="2173026801" sldId="261"/>
            <ac:spMk id="8" creationId="{2C83F0CC-3843-1285-5095-F509612B4BC9}"/>
          </ac:spMkLst>
        </pc:spChg>
        <pc:spChg chg="mod">
          <ac:chgData name="Tomás Contreras" userId="60b45875fb08bb43" providerId="LiveId" clId="{EC1862C3-E8AC-4BBE-B506-7EF5EA7C73AE}" dt="2024-05-17T21:15:45.514" v="2280" actId="1076"/>
          <ac:spMkLst>
            <pc:docMk/>
            <pc:sldMk cId="2173026801" sldId="261"/>
            <ac:spMk id="9" creationId="{24F65CCD-B65C-2A5E-432B-37F9762A572E}"/>
          </ac:spMkLst>
        </pc:spChg>
        <pc:spChg chg="del mod">
          <ac:chgData name="Tomás Contreras" userId="60b45875fb08bb43" providerId="LiveId" clId="{EC1862C3-E8AC-4BBE-B506-7EF5EA7C73AE}" dt="2024-05-17T21:12:14.199" v="2183" actId="478"/>
          <ac:spMkLst>
            <pc:docMk/>
            <pc:sldMk cId="2173026801" sldId="261"/>
            <ac:spMk id="10" creationId="{89F36E70-5B76-053B-2BF9-6DAF75B7E9E7}"/>
          </ac:spMkLst>
        </pc:spChg>
        <pc:spChg chg="del">
          <ac:chgData name="Tomás Contreras" userId="60b45875fb08bb43" providerId="LiveId" clId="{EC1862C3-E8AC-4BBE-B506-7EF5EA7C73AE}" dt="2024-05-17T21:12:14.199" v="2183" actId="478"/>
          <ac:spMkLst>
            <pc:docMk/>
            <pc:sldMk cId="2173026801" sldId="261"/>
            <ac:spMk id="11" creationId="{B12CE61A-EC35-1B67-41ED-A9A2CF969F5C}"/>
          </ac:spMkLst>
        </pc:spChg>
        <pc:spChg chg="mod">
          <ac:chgData name="Tomás Contreras" userId="60b45875fb08bb43" providerId="LiveId" clId="{EC1862C3-E8AC-4BBE-B506-7EF5EA7C73AE}" dt="2024-05-17T21:15:45.514" v="2280" actId="1076"/>
          <ac:spMkLst>
            <pc:docMk/>
            <pc:sldMk cId="2173026801" sldId="261"/>
            <ac:spMk id="15" creationId="{543EC981-DC9C-F21F-57DA-EB7A9EBE6A1A}"/>
          </ac:spMkLst>
        </pc:spChg>
        <pc:spChg chg="mod">
          <ac:chgData name="Tomás Contreras" userId="60b45875fb08bb43" providerId="LiveId" clId="{EC1862C3-E8AC-4BBE-B506-7EF5EA7C73AE}" dt="2024-05-17T21:15:53.181" v="2281" actId="1076"/>
          <ac:spMkLst>
            <pc:docMk/>
            <pc:sldMk cId="2173026801" sldId="261"/>
            <ac:spMk id="16" creationId="{A7DAFC2B-2EB7-A1A3-C266-5829B4916EE9}"/>
          </ac:spMkLst>
        </pc:spChg>
        <pc:picChg chg="del">
          <ac:chgData name="Tomás Contreras" userId="60b45875fb08bb43" providerId="LiveId" clId="{EC1862C3-E8AC-4BBE-B506-7EF5EA7C73AE}" dt="2024-05-17T19:15:27.119" v="806" actId="478"/>
          <ac:picMkLst>
            <pc:docMk/>
            <pc:sldMk cId="2173026801" sldId="261"/>
            <ac:picMk id="5" creationId="{405642F2-4704-10FD-118F-A6F1A14F03FA}"/>
          </ac:picMkLst>
        </pc:picChg>
        <pc:picChg chg="del mod">
          <ac:chgData name="Tomás Contreras" userId="60b45875fb08bb43" providerId="LiveId" clId="{EC1862C3-E8AC-4BBE-B506-7EF5EA7C73AE}" dt="2024-05-17T21:13:55.009" v="2261" actId="478"/>
          <ac:picMkLst>
            <pc:docMk/>
            <pc:sldMk cId="2173026801" sldId="261"/>
            <ac:picMk id="2050" creationId="{CB7C5FD9-7B8F-5724-3DF4-467996009A43}"/>
          </ac:picMkLst>
        </pc:picChg>
        <pc:picChg chg="add mod">
          <ac:chgData name="Tomás Contreras" userId="60b45875fb08bb43" providerId="LiveId" clId="{EC1862C3-E8AC-4BBE-B506-7EF5EA7C73AE}" dt="2024-05-18T00:24:11.628" v="3531" actId="14100"/>
          <ac:picMkLst>
            <pc:docMk/>
            <pc:sldMk cId="2173026801" sldId="261"/>
            <ac:picMk id="5122" creationId="{272D2E94-1E64-C953-3264-D4D05475A7A2}"/>
          </ac:picMkLst>
        </pc:picChg>
        <pc:cxnChg chg="add mod">
          <ac:chgData name="Tomás Contreras" userId="60b45875fb08bb43" providerId="LiveId" clId="{EC1862C3-E8AC-4BBE-B506-7EF5EA7C73AE}" dt="2024-05-17T21:16:04.211" v="2283" actId="208"/>
          <ac:cxnSpMkLst>
            <pc:docMk/>
            <pc:sldMk cId="2173026801" sldId="261"/>
            <ac:cxnSpMk id="12" creationId="{96B9F9B2-31BE-03D9-3878-4E61CE8AF982}"/>
          </ac:cxnSpMkLst>
        </pc:cxnChg>
      </pc:sldChg>
      <pc:sldChg chg="addSp delSp modSp add mod">
        <pc:chgData name="Tomás Contreras" userId="60b45875fb08bb43" providerId="LiveId" clId="{EC1862C3-E8AC-4BBE-B506-7EF5EA7C73AE}" dt="2024-05-17T21:50:44.729" v="3045" actId="1076"/>
        <pc:sldMkLst>
          <pc:docMk/>
          <pc:sldMk cId="3072844505" sldId="262"/>
        </pc:sldMkLst>
        <pc:spChg chg="mod">
          <ac:chgData name="Tomás Contreras" userId="60b45875fb08bb43" providerId="LiveId" clId="{EC1862C3-E8AC-4BBE-B506-7EF5EA7C73AE}" dt="2024-05-17T21:50:44.729" v="3045" actId="1076"/>
          <ac:spMkLst>
            <pc:docMk/>
            <pc:sldMk cId="3072844505" sldId="262"/>
            <ac:spMk id="2" creationId="{143296A1-8F27-15E6-D9BD-50C27E72B333}"/>
          </ac:spMkLst>
        </pc:spChg>
        <pc:spChg chg="del">
          <ac:chgData name="Tomás Contreras" userId="60b45875fb08bb43" providerId="LiveId" clId="{EC1862C3-E8AC-4BBE-B506-7EF5EA7C73AE}" dt="2024-05-17T20:23:21.222" v="1144" actId="478"/>
          <ac:spMkLst>
            <pc:docMk/>
            <pc:sldMk cId="3072844505" sldId="262"/>
            <ac:spMk id="3" creationId="{F546507C-8B1D-B679-F74A-D3FB4A89551E}"/>
          </ac:spMkLst>
        </pc:spChg>
        <pc:spChg chg="mod">
          <ac:chgData name="Tomás Contreras" userId="60b45875fb08bb43" providerId="LiveId" clId="{EC1862C3-E8AC-4BBE-B506-7EF5EA7C73AE}" dt="2024-05-17T21:50:38.527" v="3043" actId="1076"/>
          <ac:spMkLst>
            <pc:docMk/>
            <pc:sldMk cId="3072844505" sldId="262"/>
            <ac:spMk id="4" creationId="{0EC6186B-76F5-F92B-CD2B-0D1A24A83364}"/>
          </ac:spMkLst>
        </pc:spChg>
        <pc:spChg chg="add mod">
          <ac:chgData name="Tomás Contreras" userId="60b45875fb08bb43" providerId="LiveId" clId="{EC1862C3-E8AC-4BBE-B506-7EF5EA7C73AE}" dt="2024-05-17T21:50:29.806" v="3041" actId="1076"/>
          <ac:spMkLst>
            <pc:docMk/>
            <pc:sldMk cId="3072844505" sldId="262"/>
            <ac:spMk id="5" creationId="{258343E4-0813-36A4-F566-400C924E5C86}"/>
          </ac:spMkLst>
        </pc:spChg>
        <pc:spChg chg="del mod">
          <ac:chgData name="Tomás Contreras" userId="60b45875fb08bb43" providerId="LiveId" clId="{EC1862C3-E8AC-4BBE-B506-7EF5EA7C73AE}" dt="2024-05-17T20:22:27.027" v="1124" actId="478"/>
          <ac:spMkLst>
            <pc:docMk/>
            <pc:sldMk cId="3072844505" sldId="262"/>
            <ac:spMk id="6" creationId="{019C51C6-0999-80E1-7B02-14ED85BC7407}"/>
          </ac:spMkLst>
        </pc:spChg>
        <pc:spChg chg="add mod">
          <ac:chgData name="Tomás Contreras" userId="60b45875fb08bb43" providerId="LiveId" clId="{EC1862C3-E8AC-4BBE-B506-7EF5EA7C73AE}" dt="2024-05-17T21:50:29.806" v="3041" actId="1076"/>
          <ac:spMkLst>
            <pc:docMk/>
            <pc:sldMk cId="3072844505" sldId="262"/>
            <ac:spMk id="7" creationId="{F77002F8-78C8-D154-5CCE-F277F6BA2E29}"/>
          </ac:spMkLst>
        </pc:spChg>
        <pc:spChg chg="mod">
          <ac:chgData name="Tomás Contreras" userId="60b45875fb08bb43" providerId="LiveId" clId="{EC1862C3-E8AC-4BBE-B506-7EF5EA7C73AE}" dt="2024-05-17T21:50:38.527" v="3043" actId="1076"/>
          <ac:spMkLst>
            <pc:docMk/>
            <pc:sldMk cId="3072844505" sldId="262"/>
            <ac:spMk id="8" creationId="{2C83F0CC-3843-1285-5095-F509612B4BC9}"/>
          </ac:spMkLst>
        </pc:spChg>
        <pc:spChg chg="del">
          <ac:chgData name="Tomás Contreras" userId="60b45875fb08bb43" providerId="LiveId" clId="{EC1862C3-E8AC-4BBE-B506-7EF5EA7C73AE}" dt="2024-05-17T20:23:23.523" v="1145" actId="478"/>
          <ac:spMkLst>
            <pc:docMk/>
            <pc:sldMk cId="3072844505" sldId="262"/>
            <ac:spMk id="9" creationId="{24F65CCD-B65C-2A5E-432B-37F9762A572E}"/>
          </ac:spMkLst>
        </pc:spChg>
        <pc:spChg chg="mod">
          <ac:chgData name="Tomás Contreras" userId="60b45875fb08bb43" providerId="LiveId" clId="{EC1862C3-E8AC-4BBE-B506-7EF5EA7C73AE}" dt="2024-05-17T21:50:29.806" v="3041" actId="1076"/>
          <ac:spMkLst>
            <pc:docMk/>
            <pc:sldMk cId="3072844505" sldId="262"/>
            <ac:spMk id="10" creationId="{89F36E70-5B76-053B-2BF9-6DAF75B7E9E7}"/>
          </ac:spMkLst>
        </pc:spChg>
        <pc:spChg chg="del mod">
          <ac:chgData name="Tomás Contreras" userId="60b45875fb08bb43" providerId="LiveId" clId="{EC1862C3-E8AC-4BBE-B506-7EF5EA7C73AE}" dt="2024-05-17T20:23:18.752" v="1143" actId="478"/>
          <ac:spMkLst>
            <pc:docMk/>
            <pc:sldMk cId="3072844505" sldId="262"/>
            <ac:spMk id="11" creationId="{B12CE61A-EC35-1B67-41ED-A9A2CF969F5C}"/>
          </ac:spMkLst>
        </pc:spChg>
        <pc:spChg chg="add mod">
          <ac:chgData name="Tomás Contreras" userId="60b45875fb08bb43" providerId="LiveId" clId="{EC1862C3-E8AC-4BBE-B506-7EF5EA7C73AE}" dt="2024-05-17T21:50:29.806" v="3041" actId="1076"/>
          <ac:spMkLst>
            <pc:docMk/>
            <pc:sldMk cId="3072844505" sldId="262"/>
            <ac:spMk id="12" creationId="{0C051AFC-CA81-907B-A5B0-88543745D045}"/>
          </ac:spMkLst>
        </pc:spChg>
        <pc:spChg chg="add mod">
          <ac:chgData name="Tomás Contreras" userId="60b45875fb08bb43" providerId="LiveId" clId="{EC1862C3-E8AC-4BBE-B506-7EF5EA7C73AE}" dt="2024-05-17T21:50:29.806" v="3041" actId="1076"/>
          <ac:spMkLst>
            <pc:docMk/>
            <pc:sldMk cId="3072844505" sldId="262"/>
            <ac:spMk id="13" creationId="{0B8C5573-C4C0-259A-9E83-B5105FB45540}"/>
          </ac:spMkLst>
        </pc:spChg>
        <pc:spChg chg="del">
          <ac:chgData name="Tomás Contreras" userId="60b45875fb08bb43" providerId="LiveId" clId="{EC1862C3-E8AC-4BBE-B506-7EF5EA7C73AE}" dt="2024-05-17T19:19:00.894" v="872" actId="478"/>
          <ac:spMkLst>
            <pc:docMk/>
            <pc:sldMk cId="3072844505" sldId="262"/>
            <ac:spMk id="15" creationId="{543EC981-DC9C-F21F-57DA-EB7A9EBE6A1A}"/>
          </ac:spMkLst>
        </pc:spChg>
        <pc:spChg chg="del">
          <ac:chgData name="Tomás Contreras" userId="60b45875fb08bb43" providerId="LiveId" clId="{EC1862C3-E8AC-4BBE-B506-7EF5EA7C73AE}" dt="2024-05-17T19:18:58.358" v="871" actId="478"/>
          <ac:spMkLst>
            <pc:docMk/>
            <pc:sldMk cId="3072844505" sldId="262"/>
            <ac:spMk id="16" creationId="{A7DAFC2B-2EB7-A1A3-C266-5829B4916EE9}"/>
          </ac:spMkLst>
        </pc:spChg>
        <pc:spChg chg="add mod">
          <ac:chgData name="Tomás Contreras" userId="60b45875fb08bb43" providerId="LiveId" clId="{EC1862C3-E8AC-4BBE-B506-7EF5EA7C73AE}" dt="2024-05-17T21:50:29.806" v="3041" actId="1076"/>
          <ac:spMkLst>
            <pc:docMk/>
            <pc:sldMk cId="3072844505" sldId="262"/>
            <ac:spMk id="18" creationId="{D8C8875A-C107-911B-97B3-0C6EC9E2D18C}"/>
          </ac:spMkLst>
        </pc:spChg>
        <pc:spChg chg="add mod">
          <ac:chgData name="Tomás Contreras" userId="60b45875fb08bb43" providerId="LiveId" clId="{EC1862C3-E8AC-4BBE-B506-7EF5EA7C73AE}" dt="2024-05-17T21:50:29.806" v="3041" actId="1076"/>
          <ac:spMkLst>
            <pc:docMk/>
            <pc:sldMk cId="3072844505" sldId="262"/>
            <ac:spMk id="19" creationId="{70A09644-4C57-C6B9-0289-308F7AD7B94E}"/>
          </ac:spMkLst>
        </pc:spChg>
        <pc:spChg chg="add mod">
          <ac:chgData name="Tomás Contreras" userId="60b45875fb08bb43" providerId="LiveId" clId="{EC1862C3-E8AC-4BBE-B506-7EF5EA7C73AE}" dt="2024-05-17T21:50:29.806" v="3041" actId="1076"/>
          <ac:spMkLst>
            <pc:docMk/>
            <pc:sldMk cId="3072844505" sldId="262"/>
            <ac:spMk id="20" creationId="{37BC5C78-E68C-F3B1-2C2F-4B2D944097E2}"/>
          </ac:spMkLst>
        </pc:spChg>
        <pc:picChg chg="add del mod">
          <ac:chgData name="Tomás Contreras" userId="60b45875fb08bb43" providerId="LiveId" clId="{EC1862C3-E8AC-4BBE-B506-7EF5EA7C73AE}" dt="2024-05-17T20:24:38.561" v="1255" actId="478"/>
          <ac:picMkLst>
            <pc:docMk/>
            <pc:sldMk cId="3072844505" sldId="262"/>
            <ac:picMk id="17" creationId="{5D99E211-EEF4-130B-0FEC-5F4DD1965F0D}"/>
          </ac:picMkLst>
        </pc:picChg>
        <pc:picChg chg="del mod">
          <ac:chgData name="Tomás Contreras" userId="60b45875fb08bb43" providerId="LiveId" clId="{EC1862C3-E8AC-4BBE-B506-7EF5EA7C73AE}" dt="2024-05-17T20:24:40.133" v="1256" actId="478"/>
          <ac:picMkLst>
            <pc:docMk/>
            <pc:sldMk cId="3072844505" sldId="262"/>
            <ac:picMk id="2050" creationId="{CB7C5FD9-7B8F-5724-3DF4-467996009A43}"/>
          </ac:picMkLst>
        </pc:picChg>
        <pc:cxnChg chg="add mod">
          <ac:chgData name="Tomás Contreras" userId="60b45875fb08bb43" providerId="LiveId" clId="{EC1862C3-E8AC-4BBE-B506-7EF5EA7C73AE}" dt="2024-05-17T21:50:38.527" v="3043" actId="1076"/>
          <ac:cxnSpMkLst>
            <pc:docMk/>
            <pc:sldMk cId="3072844505" sldId="262"/>
            <ac:cxnSpMk id="22" creationId="{C0FCDF4B-02FC-B1BE-1590-D051690F5800}"/>
          </ac:cxnSpMkLst>
        </pc:cxnChg>
      </pc:sldChg>
      <pc:sldChg chg="addSp delSp modSp add mod">
        <pc:chgData name="Tomás Contreras" userId="60b45875fb08bb43" providerId="LiveId" clId="{EC1862C3-E8AC-4BBE-B506-7EF5EA7C73AE}" dt="2024-05-17T22:04:06.587" v="3209" actId="20577"/>
        <pc:sldMkLst>
          <pc:docMk/>
          <pc:sldMk cId="3216076503" sldId="263"/>
        </pc:sldMkLst>
        <pc:spChg chg="del mod">
          <ac:chgData name="Tomás Contreras" userId="60b45875fb08bb43" providerId="LiveId" clId="{EC1862C3-E8AC-4BBE-B506-7EF5EA7C73AE}" dt="2024-05-17T19:27:22.675" v="923" actId="478"/>
          <ac:spMkLst>
            <pc:docMk/>
            <pc:sldMk cId="3216076503" sldId="263"/>
            <ac:spMk id="2" creationId="{143296A1-8F27-15E6-D9BD-50C27E72B333}"/>
          </ac:spMkLst>
        </pc:spChg>
        <pc:spChg chg="del mod">
          <ac:chgData name="Tomás Contreras" userId="60b45875fb08bb43" providerId="LiveId" clId="{EC1862C3-E8AC-4BBE-B506-7EF5EA7C73AE}" dt="2024-05-17T19:31:33.794" v="1043" actId="478"/>
          <ac:spMkLst>
            <pc:docMk/>
            <pc:sldMk cId="3216076503" sldId="263"/>
            <ac:spMk id="3" creationId="{F546507C-8B1D-B679-F74A-D3FB4A89551E}"/>
          </ac:spMkLst>
        </pc:spChg>
        <pc:spChg chg="mod">
          <ac:chgData name="Tomás Contreras" userId="60b45875fb08bb43" providerId="LiveId" clId="{EC1862C3-E8AC-4BBE-B506-7EF5EA7C73AE}" dt="2024-05-17T19:28:39.331" v="989" actId="1076"/>
          <ac:spMkLst>
            <pc:docMk/>
            <pc:sldMk cId="3216076503" sldId="263"/>
            <ac:spMk id="4" creationId="{0EC6186B-76F5-F92B-CD2B-0D1A24A83364}"/>
          </ac:spMkLst>
        </pc:spChg>
        <pc:spChg chg="add del">
          <ac:chgData name="Tomás Contreras" userId="60b45875fb08bb43" providerId="LiveId" clId="{EC1862C3-E8AC-4BBE-B506-7EF5EA7C73AE}" dt="2024-05-17T19:25:51.328" v="909" actId="478"/>
          <ac:spMkLst>
            <pc:docMk/>
            <pc:sldMk cId="3216076503" sldId="263"/>
            <ac:spMk id="5" creationId="{A1E8052E-9AE1-35C9-029A-628B9A975B88}"/>
          </ac:spMkLst>
        </pc:spChg>
        <pc:spChg chg="del">
          <ac:chgData name="Tomás Contreras" userId="60b45875fb08bb43" providerId="LiveId" clId="{EC1862C3-E8AC-4BBE-B506-7EF5EA7C73AE}" dt="2024-05-17T19:54:52.906" v="1045" actId="478"/>
          <ac:spMkLst>
            <pc:docMk/>
            <pc:sldMk cId="3216076503" sldId="263"/>
            <ac:spMk id="6" creationId="{019C51C6-0999-80E1-7B02-14ED85BC7407}"/>
          </ac:spMkLst>
        </pc:spChg>
        <pc:spChg chg="add del">
          <ac:chgData name="Tomás Contreras" userId="60b45875fb08bb43" providerId="LiveId" clId="{EC1862C3-E8AC-4BBE-B506-7EF5EA7C73AE}" dt="2024-05-17T19:26:22.586" v="911" actId="478"/>
          <ac:spMkLst>
            <pc:docMk/>
            <pc:sldMk cId="3216076503" sldId="263"/>
            <ac:spMk id="7" creationId="{F161FD30-DB06-0E01-EDEF-321895253F4D}"/>
          </ac:spMkLst>
        </pc:spChg>
        <pc:spChg chg="del">
          <ac:chgData name="Tomás Contreras" userId="60b45875fb08bb43" providerId="LiveId" clId="{EC1862C3-E8AC-4BBE-B506-7EF5EA7C73AE}" dt="2024-05-17T19:54:56" v="1047" actId="478"/>
          <ac:spMkLst>
            <pc:docMk/>
            <pc:sldMk cId="3216076503" sldId="263"/>
            <ac:spMk id="8" creationId="{2C83F0CC-3843-1285-5095-F509612B4BC9}"/>
          </ac:spMkLst>
        </pc:spChg>
        <pc:spChg chg="del mod">
          <ac:chgData name="Tomás Contreras" userId="60b45875fb08bb43" providerId="LiveId" clId="{EC1862C3-E8AC-4BBE-B506-7EF5EA7C73AE}" dt="2024-05-17T19:31:32.135" v="1042" actId="478"/>
          <ac:spMkLst>
            <pc:docMk/>
            <pc:sldMk cId="3216076503" sldId="263"/>
            <ac:spMk id="9" creationId="{24F65CCD-B65C-2A5E-432B-37F9762A572E}"/>
          </ac:spMkLst>
        </pc:spChg>
        <pc:spChg chg="mod">
          <ac:chgData name="Tomás Contreras" userId="60b45875fb08bb43" providerId="LiveId" clId="{EC1862C3-E8AC-4BBE-B506-7EF5EA7C73AE}" dt="2024-05-17T22:04:06.587" v="3209" actId="20577"/>
          <ac:spMkLst>
            <pc:docMk/>
            <pc:sldMk cId="3216076503" sldId="263"/>
            <ac:spMk id="10" creationId="{89F36E70-5B76-053B-2BF9-6DAF75B7E9E7}"/>
          </ac:spMkLst>
        </pc:spChg>
        <pc:spChg chg="mod">
          <ac:chgData name="Tomás Contreras" userId="60b45875fb08bb43" providerId="LiveId" clId="{EC1862C3-E8AC-4BBE-B506-7EF5EA7C73AE}" dt="2024-05-17T19:56:00.276" v="1082" actId="1076"/>
          <ac:spMkLst>
            <pc:docMk/>
            <pc:sldMk cId="3216076503" sldId="263"/>
            <ac:spMk id="11" creationId="{B12CE61A-EC35-1B67-41ED-A9A2CF969F5C}"/>
          </ac:spMkLst>
        </pc:spChg>
        <pc:picChg chg="add del">
          <ac:chgData name="Tomás Contreras" userId="60b45875fb08bb43" providerId="LiveId" clId="{EC1862C3-E8AC-4BBE-B506-7EF5EA7C73AE}" dt="2024-05-17T19:26:41.051" v="913" actId="478"/>
          <ac:picMkLst>
            <pc:docMk/>
            <pc:sldMk cId="3216076503" sldId="263"/>
            <ac:picMk id="13" creationId="{991B690B-A7BC-46B8-F4A2-FC882870BFB9}"/>
          </ac:picMkLst>
        </pc:picChg>
        <pc:picChg chg="add mod ord modCrop">
          <ac:chgData name="Tomás Contreras" userId="60b45875fb08bb43" providerId="LiveId" clId="{EC1862C3-E8AC-4BBE-B506-7EF5EA7C73AE}" dt="2024-05-17T19:28:33.077" v="987" actId="732"/>
          <ac:picMkLst>
            <pc:docMk/>
            <pc:sldMk cId="3216076503" sldId="263"/>
            <ac:picMk id="15" creationId="{6923678E-1993-03B2-6F85-5326539B949E}"/>
          </ac:picMkLst>
        </pc:picChg>
        <pc:picChg chg="del mod">
          <ac:chgData name="Tomás Contreras" userId="60b45875fb08bb43" providerId="LiveId" clId="{EC1862C3-E8AC-4BBE-B506-7EF5EA7C73AE}" dt="2024-05-17T19:54:54.438" v="1046" actId="478"/>
          <ac:picMkLst>
            <pc:docMk/>
            <pc:sldMk cId="3216076503" sldId="263"/>
            <ac:picMk id="2050" creationId="{CB7C5FD9-7B8F-5724-3DF4-467996009A43}"/>
          </ac:picMkLst>
        </pc:picChg>
      </pc:sldChg>
      <pc:sldChg chg="delSp modSp add mod ord">
        <pc:chgData name="Tomás Contreras" userId="60b45875fb08bb43" providerId="LiveId" clId="{EC1862C3-E8AC-4BBE-B506-7EF5EA7C73AE}" dt="2024-05-17T21:07:03.700" v="2142" actId="1037"/>
        <pc:sldMkLst>
          <pc:docMk/>
          <pc:sldMk cId="2280830319" sldId="264"/>
        </pc:sldMkLst>
        <pc:spChg chg="mod">
          <ac:chgData name="Tomás Contreras" userId="60b45875fb08bb43" providerId="LiveId" clId="{EC1862C3-E8AC-4BBE-B506-7EF5EA7C73AE}" dt="2024-05-17T21:06:55.593" v="2135" actId="1037"/>
          <ac:spMkLst>
            <pc:docMk/>
            <pc:sldMk cId="2280830319" sldId="264"/>
            <ac:spMk id="2" creationId="{143296A1-8F27-15E6-D9BD-50C27E72B333}"/>
          </ac:spMkLst>
        </pc:spChg>
        <pc:spChg chg="del">
          <ac:chgData name="Tomás Contreras" userId="60b45875fb08bb43" providerId="LiveId" clId="{EC1862C3-E8AC-4BBE-B506-7EF5EA7C73AE}" dt="2024-05-17T20:45:14.551" v="1748" actId="478"/>
          <ac:spMkLst>
            <pc:docMk/>
            <pc:sldMk cId="2280830319" sldId="264"/>
            <ac:spMk id="3" creationId="{38D11325-CD0C-68F9-5035-A9869CCE6813}"/>
          </ac:spMkLst>
        </pc:spChg>
        <pc:spChg chg="del">
          <ac:chgData name="Tomás Contreras" userId="60b45875fb08bb43" providerId="LiveId" clId="{EC1862C3-E8AC-4BBE-B506-7EF5EA7C73AE}" dt="2024-05-17T20:45:12.804" v="1747" actId="478"/>
          <ac:spMkLst>
            <pc:docMk/>
            <pc:sldMk cId="2280830319" sldId="264"/>
            <ac:spMk id="4" creationId="{0EC6186B-76F5-F92B-CD2B-0D1A24A83364}"/>
          </ac:spMkLst>
        </pc:spChg>
        <pc:spChg chg="del">
          <ac:chgData name="Tomás Contreras" userId="60b45875fb08bb43" providerId="LiveId" clId="{EC1862C3-E8AC-4BBE-B506-7EF5EA7C73AE}" dt="2024-05-17T20:45:14.551" v="1748" actId="478"/>
          <ac:spMkLst>
            <pc:docMk/>
            <pc:sldMk cId="2280830319" sldId="264"/>
            <ac:spMk id="7" creationId="{67B4C519-00DE-5BF3-2B15-147DCC02F660}"/>
          </ac:spMkLst>
        </pc:spChg>
        <pc:spChg chg="del mod">
          <ac:chgData name="Tomás Contreras" userId="60b45875fb08bb43" providerId="LiveId" clId="{EC1862C3-E8AC-4BBE-B506-7EF5EA7C73AE}" dt="2024-05-17T20:46:46.631" v="1795" actId="478"/>
          <ac:spMkLst>
            <pc:docMk/>
            <pc:sldMk cId="2280830319" sldId="264"/>
            <ac:spMk id="8" creationId="{2C83F0CC-3843-1285-5095-F509612B4BC9}"/>
          </ac:spMkLst>
        </pc:spChg>
        <pc:spChg chg="del">
          <ac:chgData name="Tomás Contreras" userId="60b45875fb08bb43" providerId="LiveId" clId="{EC1862C3-E8AC-4BBE-B506-7EF5EA7C73AE}" dt="2024-05-17T20:44:52.501" v="1739" actId="478"/>
          <ac:spMkLst>
            <pc:docMk/>
            <pc:sldMk cId="2280830319" sldId="264"/>
            <ac:spMk id="9" creationId="{24F65CCD-B65C-2A5E-432B-37F9762A572E}"/>
          </ac:spMkLst>
        </pc:spChg>
        <pc:spChg chg="mod">
          <ac:chgData name="Tomás Contreras" userId="60b45875fb08bb43" providerId="LiveId" clId="{EC1862C3-E8AC-4BBE-B506-7EF5EA7C73AE}" dt="2024-05-17T21:06:52.092" v="2125" actId="20577"/>
          <ac:spMkLst>
            <pc:docMk/>
            <pc:sldMk cId="2280830319" sldId="264"/>
            <ac:spMk id="10" creationId="{89F36E70-5B76-053B-2BF9-6DAF75B7E9E7}"/>
          </ac:spMkLst>
        </pc:spChg>
        <pc:spChg chg="mod">
          <ac:chgData name="Tomás Contreras" userId="60b45875fb08bb43" providerId="LiveId" clId="{EC1862C3-E8AC-4BBE-B506-7EF5EA7C73AE}" dt="2024-05-17T21:07:03.700" v="2142" actId="1037"/>
          <ac:spMkLst>
            <pc:docMk/>
            <pc:sldMk cId="2280830319" sldId="264"/>
            <ac:spMk id="11" creationId="{B12CE61A-EC35-1B67-41ED-A9A2CF969F5C}"/>
          </ac:spMkLst>
        </pc:spChg>
        <pc:spChg chg="del">
          <ac:chgData name="Tomás Contreras" userId="60b45875fb08bb43" providerId="LiveId" clId="{EC1862C3-E8AC-4BBE-B506-7EF5EA7C73AE}" dt="2024-05-17T20:45:16.581" v="1749" actId="478"/>
          <ac:spMkLst>
            <pc:docMk/>
            <pc:sldMk cId="2280830319" sldId="264"/>
            <ac:spMk id="13" creationId="{E399CD33-753A-93A8-6EDD-8B57FAF1461B}"/>
          </ac:spMkLst>
        </pc:spChg>
        <pc:spChg chg="del mod">
          <ac:chgData name="Tomás Contreras" userId="60b45875fb08bb43" providerId="LiveId" clId="{EC1862C3-E8AC-4BBE-B506-7EF5EA7C73AE}" dt="2024-05-17T20:45:18.261" v="1751" actId="478"/>
          <ac:spMkLst>
            <pc:docMk/>
            <pc:sldMk cId="2280830319" sldId="264"/>
            <ac:spMk id="14" creationId="{6E2FC09A-7E47-7220-0C79-40A61BDA3906}"/>
          </ac:spMkLst>
        </pc:spChg>
      </pc:sldChg>
      <pc:sldChg chg="modSp add mod modAnim">
        <pc:chgData name="Tomás Contreras" userId="60b45875fb08bb43" providerId="LiveId" clId="{EC1862C3-E8AC-4BBE-B506-7EF5EA7C73AE}" dt="2024-05-17T22:52:28.775" v="3399" actId="20577"/>
        <pc:sldMkLst>
          <pc:docMk/>
          <pc:sldMk cId="3301259499" sldId="265"/>
        </pc:sldMkLst>
        <pc:spChg chg="mod">
          <ac:chgData name="Tomás Contreras" userId="60b45875fb08bb43" providerId="LiveId" clId="{EC1862C3-E8AC-4BBE-B506-7EF5EA7C73AE}" dt="2024-05-17T22:46:34.917" v="3215" actId="14100"/>
          <ac:spMkLst>
            <pc:docMk/>
            <pc:sldMk cId="3301259499" sldId="265"/>
            <ac:spMk id="9" creationId="{24F65CCD-B65C-2A5E-432B-37F9762A572E}"/>
          </ac:spMkLst>
        </pc:spChg>
        <pc:spChg chg="mod">
          <ac:chgData name="Tomás Contreras" userId="60b45875fb08bb43" providerId="LiveId" clId="{EC1862C3-E8AC-4BBE-B506-7EF5EA7C73AE}" dt="2024-05-17T22:46:40.952" v="3226" actId="20577"/>
          <ac:spMkLst>
            <pc:docMk/>
            <pc:sldMk cId="3301259499" sldId="265"/>
            <ac:spMk id="10" creationId="{89F36E70-5B76-053B-2BF9-6DAF75B7E9E7}"/>
          </ac:spMkLst>
        </pc:spChg>
        <pc:spChg chg="mod">
          <ac:chgData name="Tomás Contreras" userId="60b45875fb08bb43" providerId="LiveId" clId="{EC1862C3-E8AC-4BBE-B506-7EF5EA7C73AE}" dt="2024-05-17T22:50:02.542" v="3299" actId="1076"/>
          <ac:spMkLst>
            <pc:docMk/>
            <pc:sldMk cId="3301259499" sldId="265"/>
            <ac:spMk id="13" creationId="{E399CD33-753A-93A8-6EDD-8B57FAF1461B}"/>
          </ac:spMkLst>
        </pc:spChg>
        <pc:spChg chg="mod">
          <ac:chgData name="Tomás Contreras" userId="60b45875fb08bb43" providerId="LiveId" clId="{EC1862C3-E8AC-4BBE-B506-7EF5EA7C73AE}" dt="2024-05-17T22:52:28.775" v="3399" actId="20577"/>
          <ac:spMkLst>
            <pc:docMk/>
            <pc:sldMk cId="3301259499" sldId="265"/>
            <ac:spMk id="14" creationId="{6E2FC09A-7E47-7220-0C79-40A61BDA3906}"/>
          </ac:spMkLst>
        </pc:spChg>
      </pc:sldChg>
      <pc:sldChg chg="modSp add mod">
        <pc:chgData name="Tomás Contreras" userId="60b45875fb08bb43" providerId="LiveId" clId="{EC1862C3-E8AC-4BBE-B506-7EF5EA7C73AE}" dt="2024-05-18T01:59:00.140" v="3925" actId="20577"/>
        <pc:sldMkLst>
          <pc:docMk/>
          <pc:sldMk cId="980563237" sldId="266"/>
        </pc:sldMkLst>
        <pc:spChg chg="mod">
          <ac:chgData name="Tomás Contreras" userId="60b45875fb08bb43" providerId="LiveId" clId="{EC1862C3-E8AC-4BBE-B506-7EF5EA7C73AE}" dt="2024-05-18T01:58:45.359" v="3919" actId="20577"/>
          <ac:spMkLst>
            <pc:docMk/>
            <pc:sldMk cId="980563237" sldId="266"/>
            <ac:spMk id="9" creationId="{24F65CCD-B65C-2A5E-432B-37F9762A572E}"/>
          </ac:spMkLst>
        </pc:spChg>
        <pc:spChg chg="mod">
          <ac:chgData name="Tomás Contreras" userId="60b45875fb08bb43" providerId="LiveId" clId="{EC1862C3-E8AC-4BBE-B506-7EF5EA7C73AE}" dt="2024-05-18T01:59:00.140" v="3925" actId="20577"/>
          <ac:spMkLst>
            <pc:docMk/>
            <pc:sldMk cId="980563237" sldId="266"/>
            <ac:spMk id="13" creationId="{E399CD33-753A-93A8-6EDD-8B57FAF1461B}"/>
          </ac:spMkLst>
        </pc:spChg>
        <pc:spChg chg="mod">
          <ac:chgData name="Tomás Contreras" userId="60b45875fb08bb43" providerId="LiveId" clId="{EC1862C3-E8AC-4BBE-B506-7EF5EA7C73AE}" dt="2024-05-17T22:51:20.578" v="3392" actId="1076"/>
          <ac:spMkLst>
            <pc:docMk/>
            <pc:sldMk cId="980563237" sldId="266"/>
            <ac:spMk id="14" creationId="{6E2FC09A-7E47-7220-0C79-40A61BDA3906}"/>
          </ac:spMkLst>
        </pc:spChg>
      </pc:sldChg>
      <pc:sldChg chg="addSp delSp modSp add del mod">
        <pc:chgData name="Tomás Contreras" userId="60b45875fb08bb43" providerId="LiveId" clId="{EC1862C3-E8AC-4BBE-B506-7EF5EA7C73AE}" dt="2024-05-17T23:14:43.995" v="3430" actId="2696"/>
        <pc:sldMkLst>
          <pc:docMk/>
          <pc:sldMk cId="1194182765" sldId="267"/>
        </pc:sldMkLst>
        <pc:spChg chg="mod">
          <ac:chgData name="Tomás Contreras" userId="60b45875fb08bb43" providerId="LiveId" clId="{EC1862C3-E8AC-4BBE-B506-7EF5EA7C73AE}" dt="2024-05-17T22:55:19.185" v="3414" actId="20577"/>
          <ac:spMkLst>
            <pc:docMk/>
            <pc:sldMk cId="1194182765" sldId="267"/>
            <ac:spMk id="2" creationId="{143296A1-8F27-15E6-D9BD-50C27E72B333}"/>
          </ac:spMkLst>
        </pc:spChg>
        <pc:picChg chg="add">
          <ac:chgData name="Tomás Contreras" userId="60b45875fb08bb43" providerId="LiveId" clId="{EC1862C3-E8AC-4BBE-B506-7EF5EA7C73AE}" dt="2024-05-17T22:55:09.027" v="3402" actId="22"/>
          <ac:picMkLst>
            <pc:docMk/>
            <pc:sldMk cId="1194182765" sldId="267"/>
            <ac:picMk id="5" creationId="{15F35E3C-8071-A444-491B-4390BD82B897}"/>
          </ac:picMkLst>
        </pc:picChg>
        <pc:picChg chg="del">
          <ac:chgData name="Tomás Contreras" userId="60b45875fb08bb43" providerId="LiveId" clId="{EC1862C3-E8AC-4BBE-B506-7EF5EA7C73AE}" dt="2024-05-17T22:55:08.727" v="3401" actId="478"/>
          <ac:picMkLst>
            <pc:docMk/>
            <pc:sldMk cId="1194182765" sldId="267"/>
            <ac:picMk id="15" creationId="{19445F66-6BC0-6EF6-06D5-201DB8CB1D25}"/>
          </ac:picMkLst>
        </pc:picChg>
      </pc:sldChg>
      <pc:sldChg chg="addSp delSp modSp add mod ord">
        <pc:chgData name="Tomás Contreras" userId="60b45875fb08bb43" providerId="LiveId" clId="{EC1862C3-E8AC-4BBE-B506-7EF5EA7C73AE}" dt="2024-05-18T01:08:56.658" v="3913" actId="1076"/>
        <pc:sldMkLst>
          <pc:docMk/>
          <pc:sldMk cId="1228491476" sldId="267"/>
        </pc:sldMkLst>
        <pc:spChg chg="del">
          <ac:chgData name="Tomás Contreras" userId="60b45875fb08bb43" providerId="LiveId" clId="{EC1862C3-E8AC-4BBE-B506-7EF5EA7C73AE}" dt="2024-05-18T01:02:19.517" v="3537" actId="478"/>
          <ac:spMkLst>
            <pc:docMk/>
            <pc:sldMk cId="1228491476" sldId="267"/>
            <ac:spMk id="2" creationId="{143296A1-8F27-15E6-D9BD-50C27E72B333}"/>
          </ac:spMkLst>
        </pc:spChg>
        <pc:spChg chg="add mod">
          <ac:chgData name="Tomás Contreras" userId="60b45875fb08bb43" providerId="LiveId" clId="{EC1862C3-E8AC-4BBE-B506-7EF5EA7C73AE}" dt="2024-05-18T01:08:01.951" v="3873" actId="1076"/>
          <ac:spMkLst>
            <pc:docMk/>
            <pc:sldMk cId="1228491476" sldId="267"/>
            <ac:spMk id="3" creationId="{A3CAA214-5C9D-D82E-9F4A-D3FD55E751A4}"/>
          </ac:spMkLst>
        </pc:spChg>
        <pc:spChg chg="add mod">
          <ac:chgData name="Tomás Contreras" userId="60b45875fb08bb43" providerId="LiveId" clId="{EC1862C3-E8AC-4BBE-B506-7EF5EA7C73AE}" dt="2024-05-18T01:08:01.951" v="3873" actId="1076"/>
          <ac:spMkLst>
            <pc:docMk/>
            <pc:sldMk cId="1228491476" sldId="267"/>
            <ac:spMk id="4" creationId="{77FC71A5-D43A-A7F8-3552-FB50434025F3}"/>
          </ac:spMkLst>
        </pc:spChg>
        <pc:spChg chg="add mod">
          <ac:chgData name="Tomás Contreras" userId="60b45875fb08bb43" providerId="LiveId" clId="{EC1862C3-E8AC-4BBE-B506-7EF5EA7C73AE}" dt="2024-05-18T01:08:01.951" v="3873" actId="1076"/>
          <ac:spMkLst>
            <pc:docMk/>
            <pc:sldMk cId="1228491476" sldId="267"/>
            <ac:spMk id="5" creationId="{FDEAC856-7011-51BC-21DA-60C565971F64}"/>
          </ac:spMkLst>
        </pc:spChg>
        <pc:spChg chg="add mod">
          <ac:chgData name="Tomás Contreras" userId="60b45875fb08bb43" providerId="LiveId" clId="{EC1862C3-E8AC-4BBE-B506-7EF5EA7C73AE}" dt="2024-05-18T01:08:01.951" v="3873" actId="1076"/>
          <ac:spMkLst>
            <pc:docMk/>
            <pc:sldMk cId="1228491476" sldId="267"/>
            <ac:spMk id="6" creationId="{D308AAC7-7383-23F3-E332-5A88C2F902F1}"/>
          </ac:spMkLst>
        </pc:spChg>
        <pc:spChg chg="add mod">
          <ac:chgData name="Tomás Contreras" userId="60b45875fb08bb43" providerId="LiveId" clId="{EC1862C3-E8AC-4BBE-B506-7EF5EA7C73AE}" dt="2024-05-18T01:08:01.951" v="3873" actId="1076"/>
          <ac:spMkLst>
            <pc:docMk/>
            <pc:sldMk cId="1228491476" sldId="267"/>
            <ac:spMk id="7" creationId="{B2FDE6E1-2E29-7302-56BC-2092A9C4AF94}"/>
          </ac:spMkLst>
        </pc:spChg>
        <pc:spChg chg="del">
          <ac:chgData name="Tomás Contreras" userId="60b45875fb08bb43" providerId="LiveId" clId="{EC1862C3-E8AC-4BBE-B506-7EF5EA7C73AE}" dt="2024-05-18T01:02:19.517" v="3537" actId="478"/>
          <ac:spMkLst>
            <pc:docMk/>
            <pc:sldMk cId="1228491476" sldId="267"/>
            <ac:spMk id="10" creationId="{89F36E70-5B76-053B-2BF9-6DAF75B7E9E7}"/>
          </ac:spMkLst>
        </pc:spChg>
        <pc:spChg chg="del">
          <ac:chgData name="Tomás Contreras" userId="60b45875fb08bb43" providerId="LiveId" clId="{EC1862C3-E8AC-4BBE-B506-7EF5EA7C73AE}" dt="2024-05-18T01:02:19.517" v="3537" actId="478"/>
          <ac:spMkLst>
            <pc:docMk/>
            <pc:sldMk cId="1228491476" sldId="267"/>
            <ac:spMk id="11" creationId="{B12CE61A-EC35-1B67-41ED-A9A2CF969F5C}"/>
          </ac:spMkLst>
        </pc:spChg>
        <pc:spChg chg="add mod">
          <ac:chgData name="Tomás Contreras" userId="60b45875fb08bb43" providerId="LiveId" clId="{EC1862C3-E8AC-4BBE-B506-7EF5EA7C73AE}" dt="2024-05-18T01:08:01.951" v="3873" actId="1076"/>
          <ac:spMkLst>
            <pc:docMk/>
            <pc:sldMk cId="1228491476" sldId="267"/>
            <ac:spMk id="15" creationId="{7D633833-FB04-BFAA-8826-01F5BB8FA1E8}"/>
          </ac:spMkLst>
        </pc:spChg>
        <pc:spChg chg="add mod">
          <ac:chgData name="Tomás Contreras" userId="60b45875fb08bb43" providerId="LiveId" clId="{EC1862C3-E8AC-4BBE-B506-7EF5EA7C73AE}" dt="2024-05-18T01:08:01.951" v="3873" actId="1076"/>
          <ac:spMkLst>
            <pc:docMk/>
            <pc:sldMk cId="1228491476" sldId="267"/>
            <ac:spMk id="16" creationId="{73236791-B077-604C-EF1D-29D5D51578ED}"/>
          </ac:spMkLst>
        </pc:spChg>
        <pc:spChg chg="add mod">
          <ac:chgData name="Tomás Contreras" userId="60b45875fb08bb43" providerId="LiveId" clId="{EC1862C3-E8AC-4BBE-B506-7EF5EA7C73AE}" dt="2024-05-18T01:08:01.951" v="3873" actId="1076"/>
          <ac:spMkLst>
            <pc:docMk/>
            <pc:sldMk cId="1228491476" sldId="267"/>
            <ac:spMk id="17" creationId="{67A67C4E-A99E-CB4C-42A9-D168CB33075B}"/>
          </ac:spMkLst>
        </pc:spChg>
        <pc:spChg chg="add mod">
          <ac:chgData name="Tomás Contreras" userId="60b45875fb08bb43" providerId="LiveId" clId="{EC1862C3-E8AC-4BBE-B506-7EF5EA7C73AE}" dt="2024-05-18T01:08:01.951" v="3873" actId="1076"/>
          <ac:spMkLst>
            <pc:docMk/>
            <pc:sldMk cId="1228491476" sldId="267"/>
            <ac:spMk id="18" creationId="{63698D03-7E37-9738-EEFB-5C24E1AEB041}"/>
          </ac:spMkLst>
        </pc:spChg>
        <pc:spChg chg="add mod">
          <ac:chgData name="Tomás Contreras" userId="60b45875fb08bb43" providerId="LiveId" clId="{EC1862C3-E8AC-4BBE-B506-7EF5EA7C73AE}" dt="2024-05-18T01:07:57.014" v="3872" actId="1076"/>
          <ac:spMkLst>
            <pc:docMk/>
            <pc:sldMk cId="1228491476" sldId="267"/>
            <ac:spMk id="19" creationId="{DE1F6049-52A7-A209-A0FB-67695988C1F3}"/>
          </ac:spMkLst>
        </pc:spChg>
        <pc:spChg chg="add mod">
          <ac:chgData name="Tomás Contreras" userId="60b45875fb08bb43" providerId="LiveId" clId="{EC1862C3-E8AC-4BBE-B506-7EF5EA7C73AE}" dt="2024-05-18T01:07:57.014" v="3872" actId="1076"/>
          <ac:spMkLst>
            <pc:docMk/>
            <pc:sldMk cId="1228491476" sldId="267"/>
            <ac:spMk id="20" creationId="{B6567F33-1218-F1D8-E78A-9626CD5ACB05}"/>
          </ac:spMkLst>
        </pc:spChg>
        <pc:spChg chg="add mod">
          <ac:chgData name="Tomás Contreras" userId="60b45875fb08bb43" providerId="LiveId" clId="{EC1862C3-E8AC-4BBE-B506-7EF5EA7C73AE}" dt="2024-05-18T01:07:57.014" v="3872" actId="1076"/>
          <ac:spMkLst>
            <pc:docMk/>
            <pc:sldMk cId="1228491476" sldId="267"/>
            <ac:spMk id="21" creationId="{C69D15BA-4304-6AC5-08D5-3148AA1DBD46}"/>
          </ac:spMkLst>
        </pc:spChg>
        <pc:spChg chg="add mod">
          <ac:chgData name="Tomás Contreras" userId="60b45875fb08bb43" providerId="LiveId" clId="{EC1862C3-E8AC-4BBE-B506-7EF5EA7C73AE}" dt="2024-05-18T01:08:56.658" v="3913" actId="1076"/>
          <ac:spMkLst>
            <pc:docMk/>
            <pc:sldMk cId="1228491476" sldId="267"/>
            <ac:spMk id="22" creationId="{389CF8E2-4BB2-2EEE-A71B-28F444E50A56}"/>
          </ac:spMkLst>
        </pc:spChg>
        <pc:cxnChg chg="add mod">
          <ac:chgData name="Tomás Contreras" userId="60b45875fb08bb43" providerId="LiveId" clId="{EC1862C3-E8AC-4BBE-B506-7EF5EA7C73AE}" dt="2024-05-18T01:08:01.951" v="3873" actId="1076"/>
          <ac:cxnSpMkLst>
            <pc:docMk/>
            <pc:sldMk cId="1228491476" sldId="267"/>
            <ac:cxnSpMk id="9" creationId="{9AD266C7-4024-92E8-582D-06512C7EDB52}"/>
          </ac:cxnSpMkLst>
        </pc:cxnChg>
        <pc:cxnChg chg="add mod">
          <ac:chgData name="Tomás Contreras" userId="60b45875fb08bb43" providerId="LiveId" clId="{EC1862C3-E8AC-4BBE-B506-7EF5EA7C73AE}" dt="2024-05-18T01:08:01.951" v="3873" actId="1076"/>
          <ac:cxnSpMkLst>
            <pc:docMk/>
            <pc:sldMk cId="1228491476" sldId="267"/>
            <ac:cxnSpMk id="12" creationId="{BF209E0A-D383-3E35-7947-26E3B6F200B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ADF8-FA46-FB41-9BBB-503444004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5478D2-8B2D-B6F7-2E28-D6CAE73E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9E50A-D76A-F886-92AD-1660675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E8B1D-9B74-367A-BB52-6E25A4A6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94158-64C9-55C6-3C31-FC3F31B0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42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9EC13-BD4A-2F17-F52B-933F562B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C9C595-0E08-5002-0F53-CFCA16FD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EA81C-B812-B258-2D04-43274372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2C9D9-5495-8781-1084-9C54A0AA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6BA34-716C-1125-1827-08E5832E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42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A367F5-D2E7-A777-AF4A-E309723AA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445AA0-52D4-FB57-830E-2362C5E6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99D9F9-40AD-4A78-E7BC-A025B015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CB17B-B424-E0A8-D4EB-339743A0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7B613C-E756-76AB-53EC-24C0B922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0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4FE3-9673-29D8-012A-3643B13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C7F84-0698-0199-A8AA-5E500C6F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06A3A-BFC2-DD1A-B5FD-4CEBBB8B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E1691-1B98-21F5-89AB-2195789F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B1A8C-B9AB-8534-FD4E-D0C89AB1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3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FDA2F-ABCB-D5A2-B6F6-DE6A7E8E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7A640-BFD8-C846-8A78-4CA410BF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0BF0A-4C62-1DA4-F3B5-3B6476E0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D9E916-12E4-377F-8B07-26BBEE49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284A2-60E2-1A1C-1A9C-6D347A97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68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0D15F-5262-50E5-1E12-AD6C19CB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AED4C-0AE9-F74D-BD66-1AF915A46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27740-9CFC-2BBA-16F1-18BA6492A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B2F5E2-ED3F-96B5-902D-FFE00F8D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39AAC0-3C30-9781-44FC-5CD0857B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C0C86C-AB9B-2AD8-928B-77DC2DF6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31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5C7A9-4666-C3AA-85E5-45EC137F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A16563-EE04-F9C6-1E1D-1FBC606B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92127-C6EC-E8B5-0F93-00BB3FA1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7254C6-273E-426D-9F71-99ADF8069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FDE17A-FCC7-538E-7775-8BF3F52D2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26359A-E63C-7F6C-0B6B-68BC620F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AC9305-C8B5-D383-49B8-C8E14CBA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23F192-2DCB-7A30-6621-DBC686FB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84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DB2B5-9802-40DD-CB59-D8412031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6B51AD-983F-E833-5287-6E2E9E95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443D2C-5567-1C88-33E4-7360EF9B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FA4E1D-24A8-4BFF-479F-5C281285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4A4005-1991-1FC2-848B-71895EE5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0D6C7F-3EA1-CD5D-1E58-DC3EA59F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F9F3E1-8266-BD92-C01F-91878759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80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FEA56-AC51-2227-1571-BD84F44B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9F255-75A2-D098-A21F-34BAC26C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4814CC-B7A5-6603-329C-8469D659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1169FF-1FE5-EB2F-1D69-D7BAE111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975DF6-656C-4D23-2D01-73D4EF73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F19D8-FDC2-7B08-4F76-758BAF2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1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C42B4-F826-3647-C57C-15394130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A4470F-2EA7-DF54-8193-08CDEE8F6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EB4ABB-F08E-604E-80C8-C49051A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B7CB54-C6D4-70C0-5574-A12FD200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E6E696-9FD7-8F93-B3F9-BF1406CA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D0C1D-8E43-1CA2-C22D-C150E4DA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05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3AE66C-6A16-D176-59BD-70E39046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CFB07F-B2FD-35BA-3C81-0BCC5E29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B2A75B-F333-A701-8857-A276977D5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24652-3BDC-41FE-AEEE-732534F63CC7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49B0A-4D43-3370-ED3A-A6C0E81B0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AB5AE-F6F1-28FD-A884-851BA0A21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E04A1-6664-400F-B32B-BEEF3F38B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88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ura UAQ en noveno lugar del Ranking de mejores Universidades de América  Latina | Soy Querétaro">
            <a:extLst>
              <a:ext uri="{FF2B5EF4-FFF2-40B4-BE49-F238E27FC236}">
                <a16:creationId xmlns:a16="http://schemas.microsoft.com/office/drawing/2014/main" id="{067A1DB8-C668-42E4-245E-5C3163C7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28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31F94B2-80D4-321C-EC62-F948907721BC}"/>
              </a:ext>
            </a:extLst>
          </p:cNvPr>
          <p:cNvSpPr/>
          <p:nvPr/>
        </p:nvSpPr>
        <p:spPr>
          <a:xfrm>
            <a:off x="602901" y="2149709"/>
            <a:ext cx="11726088" cy="1976285"/>
          </a:xfrm>
          <a:prstGeom prst="rect">
            <a:avLst/>
          </a:prstGeom>
          <a:solidFill>
            <a:srgbClr val="40404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Miriam" panose="020B0502050101010101" pitchFamily="34" charset="-79"/>
              </a:rPr>
              <a:t>Aspirantes a la </a:t>
            </a:r>
          </a:p>
          <a:p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  <a:cs typeface="Miriam" panose="020B0502050101010101" pitchFamily="34" charset="-79"/>
              </a:rPr>
              <a:t>Facultad de Ingeniería de la UAQ</a:t>
            </a:r>
          </a:p>
          <a:p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  <a:cs typeface="Miriam" panose="020B0502050101010101" pitchFamily="34" charset="-79"/>
              </a:rPr>
              <a:t>2023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72191D-7788-B85C-C7E8-06CF8DDA9805}"/>
              </a:ext>
            </a:extLst>
          </p:cNvPr>
          <p:cNvSpPr/>
          <p:nvPr/>
        </p:nvSpPr>
        <p:spPr>
          <a:xfrm>
            <a:off x="7596553" y="4933923"/>
            <a:ext cx="4390104" cy="686898"/>
          </a:xfrm>
          <a:prstGeom prst="rect">
            <a:avLst/>
          </a:prstGeom>
          <a:solidFill>
            <a:schemeClr val="bg1">
              <a:lumMod val="95000"/>
              <a:alpha val="3607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" panose="020B0502050101010101" pitchFamily="34" charset="-79"/>
                <a:ea typeface="Tinos" panose="02020603050405020304" pitchFamily="18" charset="0"/>
                <a:cs typeface="Miriam" panose="020B0502050101010101" pitchFamily="34" charset="-79"/>
              </a:rPr>
              <a:t>Proyecto de 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" panose="020B0502050101010101" pitchFamily="34" charset="-79"/>
                <a:ea typeface="Tinos" panose="02020603050405020304" pitchFamily="18" charset="0"/>
                <a:cs typeface="Miriam" panose="020B0502050101010101" pitchFamily="34" charset="-79"/>
              </a:rPr>
              <a:t>clasificación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" panose="020B0502050101010101" pitchFamily="34" charset="-79"/>
                <a:ea typeface="Tinos" panose="02020603050405020304" pitchFamily="18" charset="0"/>
                <a:cs typeface="Miriam" panose="020B0502050101010101" pitchFamily="34" charset="-79"/>
              </a:rPr>
              <a:t> de aspirantes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1C0883-5A5D-CD6A-CE0A-19E4C78C4C3D}"/>
              </a:ext>
            </a:extLst>
          </p:cNvPr>
          <p:cNvSpPr/>
          <p:nvPr/>
        </p:nvSpPr>
        <p:spPr>
          <a:xfrm>
            <a:off x="6705600" y="5828842"/>
            <a:ext cx="5281058" cy="686898"/>
          </a:xfrm>
          <a:prstGeom prst="rect">
            <a:avLst/>
          </a:prstGeom>
          <a:solidFill>
            <a:schemeClr val="bg1">
              <a:lumMod val="95000"/>
              <a:alpha val="3607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" panose="020B0502050101010101" pitchFamily="34" charset="-79"/>
                <a:ea typeface="Tinos" panose="02020603050405020304" pitchFamily="18" charset="0"/>
                <a:cs typeface="Miriam" panose="020B0502050101010101" pitchFamily="34" charset="-79"/>
              </a:rPr>
              <a:t>Estudiante: Tomás de Jesús Contreras Alvarado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3C2DD03-A2EF-C00B-A19D-87E93483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591" y="241721"/>
            <a:ext cx="1000623" cy="134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1725CBB5-A5D7-A703-D735-3C25007B0C4F}"/>
              </a:ext>
            </a:extLst>
          </p:cNvPr>
          <p:cNvSpPr/>
          <p:nvPr/>
        </p:nvSpPr>
        <p:spPr>
          <a:xfrm>
            <a:off x="4036081" y="2500011"/>
            <a:ext cx="7723299" cy="7501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3296A1-8F27-15E6-D9BD-50C27E72B333}"/>
              </a:ext>
            </a:extLst>
          </p:cNvPr>
          <p:cNvSpPr/>
          <p:nvPr/>
        </p:nvSpPr>
        <p:spPr>
          <a:xfrm>
            <a:off x="1" y="0"/>
            <a:ext cx="4050890" cy="6858000"/>
          </a:xfrm>
          <a:prstGeom prst="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F36E70-5B76-053B-2BF9-6DAF75B7E9E7}"/>
              </a:ext>
            </a:extLst>
          </p:cNvPr>
          <p:cNvSpPr/>
          <p:nvPr/>
        </p:nvSpPr>
        <p:spPr>
          <a:xfrm>
            <a:off x="4430369" y="2281084"/>
            <a:ext cx="7329012" cy="86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s-MX" sz="2400" b="1" dirty="0">
                <a:solidFill>
                  <a:srgbClr val="FD477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0.95		0.89		0.74		0.81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19C51C6-0999-80E1-7B02-14ED85BC7407}"/>
              </a:ext>
            </a:extLst>
          </p:cNvPr>
          <p:cNvSpPr/>
          <p:nvPr/>
        </p:nvSpPr>
        <p:spPr>
          <a:xfrm>
            <a:off x="14809" y="2492387"/>
            <a:ext cx="4036082" cy="750146"/>
          </a:xfrm>
          <a:prstGeom prst="rect">
            <a:avLst/>
          </a:prstGeom>
          <a:solidFill>
            <a:srgbClr val="0830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12CE61A-EC35-1B67-41ED-A9A2CF969F5C}"/>
              </a:ext>
            </a:extLst>
          </p:cNvPr>
          <p:cNvSpPr/>
          <p:nvPr/>
        </p:nvSpPr>
        <p:spPr>
          <a:xfrm>
            <a:off x="629265" y="1214784"/>
            <a:ext cx="2546554" cy="434756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EC6186B-76F5-F92B-CD2B-0D1A24A83364}"/>
              </a:ext>
            </a:extLst>
          </p:cNvPr>
          <p:cNvSpPr/>
          <p:nvPr/>
        </p:nvSpPr>
        <p:spPr>
          <a:xfrm>
            <a:off x="297328" y="499903"/>
            <a:ext cx="3261853" cy="129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Comparación</a:t>
            </a:r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modelos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D887124-2DB6-99A9-1FAB-54AC392810C8}"/>
              </a:ext>
            </a:extLst>
          </p:cNvPr>
          <p:cNvSpPr/>
          <p:nvPr/>
        </p:nvSpPr>
        <p:spPr>
          <a:xfrm>
            <a:off x="0" y="3512526"/>
            <a:ext cx="4036082" cy="750146"/>
          </a:xfrm>
          <a:prstGeom prst="rect">
            <a:avLst/>
          </a:prstGeom>
          <a:solidFill>
            <a:srgbClr val="0830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3EC981-DC9C-F21F-57DA-EB7A9EBE6A1A}"/>
              </a:ext>
            </a:extLst>
          </p:cNvPr>
          <p:cNvSpPr/>
          <p:nvPr/>
        </p:nvSpPr>
        <p:spPr>
          <a:xfrm>
            <a:off x="893302" y="3464856"/>
            <a:ext cx="2069903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KNN </a:t>
            </a:r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(K-vecinos cercanos)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021267B-C77E-EE6F-04CD-8FE0D7AB7A65}"/>
              </a:ext>
            </a:extLst>
          </p:cNvPr>
          <p:cNvSpPr/>
          <p:nvPr/>
        </p:nvSpPr>
        <p:spPr>
          <a:xfrm>
            <a:off x="14809" y="4428660"/>
            <a:ext cx="4036082" cy="750146"/>
          </a:xfrm>
          <a:prstGeom prst="rect">
            <a:avLst/>
          </a:prstGeom>
          <a:solidFill>
            <a:srgbClr val="0830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83F0CC-3843-1285-5095-F509612B4BC9}"/>
              </a:ext>
            </a:extLst>
          </p:cNvPr>
          <p:cNvSpPr/>
          <p:nvPr/>
        </p:nvSpPr>
        <p:spPr>
          <a:xfrm>
            <a:off x="1123654" y="2508153"/>
            <a:ext cx="1609203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Regresión</a:t>
            </a:r>
          </a:p>
          <a:p>
            <a:pPr algn="ctr"/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Logística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DAFC2B-2EB7-A1A3-C266-5829B4916EE9}"/>
              </a:ext>
            </a:extLst>
          </p:cNvPr>
          <p:cNvSpPr/>
          <p:nvPr/>
        </p:nvSpPr>
        <p:spPr>
          <a:xfrm>
            <a:off x="678428" y="4490438"/>
            <a:ext cx="2350854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SVM </a:t>
            </a:r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(Vector Support Machine)</a:t>
            </a: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D029269E-FE67-4929-4109-CA9EF3DA0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41373"/>
              </p:ext>
            </p:extLst>
          </p:nvPr>
        </p:nvGraphicFramePr>
        <p:xfrm>
          <a:off x="4591664" y="1799134"/>
          <a:ext cx="6695768" cy="365760"/>
        </p:xfrm>
        <a:graphic>
          <a:graphicData uri="http://schemas.openxmlformats.org/drawingml/2006/table">
            <a:tbl>
              <a:tblPr/>
              <a:tblGrid>
                <a:gridCol w="1673942">
                  <a:extLst>
                    <a:ext uri="{9D8B030D-6E8A-4147-A177-3AD203B41FA5}">
                      <a16:colId xmlns:a16="http://schemas.microsoft.com/office/drawing/2014/main" val="2671632429"/>
                    </a:ext>
                  </a:extLst>
                </a:gridCol>
                <a:gridCol w="1673942">
                  <a:extLst>
                    <a:ext uri="{9D8B030D-6E8A-4147-A177-3AD203B41FA5}">
                      <a16:colId xmlns:a16="http://schemas.microsoft.com/office/drawing/2014/main" val="754334909"/>
                    </a:ext>
                  </a:extLst>
                </a:gridCol>
                <a:gridCol w="1673942">
                  <a:extLst>
                    <a:ext uri="{9D8B030D-6E8A-4147-A177-3AD203B41FA5}">
                      <a16:colId xmlns:a16="http://schemas.microsoft.com/office/drawing/2014/main" val="2120832156"/>
                    </a:ext>
                  </a:extLst>
                </a:gridCol>
                <a:gridCol w="1673942">
                  <a:extLst>
                    <a:ext uri="{9D8B030D-6E8A-4147-A177-3AD203B41FA5}">
                      <a16:colId xmlns:a16="http://schemas.microsoft.com/office/drawing/2014/main" val="1823193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b="1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b="1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b="1">
                          <a:effectLst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b="1" dirty="0">
                          <a:effectLst/>
                        </a:rPr>
                        <a:t>   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61927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19F050F7-2244-F504-3862-79479013273C}"/>
              </a:ext>
            </a:extLst>
          </p:cNvPr>
          <p:cNvSpPr/>
          <p:nvPr/>
        </p:nvSpPr>
        <p:spPr>
          <a:xfrm>
            <a:off x="4435285" y="3328221"/>
            <a:ext cx="7329012" cy="86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0.94		0.86		0.73		0.79</a:t>
            </a:r>
            <a:endParaRPr lang="es-MX" sz="2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AD14CD-5422-525A-7FF4-C49A36A1B784}"/>
              </a:ext>
            </a:extLst>
          </p:cNvPr>
          <p:cNvSpPr/>
          <p:nvPr/>
        </p:nvSpPr>
        <p:spPr>
          <a:xfrm>
            <a:off x="4430369" y="4308651"/>
            <a:ext cx="7329012" cy="86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0.90		0.79		0.53		0.64</a:t>
            </a:r>
            <a:endParaRPr lang="es-MX" sz="2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B54EDE8-097B-7B3A-4518-3B8F41949D4B}"/>
              </a:ext>
            </a:extLst>
          </p:cNvPr>
          <p:cNvSpPr/>
          <p:nvPr/>
        </p:nvSpPr>
        <p:spPr>
          <a:xfrm>
            <a:off x="4050827" y="3527483"/>
            <a:ext cx="7723299" cy="7501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DB7E2B4-CBBC-B6BC-8366-AFB25E0E4EF8}"/>
              </a:ext>
            </a:extLst>
          </p:cNvPr>
          <p:cNvSpPr/>
          <p:nvPr/>
        </p:nvSpPr>
        <p:spPr>
          <a:xfrm>
            <a:off x="4060662" y="4432054"/>
            <a:ext cx="7723299" cy="7501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2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43296A1-8F27-15E6-D9BD-50C27E72B333}"/>
              </a:ext>
            </a:extLst>
          </p:cNvPr>
          <p:cNvSpPr/>
          <p:nvPr/>
        </p:nvSpPr>
        <p:spPr>
          <a:xfrm>
            <a:off x="6961238" y="1457615"/>
            <a:ext cx="4522839" cy="3230367"/>
          </a:xfrm>
          <a:prstGeom prst="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EC6186B-76F5-F92B-CD2B-0D1A24A83364}"/>
              </a:ext>
            </a:extLst>
          </p:cNvPr>
          <p:cNvSpPr/>
          <p:nvPr/>
        </p:nvSpPr>
        <p:spPr>
          <a:xfrm>
            <a:off x="8215714" y="3609721"/>
            <a:ext cx="2192082" cy="712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Matriz </a:t>
            </a:r>
          </a:p>
          <a:p>
            <a:pPr algn="ctr"/>
            <a: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 confusión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83F0CC-3843-1285-5095-F509612B4BC9}"/>
              </a:ext>
            </a:extLst>
          </p:cNvPr>
          <p:cNvSpPr/>
          <p:nvPr/>
        </p:nvSpPr>
        <p:spPr>
          <a:xfrm>
            <a:off x="7806815" y="1891084"/>
            <a:ext cx="2930383" cy="1182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Regresión</a:t>
            </a:r>
          </a:p>
          <a:p>
            <a:pPr algn="ctr"/>
            <a:r>
              <a:rPr lang="es-MX" sz="3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Logística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F36E70-5B76-053B-2BF9-6DAF75B7E9E7}"/>
              </a:ext>
            </a:extLst>
          </p:cNvPr>
          <p:cNvSpPr/>
          <p:nvPr/>
        </p:nvSpPr>
        <p:spPr>
          <a:xfrm>
            <a:off x="2390858" y="4847191"/>
            <a:ext cx="3665813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Rechazado                Admitido</a:t>
            </a:r>
            <a:endParaRPr lang="es-MX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8343E4-0813-36A4-F566-400C924E5C86}"/>
              </a:ext>
            </a:extLst>
          </p:cNvPr>
          <p:cNvSpPr/>
          <p:nvPr/>
        </p:nvSpPr>
        <p:spPr>
          <a:xfrm>
            <a:off x="2534939" y="1452799"/>
            <a:ext cx="1620000" cy="1620000"/>
          </a:xfrm>
          <a:prstGeom prst="rect">
            <a:avLst/>
          </a:prstGeom>
          <a:solidFill>
            <a:srgbClr val="043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477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77002F8-78C8-D154-5CCE-F277F6BA2E29}"/>
              </a:ext>
            </a:extLst>
          </p:cNvPr>
          <p:cNvSpPr/>
          <p:nvPr/>
        </p:nvSpPr>
        <p:spPr>
          <a:xfrm>
            <a:off x="4339285" y="1452799"/>
            <a:ext cx="1620000" cy="1620000"/>
          </a:xfrm>
          <a:prstGeom prst="rect">
            <a:avLst/>
          </a:prstGeom>
          <a:solidFill>
            <a:srgbClr val="0830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051AFC-CA81-907B-A5B0-88543745D045}"/>
              </a:ext>
            </a:extLst>
          </p:cNvPr>
          <p:cNvSpPr/>
          <p:nvPr/>
        </p:nvSpPr>
        <p:spPr>
          <a:xfrm>
            <a:off x="4339285" y="3227191"/>
            <a:ext cx="1620000" cy="1620000"/>
          </a:xfrm>
          <a:prstGeom prst="rect">
            <a:avLst/>
          </a:prstGeom>
          <a:solidFill>
            <a:srgbClr val="10D7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8C5573-C4C0-259A-9E83-B5105FB45540}"/>
              </a:ext>
            </a:extLst>
          </p:cNvPr>
          <p:cNvSpPr/>
          <p:nvPr/>
        </p:nvSpPr>
        <p:spPr>
          <a:xfrm>
            <a:off x="2534939" y="3227191"/>
            <a:ext cx="1620000" cy="1620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8C8875A-C107-911B-97B3-0C6EC9E2D18C}"/>
              </a:ext>
            </a:extLst>
          </p:cNvPr>
          <p:cNvSpPr/>
          <p:nvPr/>
        </p:nvSpPr>
        <p:spPr>
          <a:xfrm rot="5400000">
            <a:off x="280396" y="2791361"/>
            <a:ext cx="3665813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Rechazado                Admitido</a:t>
            </a:r>
            <a:endParaRPr lang="es-MX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0A09644-4C57-C6B9-0289-308F7AD7B94E}"/>
              </a:ext>
            </a:extLst>
          </p:cNvPr>
          <p:cNvSpPr/>
          <p:nvPr/>
        </p:nvSpPr>
        <p:spPr>
          <a:xfrm>
            <a:off x="566555" y="2935922"/>
            <a:ext cx="1125111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REAL</a:t>
            </a:r>
            <a:endParaRPr lang="es-MX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7BC5C78-E68C-F3B1-2C2F-4B2D944097E2}"/>
              </a:ext>
            </a:extLst>
          </p:cNvPr>
          <p:cNvSpPr/>
          <p:nvPr/>
        </p:nvSpPr>
        <p:spPr>
          <a:xfrm>
            <a:off x="3529285" y="5557548"/>
            <a:ext cx="1620000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PREDICCIÓN</a:t>
            </a:r>
            <a:endParaRPr lang="es-MX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0FCDF4B-02FC-B1BE-1590-D051690F5800}"/>
              </a:ext>
            </a:extLst>
          </p:cNvPr>
          <p:cNvCxnSpPr/>
          <p:nvPr/>
        </p:nvCxnSpPr>
        <p:spPr>
          <a:xfrm>
            <a:off x="7423354" y="3289591"/>
            <a:ext cx="361827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84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923678E-1993-03B2-6F85-5326539B9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3" r="10981"/>
          <a:stretch/>
        </p:blipFill>
        <p:spPr>
          <a:xfrm>
            <a:off x="7131684" y="0"/>
            <a:ext cx="5060316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12CE61A-EC35-1B67-41ED-A9A2CF969F5C}"/>
              </a:ext>
            </a:extLst>
          </p:cNvPr>
          <p:cNvSpPr/>
          <p:nvPr/>
        </p:nvSpPr>
        <p:spPr>
          <a:xfrm>
            <a:off x="293324" y="6369292"/>
            <a:ext cx="1868958" cy="347246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EC6186B-76F5-F92B-CD2B-0D1A24A83364}"/>
              </a:ext>
            </a:extLst>
          </p:cNvPr>
          <p:cNvSpPr/>
          <p:nvPr/>
        </p:nvSpPr>
        <p:spPr>
          <a:xfrm>
            <a:off x="8515157" y="636260"/>
            <a:ext cx="3617427" cy="1050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rgbClr val="005F90"/>
                </a:solidFill>
                <a:latin typeface="Miriam" panose="020B0502050101010101" pitchFamily="34" charset="-79"/>
                <a:ea typeface="Tinos" panose="02020603050405020304" pitchFamily="18" charset="0"/>
                <a:cs typeface="Miriam" panose="020B0502050101010101" pitchFamily="34" charset="-79"/>
              </a:rPr>
              <a:t>CONCLUSIONES</a:t>
            </a:r>
            <a:endParaRPr lang="es-MX" sz="2800" dirty="0">
              <a:solidFill>
                <a:srgbClr val="005F90"/>
              </a:solidFill>
              <a:latin typeface="Miriam" panose="020B0502050101010101" pitchFamily="34" charset="-79"/>
              <a:ea typeface="Tinos" panose="02020603050405020304" pitchFamily="18" charset="0"/>
              <a:cs typeface="Miriam" panose="020B0502050101010101" pitchFamily="34" charset="-79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F36E70-5B76-053B-2BF9-6DAF75B7E9E7}"/>
              </a:ext>
            </a:extLst>
          </p:cNvPr>
          <p:cNvSpPr/>
          <p:nvPr/>
        </p:nvSpPr>
        <p:spPr>
          <a:xfrm>
            <a:off x="1381958" y="941665"/>
            <a:ext cx="4025784" cy="4974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Problemas</a:t>
            </a: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Faltan datos</a:t>
            </a: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b="1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Posible solución</a:t>
            </a:r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-Recolección y seguimiento</a:t>
            </a:r>
            <a:r>
              <a:rPr lang="es-MX" sz="2400" b="1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cada semestre</a:t>
            </a:r>
            <a:endParaRPr lang="es-MX" sz="2400" b="1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MX" sz="2400" b="1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-Registro Ordenado</a:t>
            </a: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-Limpieza profunda</a:t>
            </a: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12CE61A-EC35-1B67-41ED-A9A2CF969F5C}"/>
              </a:ext>
            </a:extLst>
          </p:cNvPr>
          <p:cNvSpPr/>
          <p:nvPr/>
        </p:nvSpPr>
        <p:spPr>
          <a:xfrm>
            <a:off x="7483016" y="2987307"/>
            <a:ext cx="1371527" cy="347246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3296A1-8F27-15E6-D9BD-50C27E72B333}"/>
              </a:ext>
            </a:extLst>
          </p:cNvPr>
          <p:cNvSpPr/>
          <p:nvPr/>
        </p:nvSpPr>
        <p:spPr>
          <a:xfrm>
            <a:off x="4822894" y="3730016"/>
            <a:ext cx="3336055" cy="351691"/>
          </a:xfrm>
          <a:prstGeom prst="rect">
            <a:avLst/>
          </a:prstGeom>
          <a:solidFill>
            <a:srgbClr val="092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F36E70-5B76-053B-2BF9-6DAF75B7E9E7}"/>
              </a:ext>
            </a:extLst>
          </p:cNvPr>
          <p:cNvSpPr/>
          <p:nvPr/>
        </p:nvSpPr>
        <p:spPr>
          <a:xfrm>
            <a:off x="2383134" y="2255680"/>
            <a:ext cx="7425732" cy="226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83055"/>
                </a:solidFill>
                <a:latin typeface="Miriam" panose="020B0502050101010101" pitchFamily="34" charset="-79"/>
                <a:ea typeface="Source Sans Pro" panose="020B0503030403020204" pitchFamily="34" charset="0"/>
                <a:cs typeface="Miriam" panose="020B0502050101010101" pitchFamily="34" charset="-79"/>
              </a:rPr>
              <a:t>¿Será posible predecir si un aspirante </a:t>
            </a:r>
            <a:r>
              <a:rPr lang="es-MX" sz="2400" dirty="0">
                <a:solidFill>
                  <a:schemeClr val="bg1"/>
                </a:solidFill>
                <a:latin typeface="Miriam" panose="020B0502050101010101" pitchFamily="34" charset="-79"/>
                <a:ea typeface="Source Sans Pro" panose="020B0503030403020204" pitchFamily="34" charset="0"/>
                <a:cs typeface="Miriam" panose="020B0502050101010101" pitchFamily="34" charset="-79"/>
              </a:rPr>
              <a:t>entra o no </a:t>
            </a:r>
            <a:r>
              <a:rPr lang="es-MX" sz="2400" dirty="0">
                <a:solidFill>
                  <a:srgbClr val="083055"/>
                </a:solidFill>
                <a:latin typeface="Miriam" panose="020B0502050101010101" pitchFamily="34" charset="-79"/>
                <a:ea typeface="Source Sans Pro" panose="020B0503030403020204" pitchFamily="34" charset="0"/>
                <a:cs typeface="Miriam" panose="020B0502050101010101" pitchFamily="34" charset="-79"/>
              </a:rPr>
              <a:t>a la facultad </a:t>
            </a:r>
            <a:r>
              <a:rPr lang="es-MX" sz="2400" dirty="0">
                <a:solidFill>
                  <a:schemeClr val="bg1"/>
                </a:solidFill>
                <a:latin typeface="Miriam" panose="020B0502050101010101" pitchFamily="34" charset="-79"/>
                <a:ea typeface="Source Sans Pro" panose="020B0503030403020204" pitchFamily="34" charset="0"/>
                <a:cs typeface="Miriam" panose="020B0502050101010101" pitchFamily="34" charset="-79"/>
              </a:rPr>
              <a:t>previo a realizar el </a:t>
            </a:r>
            <a:r>
              <a:rPr lang="es-MX" sz="2400" dirty="0" err="1">
                <a:solidFill>
                  <a:schemeClr val="bg1"/>
                </a:solidFill>
                <a:latin typeface="Miriam" panose="020B0502050101010101" pitchFamily="34" charset="-79"/>
                <a:ea typeface="Source Sans Pro" panose="020B0503030403020204" pitchFamily="34" charset="0"/>
                <a:cs typeface="Miriam" panose="020B0502050101010101" pitchFamily="34" charset="-79"/>
              </a:rPr>
              <a:t>Excoba</a:t>
            </a:r>
            <a:r>
              <a:rPr lang="es-MX" sz="2400" dirty="0">
                <a:solidFill>
                  <a:schemeClr val="bg1"/>
                </a:solidFill>
                <a:latin typeface="Miriam" panose="020B0502050101010101" pitchFamily="34" charset="-79"/>
                <a:ea typeface="Source Sans Pro" panose="020B0503030403020204" pitchFamily="34" charset="0"/>
                <a:cs typeface="Miriam" panose="020B0502050101010101" pitchFamily="34" charset="-79"/>
              </a:rPr>
              <a:t>  </a:t>
            </a:r>
            <a:r>
              <a:rPr lang="es-MX" sz="2400" dirty="0">
                <a:solidFill>
                  <a:srgbClr val="083055"/>
                </a:solidFill>
                <a:latin typeface="Miriam" panose="020B0502050101010101" pitchFamily="34" charset="-79"/>
                <a:ea typeface="Source Sans Pro" panose="020B0503030403020204" pitchFamily="34" charset="0"/>
                <a:cs typeface="Miriam" panose="020B0502050101010101" pitchFamily="34" charset="-79"/>
              </a:rPr>
              <a:t>?</a:t>
            </a:r>
            <a:endParaRPr lang="es-MX" sz="2400" dirty="0">
              <a:solidFill>
                <a:schemeClr val="bg1"/>
              </a:solidFill>
              <a:latin typeface="Miriam" panose="020B0502050101010101" pitchFamily="34" charset="-79"/>
              <a:ea typeface="Source Sans Pro" panose="020B0503030403020204" pitchFamily="34" charset="0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083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7B4C519-00DE-5BF3-2B15-147DCC02F660}"/>
              </a:ext>
            </a:extLst>
          </p:cNvPr>
          <p:cNvSpPr/>
          <p:nvPr/>
        </p:nvSpPr>
        <p:spPr>
          <a:xfrm>
            <a:off x="4929220" y="2962155"/>
            <a:ext cx="2703871" cy="1147729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Procedencia</a:t>
            </a:r>
            <a:r>
              <a:rPr lang="es-MX" dirty="0"/>
              <a:t> de los datos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829DCE-21FA-FD33-A141-7304F991EC6C}"/>
              </a:ext>
            </a:extLst>
          </p:cNvPr>
          <p:cNvSpPr/>
          <p:nvPr/>
        </p:nvSpPr>
        <p:spPr>
          <a:xfrm>
            <a:off x="7592104" y="594941"/>
            <a:ext cx="1563330" cy="152891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E0ECD4-57ED-120E-F4D8-CDFC53897B6C}"/>
              </a:ext>
            </a:extLst>
          </p:cNvPr>
          <p:cNvSpPr/>
          <p:nvPr/>
        </p:nvSpPr>
        <p:spPr>
          <a:xfrm>
            <a:off x="2315497" y="3448664"/>
            <a:ext cx="1563330" cy="1528918"/>
          </a:xfrm>
          <a:prstGeom prst="ellipse">
            <a:avLst/>
          </a:prstGeom>
          <a:solidFill>
            <a:srgbClr val="0830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7F209D-4583-30C8-0072-430B9485601B}"/>
              </a:ext>
            </a:extLst>
          </p:cNvPr>
          <p:cNvSpPr/>
          <p:nvPr/>
        </p:nvSpPr>
        <p:spPr>
          <a:xfrm>
            <a:off x="8605240" y="4593689"/>
            <a:ext cx="1563330" cy="1528918"/>
          </a:xfrm>
          <a:prstGeom prst="ellipse">
            <a:avLst/>
          </a:prstGeom>
          <a:solidFill>
            <a:srgbClr val="10D7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9ACD59E-86A3-F3ED-3270-2471322F9E35}"/>
              </a:ext>
            </a:extLst>
          </p:cNvPr>
          <p:cNvCxnSpPr/>
          <p:nvPr/>
        </p:nvCxnSpPr>
        <p:spPr>
          <a:xfrm flipV="1">
            <a:off x="7592104" y="2054941"/>
            <a:ext cx="490012" cy="907214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ED9BB92-D190-1E92-15B2-9BA91B75A0CC}"/>
              </a:ext>
            </a:extLst>
          </p:cNvPr>
          <p:cNvCxnSpPr>
            <a:cxnSpLocks/>
          </p:cNvCxnSpPr>
          <p:nvPr/>
        </p:nvCxnSpPr>
        <p:spPr>
          <a:xfrm flipH="1" flipV="1">
            <a:off x="7592104" y="4070368"/>
            <a:ext cx="1091380" cy="94673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D94F13E-2708-78D2-1975-8C1A21EC222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06761" y="3536020"/>
            <a:ext cx="1222459" cy="40671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833C2223-A62F-F0C5-FE28-37381C90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096" y="829269"/>
            <a:ext cx="991345" cy="99134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C5A2519-2215-1B93-A1DD-6EAEAB9F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039" y="4894403"/>
            <a:ext cx="1091380" cy="1091380"/>
          </a:xfrm>
          <a:prstGeom prst="rect">
            <a:avLst/>
          </a:prstGeom>
        </p:spPr>
      </p:pic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31BF3FF-D4A2-9724-DF1A-7A892059233B}"/>
              </a:ext>
            </a:extLst>
          </p:cNvPr>
          <p:cNvSpPr/>
          <p:nvPr/>
        </p:nvSpPr>
        <p:spPr>
          <a:xfrm>
            <a:off x="2762863" y="3727795"/>
            <a:ext cx="688258" cy="972025"/>
          </a:xfrm>
          <a:prstGeom prst="roundRect">
            <a:avLst>
              <a:gd name="adj" fmla="val 9524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131DBF0-A9CC-67C8-DE0E-9B236BBF2F84}"/>
              </a:ext>
            </a:extLst>
          </p:cNvPr>
          <p:cNvSpPr/>
          <p:nvPr/>
        </p:nvSpPr>
        <p:spPr>
          <a:xfrm>
            <a:off x="3038167" y="451300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0F03001-4486-1DA4-ABAD-ACF02A116AEC}"/>
              </a:ext>
            </a:extLst>
          </p:cNvPr>
          <p:cNvSpPr/>
          <p:nvPr/>
        </p:nvSpPr>
        <p:spPr>
          <a:xfrm>
            <a:off x="7061990" y="241620"/>
            <a:ext cx="2564561" cy="261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Miriam" panose="020B0502050101010101" pitchFamily="34" charset="-79"/>
                <a:ea typeface="Tinos" panose="02020603050405020304" pitchFamily="18" charset="0"/>
                <a:cs typeface="Miriam" panose="020B0502050101010101" pitchFamily="34" charset="-79"/>
              </a:rPr>
              <a:t>Calificaciones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0E4DFCA-264B-74D1-5265-0310FAFBE222}"/>
              </a:ext>
            </a:extLst>
          </p:cNvPr>
          <p:cNvSpPr/>
          <p:nvPr/>
        </p:nvSpPr>
        <p:spPr>
          <a:xfrm>
            <a:off x="8322947" y="6122607"/>
            <a:ext cx="2435557" cy="587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Miriam" panose="020B0502050101010101" pitchFamily="34" charset="-79"/>
                <a:ea typeface="Tinos" panose="02020603050405020304" pitchFamily="18" charset="0"/>
                <a:cs typeface="Miriam" panose="020B0502050101010101" pitchFamily="34" charset="-79"/>
              </a:rPr>
              <a:t>Coordinación de admisión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5D17665-7CB1-0C98-76AC-9C605294025C}"/>
              </a:ext>
            </a:extLst>
          </p:cNvPr>
          <p:cNvSpPr/>
          <p:nvPr/>
        </p:nvSpPr>
        <p:spPr>
          <a:xfrm>
            <a:off x="1698552" y="5125979"/>
            <a:ext cx="2564561" cy="261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Miriam" panose="020B0502050101010101" pitchFamily="34" charset="-79"/>
                <a:ea typeface="Tinos" panose="02020603050405020304" pitchFamily="18" charset="0"/>
                <a:cs typeface="Miriam" panose="020B0502050101010101" pitchFamily="34" charset="-79"/>
              </a:rPr>
              <a:t>Secretaría Académica</a:t>
            </a:r>
          </a:p>
        </p:txBody>
      </p:sp>
      <p:pic>
        <p:nvPicPr>
          <p:cNvPr id="37" name="Picture 8">
            <a:extLst>
              <a:ext uri="{FF2B5EF4-FFF2-40B4-BE49-F238E27FC236}">
                <a16:creationId xmlns:a16="http://schemas.microsoft.com/office/drawing/2014/main" id="{8E4CAF7A-468B-7363-A108-9AE4ECFE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49" y="3862286"/>
            <a:ext cx="436035" cy="58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3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3CAA214-5C9D-D82E-9F4A-D3FD55E751A4}"/>
              </a:ext>
            </a:extLst>
          </p:cNvPr>
          <p:cNvSpPr/>
          <p:nvPr/>
        </p:nvSpPr>
        <p:spPr>
          <a:xfrm>
            <a:off x="875069" y="1954163"/>
            <a:ext cx="1848465" cy="383458"/>
          </a:xfrm>
          <a:prstGeom prst="round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7FC71A5-D43A-A7F8-3552-FB50434025F3}"/>
              </a:ext>
            </a:extLst>
          </p:cNvPr>
          <p:cNvSpPr/>
          <p:nvPr/>
        </p:nvSpPr>
        <p:spPr>
          <a:xfrm>
            <a:off x="2984090" y="1954163"/>
            <a:ext cx="1848465" cy="383458"/>
          </a:xfrm>
          <a:prstGeom prst="round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Prepa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DEAC856-7011-51BC-21DA-60C565971F64}"/>
              </a:ext>
            </a:extLst>
          </p:cNvPr>
          <p:cNvSpPr/>
          <p:nvPr/>
        </p:nvSpPr>
        <p:spPr>
          <a:xfrm>
            <a:off x="5093111" y="1954163"/>
            <a:ext cx="1848465" cy="383458"/>
          </a:xfrm>
          <a:prstGeom prst="round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Carrera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308AAC7-7383-23F3-E332-5A88C2F902F1}"/>
              </a:ext>
            </a:extLst>
          </p:cNvPr>
          <p:cNvSpPr/>
          <p:nvPr/>
        </p:nvSpPr>
        <p:spPr>
          <a:xfrm>
            <a:off x="7202132" y="1954163"/>
            <a:ext cx="1848465" cy="383458"/>
          </a:xfrm>
          <a:prstGeom prst="round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Calificaciones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FDE6E1-2E29-7302-56BC-2092A9C4AF94}"/>
              </a:ext>
            </a:extLst>
          </p:cNvPr>
          <p:cNvSpPr/>
          <p:nvPr/>
        </p:nvSpPr>
        <p:spPr>
          <a:xfrm>
            <a:off x="9311153" y="1954163"/>
            <a:ext cx="1848465" cy="383458"/>
          </a:xfrm>
          <a:prstGeom prst="round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Ingreso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AD266C7-4024-92E8-582D-06512C7EDB52}"/>
              </a:ext>
            </a:extLst>
          </p:cNvPr>
          <p:cNvCxnSpPr/>
          <p:nvPr/>
        </p:nvCxnSpPr>
        <p:spPr>
          <a:xfrm>
            <a:off x="9193160" y="1590370"/>
            <a:ext cx="0" cy="3451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209E0A-D383-3E35-7947-26E3B6F200B7}"/>
              </a:ext>
            </a:extLst>
          </p:cNvPr>
          <p:cNvCxnSpPr>
            <a:cxnSpLocks/>
          </p:cNvCxnSpPr>
          <p:nvPr/>
        </p:nvCxnSpPr>
        <p:spPr>
          <a:xfrm flipH="1">
            <a:off x="875069" y="2563763"/>
            <a:ext cx="105893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D633833-FB04-BFAA-8826-01F5BB8FA1E8}"/>
              </a:ext>
            </a:extLst>
          </p:cNvPr>
          <p:cNvSpPr/>
          <p:nvPr/>
        </p:nvSpPr>
        <p:spPr>
          <a:xfrm>
            <a:off x="875070" y="2789906"/>
            <a:ext cx="7905136" cy="383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5F90"/>
                </a:solidFill>
              </a:rPr>
              <a:t>Prop234572                 Bachilleres Norte UAQ         Ingeniería Civil               -----------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3236791-B077-604C-EF1D-29D5D51578ED}"/>
              </a:ext>
            </a:extLst>
          </p:cNvPr>
          <p:cNvSpPr/>
          <p:nvPr/>
        </p:nvSpPr>
        <p:spPr>
          <a:xfrm>
            <a:off x="875069" y="3505202"/>
            <a:ext cx="7905136" cy="383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5F90"/>
                </a:solidFill>
              </a:rPr>
              <a:t>Prop245672                  COBAQ Plantel 13                     Arquitectura               -----------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A67C4E-A99E-CB4C-42A9-D168CB33075B}"/>
              </a:ext>
            </a:extLst>
          </p:cNvPr>
          <p:cNvSpPr/>
          <p:nvPr/>
        </p:nvSpPr>
        <p:spPr>
          <a:xfrm>
            <a:off x="9906005" y="3505202"/>
            <a:ext cx="658759" cy="383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5F90"/>
                </a:solidFill>
              </a:rPr>
              <a:t>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3698D03-7E37-9738-EEFB-5C24E1AEB041}"/>
              </a:ext>
            </a:extLst>
          </p:cNvPr>
          <p:cNvSpPr/>
          <p:nvPr/>
        </p:nvSpPr>
        <p:spPr>
          <a:xfrm>
            <a:off x="9891261" y="2842754"/>
            <a:ext cx="658759" cy="383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5F90"/>
                </a:solidFill>
              </a:rPr>
              <a:t>1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E1F6049-52A7-A209-A0FB-67695988C1F3}"/>
              </a:ext>
            </a:extLst>
          </p:cNvPr>
          <p:cNvSpPr/>
          <p:nvPr/>
        </p:nvSpPr>
        <p:spPr>
          <a:xfrm>
            <a:off x="875071" y="4675240"/>
            <a:ext cx="2330244" cy="383458"/>
          </a:xfrm>
          <a:prstGeom prst="round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 Nacimiento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6567F33-1218-F1D8-E78A-9626CD5ACB05}"/>
              </a:ext>
            </a:extLst>
          </p:cNvPr>
          <p:cNvSpPr/>
          <p:nvPr/>
        </p:nvSpPr>
        <p:spPr>
          <a:xfrm>
            <a:off x="875069" y="5828072"/>
            <a:ext cx="2330244" cy="383458"/>
          </a:xfrm>
          <a:prstGeom prst="round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Género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69D15BA-4304-6AC5-08D5-3148AA1DBD46}"/>
              </a:ext>
            </a:extLst>
          </p:cNvPr>
          <p:cNvSpPr/>
          <p:nvPr/>
        </p:nvSpPr>
        <p:spPr>
          <a:xfrm>
            <a:off x="875070" y="5240595"/>
            <a:ext cx="2330244" cy="383458"/>
          </a:xfrm>
          <a:prstGeom prst="round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Estado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89CF8E2-4BB2-2EEE-A71B-28F444E50A56}"/>
              </a:ext>
            </a:extLst>
          </p:cNvPr>
          <p:cNvSpPr/>
          <p:nvPr/>
        </p:nvSpPr>
        <p:spPr>
          <a:xfrm>
            <a:off x="4540045" y="383463"/>
            <a:ext cx="3288890" cy="9340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rgbClr val="005F90"/>
                </a:solidFill>
              </a:rPr>
              <a:t>Base de datos </a:t>
            </a:r>
            <a:r>
              <a:rPr lang="es-MX" sz="2800" dirty="0">
                <a:solidFill>
                  <a:srgbClr val="005F90"/>
                </a:solidFill>
              </a:rPr>
              <a:t>(Recreación)</a:t>
            </a:r>
          </a:p>
        </p:txBody>
      </p:sp>
    </p:spTree>
    <p:extLst>
      <p:ext uri="{BB962C8B-B14F-4D97-AF65-F5344CB8AC3E}">
        <p14:creationId xmlns:p14="http://schemas.microsoft.com/office/powerpoint/2010/main" val="12284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8D11325-CD0C-68F9-5035-A9869CCE6813}"/>
              </a:ext>
            </a:extLst>
          </p:cNvPr>
          <p:cNvSpPr/>
          <p:nvPr/>
        </p:nvSpPr>
        <p:spPr>
          <a:xfrm>
            <a:off x="1189113" y="1031747"/>
            <a:ext cx="2576670" cy="393930"/>
          </a:xfrm>
          <a:prstGeom prst="rect">
            <a:avLst/>
          </a:prstGeom>
          <a:solidFill>
            <a:srgbClr val="0830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83F0CC-3843-1285-5095-F509612B4BC9}"/>
              </a:ext>
            </a:extLst>
          </p:cNvPr>
          <p:cNvSpPr/>
          <p:nvPr/>
        </p:nvSpPr>
        <p:spPr>
          <a:xfrm>
            <a:off x="391660" y="408679"/>
            <a:ext cx="2449891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F36E70-5B76-053B-2BF9-6DAF75B7E9E7}"/>
              </a:ext>
            </a:extLst>
          </p:cNvPr>
          <p:cNvSpPr/>
          <p:nvPr/>
        </p:nvSpPr>
        <p:spPr>
          <a:xfrm>
            <a:off x="1616605" y="2170577"/>
            <a:ext cx="2855204" cy="2516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Nombre</a:t>
            </a: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Grupos generales y especializados</a:t>
            </a: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Edad</a:t>
            </a:r>
            <a:r>
              <a:rPr lang="es-MX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admitidos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EB320F4-3AD4-CEA0-EA5D-CD39845D487E}"/>
              </a:ext>
            </a:extLst>
          </p:cNvPr>
          <p:cNvSpPr/>
          <p:nvPr/>
        </p:nvSpPr>
        <p:spPr>
          <a:xfrm>
            <a:off x="1270018" y="826454"/>
            <a:ext cx="2495765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 consideradas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C1CECA8-FD55-C161-E1F5-EAB50DFE2829}"/>
              </a:ext>
            </a:extLst>
          </p:cNvPr>
          <p:cNvCxnSpPr>
            <a:cxnSpLocks/>
          </p:cNvCxnSpPr>
          <p:nvPr/>
        </p:nvCxnSpPr>
        <p:spPr>
          <a:xfrm>
            <a:off x="5997677" y="1022556"/>
            <a:ext cx="0" cy="3882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45CA8-2C52-3155-2734-0F8FCF324676}"/>
              </a:ext>
            </a:extLst>
          </p:cNvPr>
          <p:cNvSpPr/>
          <p:nvPr/>
        </p:nvSpPr>
        <p:spPr>
          <a:xfrm>
            <a:off x="8027448" y="1031747"/>
            <a:ext cx="2576670" cy="393930"/>
          </a:xfrm>
          <a:prstGeom prst="rect">
            <a:avLst/>
          </a:prstGeom>
          <a:solidFill>
            <a:srgbClr val="10D7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5E42BA-C943-9382-8499-4B8E44196931}"/>
              </a:ext>
            </a:extLst>
          </p:cNvPr>
          <p:cNvSpPr/>
          <p:nvPr/>
        </p:nvSpPr>
        <p:spPr>
          <a:xfrm>
            <a:off x="7229995" y="408679"/>
            <a:ext cx="2449891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C452714-E89C-94A1-89AA-3E78A37F831D}"/>
              </a:ext>
            </a:extLst>
          </p:cNvPr>
          <p:cNvSpPr/>
          <p:nvPr/>
        </p:nvSpPr>
        <p:spPr>
          <a:xfrm>
            <a:off x="8108353" y="826454"/>
            <a:ext cx="2495765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Sí consideradas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41D0C5-6EC8-E887-7CEC-8958EB6D5E22}"/>
              </a:ext>
            </a:extLst>
          </p:cNvPr>
          <p:cNvSpPr/>
          <p:nvPr/>
        </p:nvSpPr>
        <p:spPr>
          <a:xfrm>
            <a:off x="7108721" y="2048745"/>
            <a:ext cx="4129549" cy="2886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-Calificación por materia</a:t>
            </a: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-Calificación general</a:t>
            </a: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-Carrera a la que aspira</a:t>
            </a: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-Bachillerato de procedencia</a:t>
            </a:r>
            <a:r>
              <a:rPr lang="es-MX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admitidos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9A5C2A-D7EB-9D95-2739-A7B6517DBCFF}"/>
              </a:ext>
            </a:extLst>
          </p:cNvPr>
          <p:cNvSpPr/>
          <p:nvPr/>
        </p:nvSpPr>
        <p:spPr>
          <a:xfrm>
            <a:off x="2571165" y="5693108"/>
            <a:ext cx="7108721" cy="755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 objetivo </a:t>
            </a:r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(Ingresos)</a:t>
            </a:r>
          </a:p>
          <a:p>
            <a:pPr algn="ctr"/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1:  Sí fue admitido              0: No lo fue</a:t>
            </a:r>
          </a:p>
        </p:txBody>
      </p:sp>
    </p:spTree>
    <p:extLst>
      <p:ext uri="{BB962C8B-B14F-4D97-AF65-F5344CB8AC3E}">
        <p14:creationId xmlns:p14="http://schemas.microsoft.com/office/powerpoint/2010/main" val="108818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12CE61A-EC35-1B67-41ED-A9A2CF969F5C}"/>
              </a:ext>
            </a:extLst>
          </p:cNvPr>
          <p:cNvSpPr/>
          <p:nvPr/>
        </p:nvSpPr>
        <p:spPr>
          <a:xfrm>
            <a:off x="6596615" y="3123540"/>
            <a:ext cx="1868958" cy="347246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3296A1-8F27-15E6-D9BD-50C27E72B333}"/>
              </a:ext>
            </a:extLst>
          </p:cNvPr>
          <p:cNvSpPr/>
          <p:nvPr/>
        </p:nvSpPr>
        <p:spPr>
          <a:xfrm>
            <a:off x="1" y="0"/>
            <a:ext cx="3726426" cy="6858000"/>
          </a:xfrm>
          <a:prstGeom prst="rect">
            <a:avLst/>
          </a:prstGeom>
          <a:solidFill>
            <a:srgbClr val="092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D11325-CD0C-68F9-5035-A9869CCE6813}"/>
              </a:ext>
            </a:extLst>
          </p:cNvPr>
          <p:cNvSpPr/>
          <p:nvPr/>
        </p:nvSpPr>
        <p:spPr>
          <a:xfrm>
            <a:off x="521110" y="3478161"/>
            <a:ext cx="2310580" cy="474406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B4C519-00DE-5BF3-2B15-147DCC02F660}"/>
              </a:ext>
            </a:extLst>
          </p:cNvPr>
          <p:cNvSpPr/>
          <p:nvPr/>
        </p:nvSpPr>
        <p:spPr>
          <a:xfrm>
            <a:off x="707923" y="4070082"/>
            <a:ext cx="2310580" cy="380905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EC6186B-76F5-F92B-CD2B-0D1A24A83364}"/>
              </a:ext>
            </a:extLst>
          </p:cNvPr>
          <p:cNvSpPr/>
          <p:nvPr/>
        </p:nvSpPr>
        <p:spPr>
          <a:xfrm>
            <a:off x="425512" y="1953216"/>
            <a:ext cx="2875403" cy="2951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Aspirantes</a:t>
            </a:r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la FI UAQ</a:t>
            </a:r>
          </a:p>
          <a:p>
            <a:pPr algn="ctr"/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Aceptados</a:t>
            </a:r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y </a:t>
            </a:r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rechazados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83F0CC-3843-1285-5095-F509612B4BC9}"/>
              </a:ext>
            </a:extLst>
          </p:cNvPr>
          <p:cNvSpPr/>
          <p:nvPr/>
        </p:nvSpPr>
        <p:spPr>
          <a:xfrm>
            <a:off x="4177052" y="414467"/>
            <a:ext cx="2449891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 2023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F65CCD-B65C-2A5E-432B-37F9762A572E}"/>
              </a:ext>
            </a:extLst>
          </p:cNvPr>
          <p:cNvSpPr/>
          <p:nvPr/>
        </p:nvSpPr>
        <p:spPr>
          <a:xfrm>
            <a:off x="5371670" y="1550094"/>
            <a:ext cx="1510911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solidFill>
                  <a:srgbClr val="FD477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278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F36E70-5B76-053B-2BF9-6DAF75B7E9E7}"/>
              </a:ext>
            </a:extLst>
          </p:cNvPr>
          <p:cNvSpPr/>
          <p:nvPr/>
        </p:nvSpPr>
        <p:spPr>
          <a:xfrm>
            <a:off x="5325796" y="2184560"/>
            <a:ext cx="4991529" cy="149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Aspirantes a la</a:t>
            </a: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Facultad de Ingeniería UAQ</a:t>
            </a: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Lograron </a:t>
            </a:r>
            <a:r>
              <a:rPr lang="es-MX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 admitidos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399CD33-753A-93A8-6EDD-8B57FAF1461B}"/>
              </a:ext>
            </a:extLst>
          </p:cNvPr>
          <p:cNvSpPr/>
          <p:nvPr/>
        </p:nvSpPr>
        <p:spPr>
          <a:xfrm>
            <a:off x="8563897" y="4858367"/>
            <a:ext cx="1947617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solidFill>
                  <a:srgbClr val="FD477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E2FC09A-7E47-7220-0C79-40A61BDA3906}"/>
              </a:ext>
            </a:extLst>
          </p:cNvPr>
          <p:cNvSpPr/>
          <p:nvPr/>
        </p:nvSpPr>
        <p:spPr>
          <a:xfrm>
            <a:off x="5126695" y="4288660"/>
            <a:ext cx="4991529" cy="215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Mientras que la</a:t>
            </a:r>
          </a:p>
          <a:p>
            <a:r>
              <a:rPr lang="es-MX" sz="2400" b="1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Facultad de Química </a:t>
            </a:r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recibió</a:t>
            </a: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nuevos ingresos</a:t>
            </a:r>
            <a:endParaRPr lang="es-MX" sz="2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12CE61A-EC35-1B67-41ED-A9A2CF969F5C}"/>
              </a:ext>
            </a:extLst>
          </p:cNvPr>
          <p:cNvSpPr/>
          <p:nvPr/>
        </p:nvSpPr>
        <p:spPr>
          <a:xfrm>
            <a:off x="6596615" y="3123540"/>
            <a:ext cx="1868958" cy="347246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3296A1-8F27-15E6-D9BD-50C27E72B333}"/>
              </a:ext>
            </a:extLst>
          </p:cNvPr>
          <p:cNvSpPr/>
          <p:nvPr/>
        </p:nvSpPr>
        <p:spPr>
          <a:xfrm>
            <a:off x="1" y="0"/>
            <a:ext cx="3726426" cy="6858000"/>
          </a:xfrm>
          <a:prstGeom prst="rect">
            <a:avLst/>
          </a:prstGeom>
          <a:solidFill>
            <a:srgbClr val="092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D11325-CD0C-68F9-5035-A9869CCE6813}"/>
              </a:ext>
            </a:extLst>
          </p:cNvPr>
          <p:cNvSpPr/>
          <p:nvPr/>
        </p:nvSpPr>
        <p:spPr>
          <a:xfrm>
            <a:off x="521110" y="3478161"/>
            <a:ext cx="2310580" cy="474406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B4C519-00DE-5BF3-2B15-147DCC02F660}"/>
              </a:ext>
            </a:extLst>
          </p:cNvPr>
          <p:cNvSpPr/>
          <p:nvPr/>
        </p:nvSpPr>
        <p:spPr>
          <a:xfrm>
            <a:off x="707923" y="4070082"/>
            <a:ext cx="2310580" cy="380905"/>
          </a:xfrm>
          <a:prstGeom prst="rect">
            <a:avLst/>
          </a:prstGeom>
          <a:solidFill>
            <a:srgbClr val="FD4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EC6186B-76F5-F92B-CD2B-0D1A24A83364}"/>
              </a:ext>
            </a:extLst>
          </p:cNvPr>
          <p:cNvSpPr/>
          <p:nvPr/>
        </p:nvSpPr>
        <p:spPr>
          <a:xfrm>
            <a:off x="425512" y="1953216"/>
            <a:ext cx="2875403" cy="2951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Aspirantes</a:t>
            </a:r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la FI UAQ</a:t>
            </a:r>
          </a:p>
          <a:p>
            <a:pPr algn="ctr"/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Aceptados</a:t>
            </a:r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y </a:t>
            </a:r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rechazados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83F0CC-3843-1285-5095-F509612B4BC9}"/>
              </a:ext>
            </a:extLst>
          </p:cNvPr>
          <p:cNvSpPr/>
          <p:nvPr/>
        </p:nvSpPr>
        <p:spPr>
          <a:xfrm>
            <a:off x="4177052" y="414467"/>
            <a:ext cx="2449891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 2023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F65CCD-B65C-2A5E-432B-37F9762A572E}"/>
              </a:ext>
            </a:extLst>
          </p:cNvPr>
          <p:cNvSpPr/>
          <p:nvPr/>
        </p:nvSpPr>
        <p:spPr>
          <a:xfrm>
            <a:off x="5371670" y="1550094"/>
            <a:ext cx="1510911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solidFill>
                  <a:srgbClr val="FD477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307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F36E70-5B76-053B-2BF9-6DAF75B7E9E7}"/>
              </a:ext>
            </a:extLst>
          </p:cNvPr>
          <p:cNvSpPr/>
          <p:nvPr/>
        </p:nvSpPr>
        <p:spPr>
          <a:xfrm>
            <a:off x="5325796" y="2184560"/>
            <a:ext cx="4991529" cy="149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Aspirantes a la</a:t>
            </a: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Facultad de Ingeniería UAQ</a:t>
            </a: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Lograron </a:t>
            </a:r>
            <a:r>
              <a:rPr lang="es-MX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 admitidos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399CD33-753A-93A8-6EDD-8B57FAF1461B}"/>
              </a:ext>
            </a:extLst>
          </p:cNvPr>
          <p:cNvSpPr/>
          <p:nvPr/>
        </p:nvSpPr>
        <p:spPr>
          <a:xfrm>
            <a:off x="5519151" y="4561131"/>
            <a:ext cx="2644877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solidFill>
                  <a:srgbClr val="FD477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17.1%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E2FC09A-7E47-7220-0C79-40A61BDA3906}"/>
              </a:ext>
            </a:extLst>
          </p:cNvPr>
          <p:cNvSpPr/>
          <p:nvPr/>
        </p:nvSpPr>
        <p:spPr>
          <a:xfrm>
            <a:off x="5371670" y="4070082"/>
            <a:ext cx="3171731" cy="215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 cual  representa</a:t>
            </a: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MX" sz="2400" dirty="0">
              <a:solidFill>
                <a:srgbClr val="08305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2400" dirty="0">
                <a:solidFill>
                  <a:srgbClr val="08305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Del total de aspirantes en la FI UAQ </a:t>
            </a:r>
            <a:endParaRPr lang="es-MX" sz="2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6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EC6186B-76F5-F92B-CD2B-0D1A24A83364}"/>
              </a:ext>
            </a:extLst>
          </p:cNvPr>
          <p:cNvSpPr/>
          <p:nvPr/>
        </p:nvSpPr>
        <p:spPr>
          <a:xfrm>
            <a:off x="425512" y="1953216"/>
            <a:ext cx="2875403" cy="2951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Aspirantes</a:t>
            </a:r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la FI UAQ</a:t>
            </a:r>
          </a:p>
          <a:p>
            <a:pPr algn="ctr"/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Aceptados</a:t>
            </a:r>
            <a:r>
              <a:rPr lang="es-MX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y </a:t>
            </a:r>
            <a:r>
              <a:rPr lang="es-MX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rechazados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9445F66-6BC0-6EF6-06D5-201DB8CB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8" y="1370509"/>
            <a:ext cx="11326761" cy="452993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43296A1-8F27-15E6-D9BD-50C27E72B333}"/>
              </a:ext>
            </a:extLst>
          </p:cNvPr>
          <p:cNvSpPr/>
          <p:nvPr/>
        </p:nvSpPr>
        <p:spPr>
          <a:xfrm>
            <a:off x="8652387" y="467454"/>
            <a:ext cx="3097162" cy="490101"/>
          </a:xfrm>
          <a:prstGeom prst="rect">
            <a:avLst/>
          </a:prstGeom>
          <a:solidFill>
            <a:srgbClr val="092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Distribución</a:t>
            </a:r>
            <a:r>
              <a:rPr lang="es-MX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datos</a:t>
            </a:r>
          </a:p>
        </p:txBody>
      </p:sp>
    </p:spTree>
    <p:extLst>
      <p:ext uri="{BB962C8B-B14F-4D97-AF65-F5344CB8AC3E}">
        <p14:creationId xmlns:p14="http://schemas.microsoft.com/office/powerpoint/2010/main" val="133683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4F65CCD-B65C-2A5E-432B-37F9762A572E}"/>
              </a:ext>
            </a:extLst>
          </p:cNvPr>
          <p:cNvSpPr/>
          <p:nvPr/>
        </p:nvSpPr>
        <p:spPr>
          <a:xfrm>
            <a:off x="2355628" y="1028512"/>
            <a:ext cx="2449891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solidFill>
                  <a:srgbClr val="FD477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70 %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3EC981-DC9C-F21F-57DA-EB7A9EBE6A1A}"/>
              </a:ext>
            </a:extLst>
          </p:cNvPr>
          <p:cNvSpPr/>
          <p:nvPr/>
        </p:nvSpPr>
        <p:spPr>
          <a:xfrm>
            <a:off x="2545621" y="1877863"/>
            <a:ext cx="2069903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Datos de</a:t>
            </a:r>
          </a:p>
          <a:p>
            <a:pPr algn="ctr"/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entrenamiento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DAFC2B-2EB7-A1A3-C266-5829B4916EE9}"/>
              </a:ext>
            </a:extLst>
          </p:cNvPr>
          <p:cNvSpPr/>
          <p:nvPr/>
        </p:nvSpPr>
        <p:spPr>
          <a:xfrm>
            <a:off x="2425204" y="4450897"/>
            <a:ext cx="2350854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Datos de</a:t>
            </a:r>
          </a:p>
          <a:p>
            <a:pPr algn="ctr"/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prueba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46507C-8B1D-B679-F74A-D3FB4A89551E}"/>
              </a:ext>
            </a:extLst>
          </p:cNvPr>
          <p:cNvSpPr/>
          <p:nvPr/>
        </p:nvSpPr>
        <p:spPr>
          <a:xfrm>
            <a:off x="2326167" y="3551823"/>
            <a:ext cx="2449891" cy="75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solidFill>
                  <a:srgbClr val="FD477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30 %</a:t>
            </a:r>
          </a:p>
        </p:txBody>
      </p:sp>
      <p:pic>
        <p:nvPicPr>
          <p:cNvPr id="5122" name="Picture 2" descr="UAQ aplica exámenes de admisión Excoba - Diario de Querétaro | Noticias  Locales, Policiacas, de México, Querétaro y el Mundo">
            <a:extLst>
              <a:ext uri="{FF2B5EF4-FFF2-40B4-BE49-F238E27FC236}">
                <a16:creationId xmlns:a16="http://schemas.microsoft.com/office/drawing/2014/main" id="{272D2E94-1E64-C953-3264-D4D05475A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6"/>
          <a:stretch/>
        </p:blipFill>
        <p:spPr bwMode="auto">
          <a:xfrm>
            <a:off x="7128386" y="713705"/>
            <a:ext cx="5063613" cy="614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43296A1-8F27-15E6-D9BD-50C27E72B333}"/>
              </a:ext>
            </a:extLst>
          </p:cNvPr>
          <p:cNvSpPr/>
          <p:nvPr/>
        </p:nvSpPr>
        <p:spPr>
          <a:xfrm>
            <a:off x="7128386" y="-20163"/>
            <a:ext cx="5074604" cy="1185588"/>
          </a:xfrm>
          <a:prstGeom prst="rect">
            <a:avLst/>
          </a:prstGeom>
          <a:solidFill>
            <a:srgbClr val="00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EC6186B-76F5-F92B-CD2B-0D1A24A83364}"/>
              </a:ext>
            </a:extLst>
          </p:cNvPr>
          <p:cNvSpPr/>
          <p:nvPr/>
        </p:nvSpPr>
        <p:spPr>
          <a:xfrm>
            <a:off x="7993791" y="128961"/>
            <a:ext cx="3590900" cy="887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Entrenamiento</a:t>
            </a:r>
            <a:r>
              <a:rPr lang="es-MX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s-MX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los modelos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B9F9B2-31BE-03D9-3878-4E61CE8AF982}"/>
              </a:ext>
            </a:extLst>
          </p:cNvPr>
          <p:cNvCxnSpPr/>
          <p:nvPr/>
        </p:nvCxnSpPr>
        <p:spPr>
          <a:xfrm>
            <a:off x="845574" y="1877863"/>
            <a:ext cx="5604387" cy="2429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26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304</Words>
  <Application>Microsoft Office PowerPoint</Application>
  <PresentationFormat>Panorámica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Miriam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Tomás Contreras</dc:creator>
  <cp:lastModifiedBy>Tomás Contreras</cp:lastModifiedBy>
  <cp:revision>1</cp:revision>
  <dcterms:created xsi:type="dcterms:W3CDTF">2024-05-17T17:21:18Z</dcterms:created>
  <dcterms:modified xsi:type="dcterms:W3CDTF">2024-05-21T03:45:11Z</dcterms:modified>
</cp:coreProperties>
</file>