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D047E-0474-5258-2198-E970D1AAF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54D74-A464-B736-F5FA-7F50F8060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5795D-030D-E1DF-1AAD-59A54536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C6440-BAD7-79BF-7913-C89D1C67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058FA-DAD6-37AB-8D03-67FC3089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6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FBDCE-1CB3-BE2B-9A94-8F8E2A04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B12F6B-960C-8A32-17B3-14204E46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32015-8B3A-52AB-62BA-6A1222D2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B4C80-BF2F-AFDB-0743-B66EED63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4B528-FCCE-EAF6-487A-3E2BC9E2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425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B44263-8F8A-E1A5-618C-FD9500553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1A07D-9CD0-B260-D4FC-2042107E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6427B-EB95-57C7-2FF0-6BD7DE5E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1456F-53AF-88B5-2C5C-B18F9B87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673D7-6144-2A6F-C5CA-45D2ED06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448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6E0E5-3B47-E5E6-88CC-AB78E7C3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47DF4C-6056-E66C-B570-07700A6D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ECEA5-DC6B-9A93-2D6C-F146E92D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5ACE6-3FC8-5BFA-C94E-F5D515E0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48837-239A-19DB-8FF7-E690BE3B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692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0D786-F5FB-D6A7-536B-57868AE8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91A8C-FE18-4A83-AE5D-FF0B72DC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9A8407-2CEB-D93A-9250-93A70154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696E3F-91E5-90E6-5F19-832FAAC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3A3EE-7B54-2299-8628-CF043451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5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B39E9-D39B-A1FB-7F62-C220293E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25488-2F46-4BAD-3D14-C566EC52A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F5C500-7E7D-2A69-FA58-58444693C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DA73C5-3A25-0EFD-D159-76AC9A3A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C8E39A-4C28-4A52-9D2D-04BC0F72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0BE54-ECF4-85D2-D4CE-41FA4576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3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C1344-04C9-773D-5C71-D6B02FB8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BDF516-DA9F-585A-7C2A-C0D63E91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DD3D50-2BB4-7D1E-3BB4-1C604803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503EA-445A-81D7-A2C4-B97104285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22329A-62D8-3166-ABB0-7F4D90DE9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E3246C-A6D5-1F23-6320-93A425E4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D3D78E-C35F-6862-C640-586F9D1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BDE52-D075-99FD-6B18-33B8DEBA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45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02CA4-1D44-BF77-F49A-4183A202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211D67-4D26-5831-E3B6-845F61B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E69D31-50D2-0F8A-D62F-3FA70A86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F068F5-8E51-EE28-F8CC-9A69C4A9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86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9D07E9-8D09-4B36-B69E-E6938931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D104CA-85B2-AE2C-0E23-7652EA78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034EB3-2899-8480-8707-6D34961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2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2E55A-D0AF-0947-7FC5-53EE78B8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FF151-5EA2-5ED6-2923-90572098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1397D1-952D-4DBC-1495-E73B5360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F6133-1F9E-E826-AA00-26C20D10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51815-1535-6F15-FFA8-D7B9F475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2D9F9-3539-940C-812F-ED59266F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7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AC847-E2D9-E2EC-F40B-EA380824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B94390-19B0-9C5F-55C1-1B5E00E9F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A805B5-BE35-2E86-E4C6-07035023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3F0B5C-0C17-C5FD-10E9-FA7D1BC8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06B54-8B75-6D5D-6B4B-A58D239E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74A837-B9F3-0DF9-AD41-E1CDE929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2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D744E1-F544-F027-9F2A-2BBC0C3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044AA7-556D-AA6C-AE22-801B3382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4A39C-0278-ADB7-CC83-D1ABEB0C1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0DEE-3FC3-4F9A-8B00-3C29084FF6A0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66AA4-2D09-BFAA-2204-183EF2DB6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B625B-3276-10BD-3DF3-93F562552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E996-11B3-4B69-BFE2-5B64B392BB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199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5;p10">
            <a:extLst>
              <a:ext uri="{FF2B5EF4-FFF2-40B4-BE49-F238E27FC236}">
                <a16:creationId xmlns:a16="http://schemas.microsoft.com/office/drawing/2014/main" id="{7FDF87A7-BE95-32B1-1082-4C12CB9A798C}"/>
              </a:ext>
            </a:extLst>
          </p:cNvPr>
          <p:cNvSpPr/>
          <p:nvPr/>
        </p:nvSpPr>
        <p:spPr>
          <a:xfrm>
            <a:off x="3239963" y="843767"/>
            <a:ext cx="5712073" cy="5135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577;p10">
            <a:extLst>
              <a:ext uri="{FF2B5EF4-FFF2-40B4-BE49-F238E27FC236}">
                <a16:creationId xmlns:a16="http://schemas.microsoft.com/office/drawing/2014/main" id="{7B301D9B-913A-BE04-81EA-966DCB1BB120}"/>
              </a:ext>
            </a:extLst>
          </p:cNvPr>
          <p:cNvGrpSpPr/>
          <p:nvPr/>
        </p:nvGrpSpPr>
        <p:grpSpPr>
          <a:xfrm>
            <a:off x="2227504" y="4173162"/>
            <a:ext cx="418252" cy="770075"/>
            <a:chOff x="1047750" y="2029558"/>
            <a:chExt cx="662940" cy="1220590"/>
          </a:xfrm>
        </p:grpSpPr>
        <p:sp>
          <p:nvSpPr>
            <p:cNvPr id="32" name="Google Shape;578;p10">
              <a:extLst>
                <a:ext uri="{FF2B5EF4-FFF2-40B4-BE49-F238E27FC236}">
                  <a16:creationId xmlns:a16="http://schemas.microsoft.com/office/drawing/2014/main" id="{CBBCCD21-8A50-559B-6397-8B1B6AFA3418}"/>
                </a:ext>
              </a:extLst>
            </p:cNvPr>
            <p:cNvSpPr/>
            <p:nvPr/>
          </p:nvSpPr>
          <p:spPr>
            <a:xfrm>
              <a:off x="1215389" y="2029558"/>
              <a:ext cx="337625" cy="337625"/>
            </a:xfrm>
            <a:prstGeom prst="ellipse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Google Shape;579;p10">
              <a:extLst>
                <a:ext uri="{FF2B5EF4-FFF2-40B4-BE49-F238E27FC236}">
                  <a16:creationId xmlns:a16="http://schemas.microsoft.com/office/drawing/2014/main" id="{7D7193E3-4F4E-629F-2CB7-1696E9246C32}"/>
                </a:ext>
              </a:extLst>
            </p:cNvPr>
            <p:cNvCxnSpPr/>
            <p:nvPr/>
          </p:nvCxnSpPr>
          <p:spPr>
            <a:xfrm>
              <a:off x="1379220" y="2362200"/>
              <a:ext cx="0" cy="468848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580;p10">
              <a:extLst>
                <a:ext uri="{FF2B5EF4-FFF2-40B4-BE49-F238E27FC236}">
                  <a16:creationId xmlns:a16="http://schemas.microsoft.com/office/drawing/2014/main" id="{F13D7792-F916-75F9-6EF2-337780A29726}"/>
                </a:ext>
              </a:extLst>
            </p:cNvPr>
            <p:cNvCxnSpPr/>
            <p:nvPr/>
          </p:nvCxnSpPr>
          <p:spPr>
            <a:xfrm>
              <a:off x="1047750" y="2468880"/>
              <a:ext cx="662940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581;p10">
              <a:extLst>
                <a:ext uri="{FF2B5EF4-FFF2-40B4-BE49-F238E27FC236}">
                  <a16:creationId xmlns:a16="http://schemas.microsoft.com/office/drawing/2014/main" id="{EF34D6E9-6FB0-8063-2F07-3D1C4B05FA2D}"/>
                </a:ext>
              </a:extLst>
            </p:cNvPr>
            <p:cNvCxnSpPr/>
            <p:nvPr/>
          </p:nvCxnSpPr>
          <p:spPr>
            <a:xfrm>
              <a:off x="1380987" y="2831048"/>
              <a:ext cx="29718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582;p10">
              <a:extLst>
                <a:ext uri="{FF2B5EF4-FFF2-40B4-BE49-F238E27FC236}">
                  <a16:creationId xmlns:a16="http://schemas.microsoft.com/office/drawing/2014/main" id="{F49E5F1C-31FD-D020-DBEA-8F6C26C21C9F}"/>
                </a:ext>
              </a:extLst>
            </p:cNvPr>
            <p:cNvCxnSpPr/>
            <p:nvPr/>
          </p:nvCxnSpPr>
          <p:spPr>
            <a:xfrm flipH="1">
              <a:off x="1112520" y="2831048"/>
              <a:ext cx="26670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Google Shape;583;p10">
            <a:extLst>
              <a:ext uri="{FF2B5EF4-FFF2-40B4-BE49-F238E27FC236}">
                <a16:creationId xmlns:a16="http://schemas.microsoft.com/office/drawing/2014/main" id="{1BA459D3-93D9-C082-21C5-20A775D8A320}"/>
              </a:ext>
            </a:extLst>
          </p:cNvPr>
          <p:cNvSpPr txBox="1"/>
          <p:nvPr/>
        </p:nvSpPr>
        <p:spPr>
          <a:xfrm rot="-300056">
            <a:off x="5772301" y="3284828"/>
            <a:ext cx="11986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&lt;Extend&gt;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584;p10">
            <a:extLst>
              <a:ext uri="{FF2B5EF4-FFF2-40B4-BE49-F238E27FC236}">
                <a16:creationId xmlns:a16="http://schemas.microsoft.com/office/drawing/2014/main" id="{0612484E-AEA9-13AA-EF82-83965E2DE61D}"/>
              </a:ext>
            </a:extLst>
          </p:cNvPr>
          <p:cNvCxnSpPr/>
          <p:nvPr/>
        </p:nvCxnSpPr>
        <p:spPr>
          <a:xfrm>
            <a:off x="2803684" y="4859282"/>
            <a:ext cx="941557" cy="224484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6" name="Google Shape;585;p10">
            <a:extLst>
              <a:ext uri="{FF2B5EF4-FFF2-40B4-BE49-F238E27FC236}">
                <a16:creationId xmlns:a16="http://schemas.microsoft.com/office/drawing/2014/main" id="{7C108749-5A19-6561-5A65-9267BCD2F1B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615614" y="3204739"/>
            <a:ext cx="1456507" cy="186626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7" name="Google Shape;586;p10">
            <a:extLst>
              <a:ext uri="{FF2B5EF4-FFF2-40B4-BE49-F238E27FC236}">
                <a16:creationId xmlns:a16="http://schemas.microsoft.com/office/drawing/2014/main" id="{9AD67726-4F63-9C4F-1BF9-6FE30624ED7D}"/>
              </a:ext>
            </a:extLst>
          </p:cNvPr>
          <p:cNvCxnSpPr/>
          <p:nvPr/>
        </p:nvCxnSpPr>
        <p:spPr>
          <a:xfrm rot="10800000" flipH="1">
            <a:off x="8688419" y="2998710"/>
            <a:ext cx="628491" cy="175915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8" name="Google Shape;587;p10">
            <a:extLst>
              <a:ext uri="{FF2B5EF4-FFF2-40B4-BE49-F238E27FC236}">
                <a16:creationId xmlns:a16="http://schemas.microsoft.com/office/drawing/2014/main" id="{F64D2150-ACB3-9EE5-B30D-B6B174F4065E}"/>
              </a:ext>
            </a:extLst>
          </p:cNvPr>
          <p:cNvSpPr txBox="1"/>
          <p:nvPr/>
        </p:nvSpPr>
        <p:spPr>
          <a:xfrm>
            <a:off x="1816543" y="4993384"/>
            <a:ext cx="12581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Alumno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88;p10">
            <a:extLst>
              <a:ext uri="{FF2B5EF4-FFF2-40B4-BE49-F238E27FC236}">
                <a16:creationId xmlns:a16="http://schemas.microsoft.com/office/drawing/2014/main" id="{20BBD8B4-3769-A736-7483-03A129B95E38}"/>
              </a:ext>
            </a:extLst>
          </p:cNvPr>
          <p:cNvSpPr txBox="1"/>
          <p:nvPr/>
        </p:nvSpPr>
        <p:spPr>
          <a:xfrm>
            <a:off x="9172258" y="3504567"/>
            <a:ext cx="107497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(Banco)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589;p10">
            <a:extLst>
              <a:ext uri="{FF2B5EF4-FFF2-40B4-BE49-F238E27FC236}">
                <a16:creationId xmlns:a16="http://schemas.microsoft.com/office/drawing/2014/main" id="{01AF94A0-284C-1791-0F0C-8FC7B5837558}"/>
              </a:ext>
            </a:extLst>
          </p:cNvPr>
          <p:cNvGrpSpPr/>
          <p:nvPr/>
        </p:nvGrpSpPr>
        <p:grpSpPr>
          <a:xfrm>
            <a:off x="9500617" y="2660785"/>
            <a:ext cx="418252" cy="770075"/>
            <a:chOff x="1047750" y="2029558"/>
            <a:chExt cx="662940" cy="1220590"/>
          </a:xfrm>
        </p:grpSpPr>
        <p:sp>
          <p:nvSpPr>
            <p:cNvPr id="27" name="Google Shape;590;p10">
              <a:extLst>
                <a:ext uri="{FF2B5EF4-FFF2-40B4-BE49-F238E27FC236}">
                  <a16:creationId xmlns:a16="http://schemas.microsoft.com/office/drawing/2014/main" id="{A33056C3-7BB4-E45D-527C-620832D633DC}"/>
                </a:ext>
              </a:extLst>
            </p:cNvPr>
            <p:cNvSpPr/>
            <p:nvPr/>
          </p:nvSpPr>
          <p:spPr>
            <a:xfrm>
              <a:off x="1215389" y="2029558"/>
              <a:ext cx="337625" cy="337625"/>
            </a:xfrm>
            <a:prstGeom prst="ellipse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591;p10">
              <a:extLst>
                <a:ext uri="{FF2B5EF4-FFF2-40B4-BE49-F238E27FC236}">
                  <a16:creationId xmlns:a16="http://schemas.microsoft.com/office/drawing/2014/main" id="{57744E09-F3F2-9DAE-0EDC-F823164CC115}"/>
                </a:ext>
              </a:extLst>
            </p:cNvPr>
            <p:cNvCxnSpPr/>
            <p:nvPr/>
          </p:nvCxnSpPr>
          <p:spPr>
            <a:xfrm>
              <a:off x="1379220" y="2362200"/>
              <a:ext cx="0" cy="468848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592;p10">
              <a:extLst>
                <a:ext uri="{FF2B5EF4-FFF2-40B4-BE49-F238E27FC236}">
                  <a16:creationId xmlns:a16="http://schemas.microsoft.com/office/drawing/2014/main" id="{884E7C9A-169C-725E-76F3-C1F372725C95}"/>
                </a:ext>
              </a:extLst>
            </p:cNvPr>
            <p:cNvCxnSpPr/>
            <p:nvPr/>
          </p:nvCxnSpPr>
          <p:spPr>
            <a:xfrm>
              <a:off x="1047750" y="2468880"/>
              <a:ext cx="662940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593;p10">
              <a:extLst>
                <a:ext uri="{FF2B5EF4-FFF2-40B4-BE49-F238E27FC236}">
                  <a16:creationId xmlns:a16="http://schemas.microsoft.com/office/drawing/2014/main" id="{D784680D-540E-84EB-FEB5-9A13BCE11600}"/>
                </a:ext>
              </a:extLst>
            </p:cNvPr>
            <p:cNvCxnSpPr/>
            <p:nvPr/>
          </p:nvCxnSpPr>
          <p:spPr>
            <a:xfrm>
              <a:off x="1380987" y="2831048"/>
              <a:ext cx="29718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594;p10">
              <a:extLst>
                <a:ext uri="{FF2B5EF4-FFF2-40B4-BE49-F238E27FC236}">
                  <a16:creationId xmlns:a16="http://schemas.microsoft.com/office/drawing/2014/main" id="{D11BD490-CA34-EAD7-832E-6D11FEF7B370}"/>
                </a:ext>
              </a:extLst>
            </p:cNvPr>
            <p:cNvCxnSpPr/>
            <p:nvPr/>
          </p:nvCxnSpPr>
          <p:spPr>
            <a:xfrm flipH="1">
              <a:off x="1112520" y="2831048"/>
              <a:ext cx="26670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601;p10">
            <a:extLst>
              <a:ext uri="{FF2B5EF4-FFF2-40B4-BE49-F238E27FC236}">
                <a16:creationId xmlns:a16="http://schemas.microsoft.com/office/drawing/2014/main" id="{2BEC0671-5B35-9F5A-AADC-DB953F5A2B0A}"/>
              </a:ext>
            </a:extLst>
          </p:cNvPr>
          <p:cNvSpPr txBox="1"/>
          <p:nvPr/>
        </p:nvSpPr>
        <p:spPr>
          <a:xfrm>
            <a:off x="1884209" y="1702161"/>
            <a:ext cx="11699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Alumno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registrado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02;p10">
            <a:extLst>
              <a:ext uri="{FF2B5EF4-FFF2-40B4-BE49-F238E27FC236}">
                <a16:creationId xmlns:a16="http://schemas.microsoft.com/office/drawing/2014/main" id="{B53ED2EB-D747-7454-79A7-D5CF9C84ED48}"/>
              </a:ext>
            </a:extLst>
          </p:cNvPr>
          <p:cNvSpPr/>
          <p:nvPr/>
        </p:nvSpPr>
        <p:spPr>
          <a:xfrm>
            <a:off x="3977593" y="780473"/>
            <a:ext cx="1269907" cy="65724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03;p10">
            <a:extLst>
              <a:ext uri="{FF2B5EF4-FFF2-40B4-BE49-F238E27FC236}">
                <a16:creationId xmlns:a16="http://schemas.microsoft.com/office/drawing/2014/main" id="{4A25D10D-8E26-309F-DDBE-4439A31BCAF1}"/>
              </a:ext>
            </a:extLst>
          </p:cNvPr>
          <p:cNvSpPr/>
          <p:nvPr/>
        </p:nvSpPr>
        <p:spPr>
          <a:xfrm>
            <a:off x="4160266" y="1541164"/>
            <a:ext cx="1309479" cy="75339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04;p10">
            <a:extLst>
              <a:ext uri="{FF2B5EF4-FFF2-40B4-BE49-F238E27FC236}">
                <a16:creationId xmlns:a16="http://schemas.microsoft.com/office/drawing/2014/main" id="{0C75E8B4-5F39-8893-E629-35F1658AAAC9}"/>
              </a:ext>
            </a:extLst>
          </p:cNvPr>
          <p:cNvSpPr/>
          <p:nvPr/>
        </p:nvSpPr>
        <p:spPr>
          <a:xfrm>
            <a:off x="7072121" y="2762267"/>
            <a:ext cx="1607164" cy="88494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Pagar con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05;p10">
            <a:extLst>
              <a:ext uri="{FF2B5EF4-FFF2-40B4-BE49-F238E27FC236}">
                <a16:creationId xmlns:a16="http://schemas.microsoft.com/office/drawing/2014/main" id="{161A650F-45AE-7257-6688-A07BE26803B3}"/>
              </a:ext>
            </a:extLst>
          </p:cNvPr>
          <p:cNvSpPr/>
          <p:nvPr/>
        </p:nvSpPr>
        <p:spPr>
          <a:xfrm>
            <a:off x="3745242" y="2774884"/>
            <a:ext cx="1811464" cy="8633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scribirse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606;p10">
            <a:extLst>
              <a:ext uri="{FF2B5EF4-FFF2-40B4-BE49-F238E27FC236}">
                <a16:creationId xmlns:a16="http://schemas.microsoft.com/office/drawing/2014/main" id="{BBFD60E0-E334-A456-11A8-3EDD97A79B00}"/>
              </a:ext>
            </a:extLst>
          </p:cNvPr>
          <p:cNvCxnSpPr/>
          <p:nvPr/>
        </p:nvCxnSpPr>
        <p:spPr>
          <a:xfrm rot="10800000" flipH="1">
            <a:off x="2914111" y="1154621"/>
            <a:ext cx="940509" cy="9943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17" name="Google Shape;607;p10">
            <a:extLst>
              <a:ext uri="{FF2B5EF4-FFF2-40B4-BE49-F238E27FC236}">
                <a16:creationId xmlns:a16="http://schemas.microsoft.com/office/drawing/2014/main" id="{21407DC9-264D-3FF9-230A-AE637996B75D}"/>
              </a:ext>
            </a:extLst>
          </p:cNvPr>
          <p:cNvCxnSpPr/>
          <p:nvPr/>
        </p:nvCxnSpPr>
        <p:spPr>
          <a:xfrm>
            <a:off x="2931764" y="1602241"/>
            <a:ext cx="1073296" cy="200033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cxnSp>
        <p:nvCxnSpPr>
          <p:cNvPr id="18" name="Google Shape;608;p10">
            <a:extLst>
              <a:ext uri="{FF2B5EF4-FFF2-40B4-BE49-F238E27FC236}">
                <a16:creationId xmlns:a16="http://schemas.microsoft.com/office/drawing/2014/main" id="{5D6EFFC8-A8EF-C706-A733-216DE53644B8}"/>
              </a:ext>
            </a:extLst>
          </p:cNvPr>
          <p:cNvCxnSpPr/>
          <p:nvPr/>
        </p:nvCxnSpPr>
        <p:spPr>
          <a:xfrm>
            <a:off x="2921195" y="1964534"/>
            <a:ext cx="1214771" cy="819142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grpSp>
        <p:nvGrpSpPr>
          <p:cNvPr id="19" name="Google Shape;610;p10">
            <a:extLst>
              <a:ext uri="{FF2B5EF4-FFF2-40B4-BE49-F238E27FC236}">
                <a16:creationId xmlns:a16="http://schemas.microsoft.com/office/drawing/2014/main" id="{04914F66-13BA-A454-2921-7C07FB54F0A2}"/>
              </a:ext>
            </a:extLst>
          </p:cNvPr>
          <p:cNvGrpSpPr/>
          <p:nvPr/>
        </p:nvGrpSpPr>
        <p:grpSpPr>
          <a:xfrm>
            <a:off x="2182220" y="945110"/>
            <a:ext cx="418252" cy="770075"/>
            <a:chOff x="1047750" y="2029558"/>
            <a:chExt cx="662940" cy="1220590"/>
          </a:xfrm>
        </p:grpSpPr>
        <p:sp>
          <p:nvSpPr>
            <p:cNvPr id="22" name="Google Shape;611;p10">
              <a:extLst>
                <a:ext uri="{FF2B5EF4-FFF2-40B4-BE49-F238E27FC236}">
                  <a16:creationId xmlns:a16="http://schemas.microsoft.com/office/drawing/2014/main" id="{835D30C5-FFFE-3BBE-6078-1D50DB00A709}"/>
                </a:ext>
              </a:extLst>
            </p:cNvPr>
            <p:cNvSpPr/>
            <p:nvPr/>
          </p:nvSpPr>
          <p:spPr>
            <a:xfrm>
              <a:off x="1215389" y="2029558"/>
              <a:ext cx="337625" cy="337625"/>
            </a:xfrm>
            <a:prstGeom prst="ellipse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612;p10">
              <a:extLst>
                <a:ext uri="{FF2B5EF4-FFF2-40B4-BE49-F238E27FC236}">
                  <a16:creationId xmlns:a16="http://schemas.microsoft.com/office/drawing/2014/main" id="{4B494749-768E-F37B-B524-D4414C72305B}"/>
                </a:ext>
              </a:extLst>
            </p:cNvPr>
            <p:cNvCxnSpPr/>
            <p:nvPr/>
          </p:nvCxnSpPr>
          <p:spPr>
            <a:xfrm>
              <a:off x="1379220" y="2362200"/>
              <a:ext cx="0" cy="468848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613;p10">
              <a:extLst>
                <a:ext uri="{FF2B5EF4-FFF2-40B4-BE49-F238E27FC236}">
                  <a16:creationId xmlns:a16="http://schemas.microsoft.com/office/drawing/2014/main" id="{2209C613-0279-7983-68A2-B30416C3239C}"/>
                </a:ext>
              </a:extLst>
            </p:cNvPr>
            <p:cNvCxnSpPr/>
            <p:nvPr/>
          </p:nvCxnSpPr>
          <p:spPr>
            <a:xfrm>
              <a:off x="1047750" y="2468880"/>
              <a:ext cx="662940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614;p10">
              <a:extLst>
                <a:ext uri="{FF2B5EF4-FFF2-40B4-BE49-F238E27FC236}">
                  <a16:creationId xmlns:a16="http://schemas.microsoft.com/office/drawing/2014/main" id="{15BBF4FD-419A-9D20-4633-62D2B5A26A00}"/>
                </a:ext>
              </a:extLst>
            </p:cNvPr>
            <p:cNvCxnSpPr/>
            <p:nvPr/>
          </p:nvCxnSpPr>
          <p:spPr>
            <a:xfrm>
              <a:off x="1380987" y="2831048"/>
              <a:ext cx="29718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615;p10">
              <a:extLst>
                <a:ext uri="{FF2B5EF4-FFF2-40B4-BE49-F238E27FC236}">
                  <a16:creationId xmlns:a16="http://schemas.microsoft.com/office/drawing/2014/main" id="{19BC99FB-9B2E-2209-F433-AE699575A649}"/>
                </a:ext>
              </a:extLst>
            </p:cNvPr>
            <p:cNvCxnSpPr/>
            <p:nvPr/>
          </p:nvCxnSpPr>
          <p:spPr>
            <a:xfrm flipH="1">
              <a:off x="1112520" y="2831048"/>
              <a:ext cx="26670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" name="Google Shape;618;p10">
            <a:extLst>
              <a:ext uri="{FF2B5EF4-FFF2-40B4-BE49-F238E27FC236}">
                <a16:creationId xmlns:a16="http://schemas.microsoft.com/office/drawing/2014/main" id="{1D83D544-3564-32BA-EE84-A061D0849DB7}"/>
              </a:ext>
            </a:extLst>
          </p:cNvPr>
          <p:cNvSpPr/>
          <p:nvPr/>
        </p:nvSpPr>
        <p:spPr>
          <a:xfrm>
            <a:off x="3760369" y="4922467"/>
            <a:ext cx="1812379" cy="8010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610;p10">
            <a:extLst>
              <a:ext uri="{FF2B5EF4-FFF2-40B4-BE49-F238E27FC236}">
                <a16:creationId xmlns:a16="http://schemas.microsoft.com/office/drawing/2014/main" id="{CE7C9039-D9D0-6BBC-540B-9A8DC177BE57}"/>
              </a:ext>
            </a:extLst>
          </p:cNvPr>
          <p:cNvGrpSpPr/>
          <p:nvPr/>
        </p:nvGrpSpPr>
        <p:grpSpPr>
          <a:xfrm>
            <a:off x="1970604" y="2671618"/>
            <a:ext cx="418252" cy="770075"/>
            <a:chOff x="1047750" y="2029558"/>
            <a:chExt cx="662940" cy="1220590"/>
          </a:xfrm>
        </p:grpSpPr>
        <p:sp>
          <p:nvSpPr>
            <p:cNvPr id="39" name="Google Shape;611;p10">
              <a:extLst>
                <a:ext uri="{FF2B5EF4-FFF2-40B4-BE49-F238E27FC236}">
                  <a16:creationId xmlns:a16="http://schemas.microsoft.com/office/drawing/2014/main" id="{88A275AA-58CF-442C-0A1C-DCF59A12D536}"/>
                </a:ext>
              </a:extLst>
            </p:cNvPr>
            <p:cNvSpPr/>
            <p:nvPr/>
          </p:nvSpPr>
          <p:spPr>
            <a:xfrm>
              <a:off x="1215389" y="2029558"/>
              <a:ext cx="337625" cy="337625"/>
            </a:xfrm>
            <a:prstGeom prst="ellipse">
              <a:avLst/>
            </a:prstGeom>
            <a:solidFill>
              <a:srgbClr val="002060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" name="Google Shape;612;p10">
              <a:extLst>
                <a:ext uri="{FF2B5EF4-FFF2-40B4-BE49-F238E27FC236}">
                  <a16:creationId xmlns:a16="http://schemas.microsoft.com/office/drawing/2014/main" id="{5DFD25F4-E918-E5B4-50DC-870BB88CA2F3}"/>
                </a:ext>
              </a:extLst>
            </p:cNvPr>
            <p:cNvCxnSpPr/>
            <p:nvPr/>
          </p:nvCxnSpPr>
          <p:spPr>
            <a:xfrm>
              <a:off x="1379220" y="2362200"/>
              <a:ext cx="0" cy="468848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613;p10">
              <a:extLst>
                <a:ext uri="{FF2B5EF4-FFF2-40B4-BE49-F238E27FC236}">
                  <a16:creationId xmlns:a16="http://schemas.microsoft.com/office/drawing/2014/main" id="{DD4AC085-8159-4F29-268E-4E3A6DA4E4CC}"/>
                </a:ext>
              </a:extLst>
            </p:cNvPr>
            <p:cNvCxnSpPr/>
            <p:nvPr/>
          </p:nvCxnSpPr>
          <p:spPr>
            <a:xfrm>
              <a:off x="1047750" y="2468880"/>
              <a:ext cx="662940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614;p10">
              <a:extLst>
                <a:ext uri="{FF2B5EF4-FFF2-40B4-BE49-F238E27FC236}">
                  <a16:creationId xmlns:a16="http://schemas.microsoft.com/office/drawing/2014/main" id="{D20C3F76-4F8C-B09C-CA25-5092C4615F9D}"/>
                </a:ext>
              </a:extLst>
            </p:cNvPr>
            <p:cNvCxnSpPr/>
            <p:nvPr/>
          </p:nvCxnSpPr>
          <p:spPr>
            <a:xfrm>
              <a:off x="1380987" y="2831048"/>
              <a:ext cx="29718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615;p10">
              <a:extLst>
                <a:ext uri="{FF2B5EF4-FFF2-40B4-BE49-F238E27FC236}">
                  <a16:creationId xmlns:a16="http://schemas.microsoft.com/office/drawing/2014/main" id="{4C8B75A5-BEB3-956B-3E51-F8330404C4B7}"/>
                </a:ext>
              </a:extLst>
            </p:cNvPr>
            <p:cNvCxnSpPr/>
            <p:nvPr/>
          </p:nvCxnSpPr>
          <p:spPr>
            <a:xfrm flipH="1">
              <a:off x="1112520" y="2831048"/>
              <a:ext cx="266700" cy="41910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" name="Google Shape;601;p10">
            <a:extLst>
              <a:ext uri="{FF2B5EF4-FFF2-40B4-BE49-F238E27FC236}">
                <a16:creationId xmlns:a16="http://schemas.microsoft.com/office/drawing/2014/main" id="{349E8741-5359-ABDD-E249-535DB1921128}"/>
              </a:ext>
            </a:extLst>
          </p:cNvPr>
          <p:cNvSpPr txBox="1"/>
          <p:nvPr/>
        </p:nvSpPr>
        <p:spPr>
          <a:xfrm>
            <a:off x="1475876" y="3411355"/>
            <a:ext cx="14839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Empleado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administrativo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608;p10">
            <a:extLst>
              <a:ext uri="{FF2B5EF4-FFF2-40B4-BE49-F238E27FC236}">
                <a16:creationId xmlns:a16="http://schemas.microsoft.com/office/drawing/2014/main" id="{87EF7194-1575-C4DB-6DF6-E175A24608A0}"/>
              </a:ext>
            </a:extLst>
          </p:cNvPr>
          <p:cNvCxnSpPr/>
          <p:nvPr/>
        </p:nvCxnSpPr>
        <p:spPr>
          <a:xfrm>
            <a:off x="2445603" y="3192349"/>
            <a:ext cx="1214771" cy="819142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46" name="Google Shape;618;p10">
            <a:extLst>
              <a:ext uri="{FF2B5EF4-FFF2-40B4-BE49-F238E27FC236}">
                <a16:creationId xmlns:a16="http://schemas.microsoft.com/office/drawing/2014/main" id="{D143AE34-E2AB-C84F-4ECB-879100954B34}"/>
              </a:ext>
            </a:extLst>
          </p:cNvPr>
          <p:cNvSpPr/>
          <p:nvPr/>
        </p:nvSpPr>
        <p:spPr>
          <a:xfrm>
            <a:off x="3638958" y="3772612"/>
            <a:ext cx="1812379" cy="8010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carreras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586;p10">
            <a:extLst>
              <a:ext uri="{FF2B5EF4-FFF2-40B4-BE49-F238E27FC236}">
                <a16:creationId xmlns:a16="http://schemas.microsoft.com/office/drawing/2014/main" id="{2C968021-03C1-A219-CAE1-B2100A8B2D4B}"/>
              </a:ext>
            </a:extLst>
          </p:cNvPr>
          <p:cNvCxnSpPr>
            <a:cxnSpLocks/>
          </p:cNvCxnSpPr>
          <p:nvPr/>
        </p:nvCxnSpPr>
        <p:spPr>
          <a:xfrm>
            <a:off x="2879874" y="1963378"/>
            <a:ext cx="4222830" cy="111594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908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curcio</dc:creator>
  <cp:lastModifiedBy>tomas curcio</cp:lastModifiedBy>
  <cp:revision>1</cp:revision>
  <dcterms:created xsi:type="dcterms:W3CDTF">2024-10-14T20:16:16Z</dcterms:created>
  <dcterms:modified xsi:type="dcterms:W3CDTF">2024-10-14T20:32:31Z</dcterms:modified>
</cp:coreProperties>
</file>