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/>
    <p:restoredTop sz="94694"/>
  </p:normalViewPr>
  <p:slideViewPr>
    <p:cSldViewPr snapToGrid="0">
      <p:cViewPr>
        <p:scale>
          <a:sx n="91" d="100"/>
          <a:sy n="91" d="100"/>
        </p:scale>
        <p:origin x="25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3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24575,'31'-3'0,"23"0"0,44 0 0,-32 1 0,6 0 0,10 0 0,4-1 0,7 0 0,1 0 0,-3 0 0,-2 0 0,-6 2 0,-2-1 0,-12 1 0,-2 1 0,-7 1 0,-3 0 0,-4-1 0,0 1 0,-2 0 0,0 0 0,1-1 0,0 1 0,0-1 0,0 0 0,1 0 0,1 0 0,1-1 0,1 1 0,2-1 0,1 1 0,-1 0 0,1 0 0,-2 0 0,0 0 0,-2 0 0,0 0 0,-2 0 0,-1 0 0,47-1 0,-17 1 0,-23-1 0,-26 0 0,-19 1 0,-13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5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7:0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1125 95 24575,'-48'-5'0,"-31"2"0,27 5 0,-6 3 0,-21 7 0,-4 5 0,-7 10 0,0 7 0,29-5 0,1 3 0,2 2 0,-22 21 0,8 6 0,12 1 0,9 4 0,11-3 0,9 2 0,12-1 0,8 0 0,8-2 0,9-2 0,8-1 0,8-2 0,8-2 0,8-5 0,17-2 0,8-6 0,15-3 0,7-7 0,-22-14 0,3-3 0,2-4-158,5-2 1,2-3 0,-1-4 157,-1-2 0,-2-4 0,0-3 0,-4-2 0,0-2 0,-4-5 0,23-13 0,-7-8 0,-15-9 0,-8-8 0,-10-7 0,-9-6 0,-7-6 0,-8-3 0,-5-2 0,-6 1 0,-4 5 0,-4 1 236,-4 5 0,-5 3-236,-3 6 0,-6 3 0,-3 5 0,-4 3 0,-34-31 0,-11 17 0,-16 18 0,32 26 0,-3 4 0,-8 3 0,-4 5 0,-6 4 0,-1 5 0,-5 5 0,0 6 0,4 5 0,2 5 0,3 6 0,5 6 0,8 3 0,6 3 0,11 2 0,7 2 0,-8 42 0,29-15 0,17-18 0,16-22 0,16-17 0,19-23 0,11-24 0,3-31 0,-37 20 0,-4-5 0,-6-5 0,-4-1 0,-4 0 0,-5 1 0,-4-33 0,-10 27 0,-7 28 0,-7 18 0,-8 16 0,-6 7 0,10-3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7:01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1 921 24575,'11'-6'0,"6"-1"0,6-4 0,0 1 0,-7 3 0,-7 3 0,6-8 0,35-24 0,3-1 0,12-5 0,3 1 0,9-4 0,4 1-538,-7 6 1,4-1-1,2 1 1,2 0 537,6 0 0,3 0 0,1 1 0,0 1 0,-2 2 0,1 1 0,-2 2 0,-3 1-520,11-2 1,-4 3-1,-6 1 520,10-3 0,-14 3-5555,5-3 5555,-65 22 0,-24 9 0,-4 2 328,-7 6 1,4-3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7:0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24575,'0'31'0,"0"22"0,-1 24 0,0 12 0,0-6 0,-2-15 0,1-16 0,0-14 0,1-16 0,1-10 0,2-8 0,14-3 0,45-1 0,-5 0 0,9 0 0,-2 0 0,4 1 0,4-1-297,11 0 1,4 0-1,1 0 297,0-1 0,0 0 0,-2 0 0,-9-1 0,-1 1 0,-6-2 0,6 0 0,-9-1 0,4-2 0,-43 3 0,-23 1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5:5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24575,'3'28'0,"4"17"0,4 20 0,4 17 0,3 2 0,4-1 0,1 0 0,2-4 0,1-1 0,-1-5 0,-4-9 0,-5-9 0,-3-8 0,-3-1 0,0 2 0,1 7 0,2 4 0,1 4 0,1 0 0,1 1 0,2-1 0,1-1 0,0-1 0,-1-1 0,0-2 0,-2-4 0,0 0 0,1 1 0,2 2 0,2-1 0,0-2 0,-1-4 0,0 0 0,-1 0 0,1-1 0,0 1 0,1-3 0,-1-3 0,-1-4 0,1-3 0,-1-2 0,-1-3 0,-2-2 0,0-3 0,-3-4 0,-1-2 0,-1-2 0,0 1 0,0 2 0,2 1 0,1 3 0,1 1 0,-2-1 0,-1-2 0,0 0 0,-1 2 0,2 1 0,1 0 0,-1 1 0,0 1 0,1 3 0,0 3 0,1 0 0,0-1 0,-2-3 0,-1-1 0,1-2 0,0-2 0,0-2 0,0-2 0,-1-1 0,0 0 0,0 0 0,0 3 0,2 1 0,2 3 0,2 2 0,3 2 0,1 2 0,-1 1 0,1 0 0,0-1 0,-2-2 0,-1-4 0,-2-4 0,-3-5 0,-2-6 0,-3-3 0,-1-1 0,2 3 0,4 5 0,4 5 0,2 3 0,3 4 0,2 2 0,1 0 0,0 0 0,-3-4 0,0 0 0,-5-4 0,-2-1 0,-2-3 0,-3-4 0,0-1 0,-1 0 0,0 0 0,3 2 0,2 5 0,4 5 0,3 2 0,0 0 0,-1-2 0,-2-1 0,1-2 0,0 0 0,0 0 0,-1-2 0,-2-2 0,-1-2 0,-3-1 0,-2-1 0,-1-2 0,0 2 0,2 1 0,3 4 0,3 3 0,2 4 0,1 1 0,0 2 0,-2 0 0,0-1 0,-3-1 0,-1-3 0,-1-4 0,-3-3 0,0-4 0,-2-2 0,-1-2 0,1 1 0,0 0 0,1 1 0,0 0 0,1 0 0,-1-1 0,0 1 0,0 0 0,2 1 0,3 2 0,3 3 0,3 2 0,2 2 0,2 1 0,0 1 0,3 3 0,2 0 0,1 0 0,-1-2 0,-3-2 0,0-3 0,-2-1 0,0 1 0,-3-2 0,0 0 0,1 0 0,0 0 0,0 1 0,-4-3 0,-4-5 0,-1-1 0,2 0 0,1 1 0,0 1 0,1-1 0,-3-2 0,-1-3 0,-4-2 0,-2-1 0,0 0 0,1 0 0,3 0 0,2 2 0,1 1 0,3 4 0,4 3 0,2 4 0,2 2 0,1 4 0,-1 2 0,-1 0 0,-2-2 0,-8-7 0,-6-7 0,-6-10 0,-5-10 0,-18-14 0,13 11 0,-10-4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5:5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1498 87 24575,'-57'-19'0,"-23"-4"0,-11 7 0,32 7 0,-3 2 0,-4 1 0,1 2 0,-1 2 0,1 1 0,-1 3 0,1 1 0,1 2 0,2 1 0,0 3 0,1 1 0,5 0 0,2 2 0,-39 14 0,17 1 0,19 5 0,12 6 0,9 10 0,5 12 0,5 15 0,8 15 0,7 9 0,8-49 0,3 0 0,4 42 0,6-10 0,8-11 0,11-7 0,10-4 0,12-3 0,16-3 0,13-4 0,-34-26 0,2-3 0,2-1 0,0-2 0,0-3 0,-1-3 0,45 7 0,-4-9 0,-3-5 0,-2-4 0,-5-5 0,-9-1 0,-6-3 0,-5 0 0,-5 1 0,-2-1 0,-4-2 0,-1-4 0,-1-1 0,-3 0 0,-4 1 0,-6 2 0,-4-1 0,-1-1 0,0-2 0,2-2 0,1-1 0,-1-1 0,-1 0 0,-3-1 0,-2 0 0,-4 0 0,-3 1 0,-2 1 0,-2 0 0,-1 2 0,-3 1 0,-1 0 0,-2-2 0,-2-1 0,0-2 0,-3-2 0,0 0 0,-1 0 0,-1-1 0,-1 1 0,-1 0 0,-1 1 0,0 3 0,0 2 0,0 1 0,0 0 0,0 2 0,1 2 0,0 3 0,1 0 0,-1-1 0,0 0 0,0 0 0,-1 0 0,1 2 0,1 1 0,-1 0 0,1 0 0,-2 0 0,0-1 0,-1 1 0,0 0 0,1 1 0,0 0 0,-2-1 0,0-2 0,-2 1 0,-2-1 0,-2-1 0,-5-2 0,-3-2 0,-2 0 0,1 2 0,5 4 0,6 2 0,2 2 0,-1-1 0,-3-1 0,-3 0 0,-3-2 0,-1 0 0,-4-1 0,-3 0 0,0 0 0,3 3 0,10 2 0,5 3 0,7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0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18 24575,'-21'3'0,"-3"0"0,-2 2 0,-2 3 0,3 2 0,2 3 0,2 3 0,2 3 0,4 1 0,1 1 0,4 0 0,3 0 0,2-2 0,2 2 0,2 0 0,1-1 0,1-1 0,3-1 0,3-3 0,6 1 0,7 0 0,7-1 0,7-3 0,-1-2 0,-2-5 0,-5-4 0,-1-6 0,1-6 0,3-6 0,0-4 0,-4-2 0,-5 3 0,-7 2 0,-4 2 0,-5-1 0,-2-4 0,-3-3 0,-3-3 0,-1-1 0,-4 0 0,-3 1 0,-5 3 0,-6 4 0,-3 4 0,0 4 0,3 5 0,0 4 0,-1 2 0,-9 3 0,-7 3 0,-4 6 0,0 5 0,5 4 0,8 1 0,8 3 0,10 0 0,6 1 0,5 0 0,3-1 0,7-2 0,7-1 0,8-3 0,5-4 0,1-7 0,0-5 0,-1-5 0,-1-5 0,-2-7 0,-1-8 0,-3-5 0,-6-3 0,-6 1 0,-7 4 0,-7 5 0,-6 5 0,-6 6 0,-6 7 0,-11 10 0,-13 15 0,-9 16 0,4 12 0,17 2 0,18-7 0,17-10 0,14-8 0,14-9 0,23-7 0,20-9 0,7-12 0,-8-9 0,-22-7 0,-21-1 0,-17-3 0,-10 1 0,-7 6 0,-5 7 0,-10 10 0,-11 11 0,-14 14 0,-5 14 0,8 9 0,15-3 0,18-12 0,11-13 0,13-12 0,17-9 0,18-12 0,11-13 0,-3-12 0,-15-3 0,-19 7 0,-14 13 0,-9 12 0,-2 10 0,-9 11 0,-9 16 0,-7 17 0,0 6 0,10-5 0,16-18 0,18-13 0,19-13 0,19-9 0,3-9 0,-9-5 0,-18 0 0,-21 13 0,-11 7 0,-13 15 0,-12 18 0,-5 16 0,5 5 0,10-7 0,15-19 0,11-16 0,10-12 0,8-10 0,2-7 0,-7-3 0,-9 3 0,-11 9 0,-12 7 0,-13 11 0,-15 12 0,-4 11 0,7 2 0,16-9 0,12-15 0,11-19 0,1-15 0,1-8 0,-3 2 0,-2 10 0,-3 16 0,-3 12 0,-6 10 0,-4 6 0,2 0 0,5-6 0,7-8 0,3-7 0,1-3 0,0-3 0,5 3 0,-6 1 0,4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0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1710 0 24575,'-45'5'0,"-30"10"0,22-3 0,-4 3 0,-16 6 0,-3 1 0,-4 3 0,2 1 0,5-1 0,3 1 0,11-3 0,6 0 0,-14 11 0,28-8 0,23-11 0,4-8 0,-3-4 0,-22-2 0,-30 2 0,14 1 0,-4 1 0,-11 2 0,-2 1 0,-1 1 0,1 1 0,5 1 0,6 1 0,-22 10 0,35 1 0,26 4 0,16 4 0,6 4 0,12 2 0,22-1 0,34 0 0,-11-16 0,8-1 0,21 1 0,8-1-294,-19-6 1,3 0-1,1-1 294,1-1 0,1 0 0,-2 0 0,-8-2 0,-1 0 0,-6-1 0,11 1 0,-10-1 0,-1 2 0,-45-4 0,-33-1 0,-12 3 0,-22 6 0,21-6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0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634 203 24575,'-12'-4'0,"-17"-1"0,-34 3 0,-28 7 0,36 4 0,-1 3 0,0 4 0,3 5 0,6 4 0,4 6 0,-24 40 0,26 14 0,21 7 0,20-1 0,18-10 0,21-13 0,29-15 0,-13-31 0,10-7 0,-3-5 0,6-5 0,5-2-523,16-4 0,5-4 0,3-5 523,-15-1 0,1-2 0,1-3 0,-1-4 0,-1-2 0,0-3 0,-3-3 0,-3-4 0,11-12 0,-5-5 0,-8-4 0,-17 1 0,-5-2 0,-10-2 0,-2-17 0,-14 1 0,-15 14 0,-12 4 0,-27-22 0,-28 32 0,-16 20 1569,-1 11-1569,13 11 0,23 3 0,17-1 0,13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0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1013 24575,'-1'-16'0,"0"-22"0,4-34 0,3 20 0,3-4 0,7-12 0,6-2 0,8-7 0,6 1 0,6 0 0,6 4 0,2 6 0,3 7 0,-2 11 0,2 7 0,-6 13 0,-1 7 0,36 2 0,-10 21 0,-2 16 0,-1 11 0,-6 4 0,-11 1 0,-14-2 0,-11-1 0,-7-4 0,-7-6 0,-8-8 0,-7-12 0,-12-12 0,-12-9 0,-13-10 0,-13-6 0,-7-2 0,-4-5 0,6 3 0,13 5 0,15 9 0,17 13 0,7 6 0,32 38 0,17 6 0,-5-5 0,4 0 0,2-3 0,0-2 0,41 17 0,-21-16 0,-27-13 0,-23-9 0,-12-5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3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24575,'-9'10'0,"-6"3"0,-6 5 0,-7 5 0,1 1 0,-2 0 0,0 0 0,3-2 0,3-3 0,5-2 0,3-4 0,4-3 0,1-1 0,0-1 0,0 1 0,-2 1 0,-3 0 0,-2 0 0,-2 0 0,3-3 0,6-2 0,8-2 0,8 6 0,19 13 0,18 13 0,19 9 0,14 3 0,-2-10 0,-5-10 0,-11-8 0,-13-7 0,-12-6 0,-11-2 0,-6-1 0,-2-1 0,-1 0 0,0 2 0,-3-1 0,-3-1 0,-5-1 0,-2 0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24575,'3'27'0,"-1"24"0,1 30 0,-2-29 0,1 1 0,0 3 0,-1 1 0,1-3 0,0 0 0,1-3 0,0-1 0,3 45 0,4-2 0,2-1 0,3 3 0,1 1 0,-6-47 0,-1 0 0,2 3 0,0 0 0,1 2 0,1 2 0,1 1 0,1 0 0,1 1 0,0-1 0,1 1 0,1-2 0,-1 0 0,1 0 0,1-1 0,-1-1 0,1 1 0,1 0 0,0 0 0,-1 0 0,0-1 0,1 0 0,-1-1 0,1 1 0,-1-4 0,1-1 0,-1-1 0,1 1 0,0-1 0,1-1 0,-1 2 0,0 1 0,1 0 0,0 2 0,0 1 0,0 1 0,-1 1 0,1 1 0,0-2 0,-1 0 0,-1-3 0,0-1 0,14 38 0,-7-15 0,-7-17 0,-5-14 0,-5-16 0,-4-11 0,-3-8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4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50 154 24575,'19'-16'0,"7"-3"0,13-7 0,7-2 0,1 2 0,-10 6 0,-12 7 0,-12 8 0,-6 7 0,3 9 0,5 8 0,5 7 0,1 5 0,-3 1 0,-5 5 0,-6 4 0,-5 9 0,-3 11 0,-7 9 0,-9 10 0,-11 6 0,-9 5 0,15-46 0,-1 0 0,-2 0 0,-1-2 0,-30 33 0,1-16 0,5-18 0,14-18 0,14-12 0,13-8 0,11-5 0,11-4 0,13-3 0,21 1 0,22 3 0,19 6 0,-37 3 0,2 2 0,0 1 0,1 1 0,0 0 0,-2 1 0,38 9 0,-26-6 0,-32-7 0,-25-6 0,-19-11 0,-7-8 0,-6-12 0,11 14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4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17 24575,'-13'0'0,"-5"2"0,-6 5 0,-4 7 0,0 6 0,3 6 0,1 5 0,5 0 0,4-1 0,5-2 0,4-1 0,4 0 0,4 0 0,7-1 0,12-2 0,21-3 0,30 2 0,-19-10 0,6-1 0,7 0 0,2-1 0,1-1 0,-1-2 0,-9-2 0,-5-3 0,15-4 0,-32-5 0,-23-5 0,-9-6 0,-3-8 0,-3-10 0,-4-7 0,-5-4 0,-4 1 0,-2 5 0,-5 3 0,-4 5 0,-8 3 0,-7 4 0,-7 6 0,-19 5 0,22 5 0,-26 0 0,28 4 0,-3 0 0,13 3 0,20 2 0,6 0 0,4-1 0,1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5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145 107 24575,'5'35'0,"1"17"0,3 17 0,4 30 0,-6-43 0,0 2 0,-1-1 0,1 0 0,0-2 0,-1-3 0,4 34 0,-2-24 0,-3-26 0,-3-23 0,-3-27 0,-5-25 0,-2-25 0,-2-21 0,2-3 0,4 6 0,2 10 0,3 11 0,3 5 0,4 1 0,3 2 0,4 2 0,2 5 0,1 8 0,-1 9 0,1 10 0,0 6 0,2 4 0,2 3 0,1 1 0,2 2 0,-2 0 0,-5 1 0,-7 1 0,-3 4 0,-2 8 0,2 9 0,2 11 0,-2 4 0,-3 6 0,-2-14 0,-9 16 0,-10-11 0,-8 3 0,-9-6 0,-1-16 0,-12-5 0,-14-4 0,-10-4 0,-4-2 0,9-1 0,18-1 0,19 2 0,15-2 0,9-6 0,4-13 0,7-16 0,8-15 0,-4 22 0,2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24575,'2'17'0,"0"23"0,3 28 0,2 31 0,-2-41 0,-1 1 0,1 1 0,1-1 0,-2-2 0,1-1 0,3 38 0,-1-17 0,0-20 0,-3-18 0,-1-15 0,-2-13 0,-1-7 0,-1-4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1:5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24575,'60'-3'0,"-7"0"0,8 1 0,31-2 0,10 1-608,-23 1 0,4 0 0,0 0 608,3 0 0,1 0 0,-1 1 0,-7 0 0,-2 0 0,-5-1 0,12 1 0,-9-1 589,18 0-589,-64 3 0,-41 8 0,4-5 0,-7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4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8:56:5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24575,'16'0'0,"20"0"0,31 0 0,-14 1 0,6 0 0,15 1 0,5 0 0,11 1 0,4 1 0,5 0 0,-1 0 0,-7 1 0,-3-1 0,-15-1 0,-6 0 0,17-1 0,-46-1 0,-32-2 0,-28-1 0,-29-2 0,-37-1 0,23 1 0,-4 0 0,-11-1 0,-3 0 0,0 0 0,1 1 0,9 0 0,5 1 0,-25 0 0,40 2 0,32 1 0,21 0 0,23 2 0,21 0 0,16 1 0,2 0 0,-15-1 0,-26-1 0,-35 0 0,-39-1 0,-38 0 0,38 0 0,-1 0 0,-39 0 0,37 1 0,48 0 0,46 3 0,40 1 0,-24-1 0,5 0 0,9 0 0,1 0 0,-2-1 0,-3 0 0,34 1 0,-41-1 0,-37-2 0,-19 0 0,-39-3 0,-14 0 0,-39-2 0,5 1 0,16 2 0,27 1 0,28 0 0,19 0 0,16 0 0,15 2 0,12-1 0,1 1 0,-14-1 0,-24-1 0,-29 1 0,-29-1 0,-17 2 0,-3 0 0,16 0 0,28-1 0,21 0 0,20 1 0,24 1 0,17 1 0,7 0 0,-7-1 0,-29-2 0,-13 0 0,-16-1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9B6B7-4EF5-3755-449E-0D113A21C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B64D2-BCB3-846D-41CC-1475A380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30A8A-CD4F-311B-5305-0C83AC2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AD072-A6B1-9421-F57E-0E0620C4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11693-EE1C-5944-5D92-87B0B9DB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2E40-2F3A-DA19-D132-1188C93C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5E713-D884-F12D-A5EB-B8C292EC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C4EE1-7F2D-1D56-DC00-152B2FC8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E5160-4EC7-9695-8460-B0D8728F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97833-0296-53A0-4219-20F95D69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7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03818C-2378-11BC-D24C-2F0894DFE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5E089-D083-B1B5-E16B-8FA32F6A6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8D9FA-4481-1B39-77E9-54CD973D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3353B-46A6-F351-2AEF-45E29B9D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580C2-549E-2249-B34E-A847C943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4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20111-EB2D-DF9A-AADF-694E8122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D98DE-2D98-0BDD-BE7A-699CED4C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E6547-7F8D-D183-EA86-F070A68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6B2DF-FFC9-F999-28D9-7C762D24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01BB2-B605-1256-0561-B7D275FA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5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0853-910A-825A-0F1C-BEB41DDE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1CBCF3-FE64-4E96-8D43-1ADA3A54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D98A7-9787-CB04-BA85-ABF95A5E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7B61F-725B-0881-A6A4-62059F6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BA45F-9665-9BAF-812B-A859C22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72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BAF7-6547-445D-CE46-C44C4B2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BD283-7D79-C9AB-C749-9B87CA1B7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46D5B4-2FB1-3B92-111B-52851767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AA577-2B04-8D18-B310-1CAE8051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80F46D-7641-C145-12B1-9936E289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21BFA-8A0C-56CC-AD86-9A5CF059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D7C4-C3E2-3001-AAF3-ABFB89DE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ABAA4-7090-3439-1181-9B3FCAC8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0D2D6-6815-BE6D-4419-1FDF40F0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9DACF-2880-FC1C-E027-E0D1F234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D6C2A-F3DF-25E4-F974-93F00F66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60142A-53D5-85EE-541F-68169FBE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2311CD-A2AE-0F32-8C17-0199F448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004FE5-B0F2-69EF-BC1D-2168C02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6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3041-C42B-EFF9-EABB-528B933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2EA5C1-2A1E-026A-650C-870A531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51AD3A-4DAC-5D8C-2638-F6908CF1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396494-15E8-06F2-DD27-FF6A14D5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7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EC131B-BC36-D9E3-D199-67DDF226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1EEBF-0B67-F882-B094-E3C06535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17081-102E-6AA1-F4F2-8EB7A582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02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3710-9EEE-E4D8-E4A6-0EE54407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5F8E9-E15A-7652-3EAA-1F02212C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A71BDD-B30D-4011-7512-6E99014FE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A45E6-EB9B-EA02-A88E-57D6EF4C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8D521-4057-5452-E8D8-5283C3F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302046-BF3E-4898-308C-24D8BD0C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8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151C7-F446-C99B-DEFC-455C1597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BE8AB-DD13-837C-2744-DCDFD9D9B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D8EC11-F833-B242-7B9E-7F548613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2FAEE6-674A-BDFC-CAD4-F0DA0E70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89E68-FEA6-1E1B-0999-5BFE5EB1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D625D0-AAD8-F959-923F-DD81105F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9F8277-E5EB-4FC6-7860-188DECB0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6A162-C21A-B565-746E-98CB2922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4F153-57FC-F08C-7F37-62134D3C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9BDA-5515-0041-8150-A39057EFC276}" type="datetimeFigureOut">
              <a:rPr lang="es-MX" smtClean="0"/>
              <a:t>16/04/24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CC79F-146F-8269-B90D-0FDD5F923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DB910-F946-8C21-A24B-587F0BB48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ECAEE-F749-7140-885F-D6F0DE4E9F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4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customXml" Target="../ink/ink9.xml"/><Relationship Id="rId10" Type="http://schemas.openxmlformats.org/officeDocument/2006/relationships/customXml" Target="../ink/ink12.xml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7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5F50291-4DBD-AD0B-DC93-8BCBB72B206E}"/>
              </a:ext>
            </a:extLst>
          </p:cNvPr>
          <p:cNvSpPr/>
          <p:nvPr/>
        </p:nvSpPr>
        <p:spPr>
          <a:xfrm>
            <a:off x="1933903" y="662152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94BFAF-5EAF-B932-9A58-D6AECF8BE134}"/>
              </a:ext>
            </a:extLst>
          </p:cNvPr>
          <p:cNvSpPr/>
          <p:nvPr/>
        </p:nvSpPr>
        <p:spPr>
          <a:xfrm>
            <a:off x="1003738" y="4598276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04AEFD0-F858-1E4F-24EB-DE08806A0B8B}"/>
              </a:ext>
            </a:extLst>
          </p:cNvPr>
          <p:cNvSpPr/>
          <p:nvPr/>
        </p:nvSpPr>
        <p:spPr>
          <a:xfrm>
            <a:off x="3692207" y="5865798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57936A-EF56-7B1A-ACAC-298C09D2C93F}"/>
              </a:ext>
            </a:extLst>
          </p:cNvPr>
          <p:cNvSpPr/>
          <p:nvPr/>
        </p:nvSpPr>
        <p:spPr>
          <a:xfrm>
            <a:off x="2750763" y="3903184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A024B81-1194-0489-1CD3-359D199A0992}"/>
              </a:ext>
            </a:extLst>
          </p:cNvPr>
          <p:cNvSpPr/>
          <p:nvPr/>
        </p:nvSpPr>
        <p:spPr>
          <a:xfrm>
            <a:off x="4798870" y="4222852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E8BA39C-8C65-3301-BEAE-4389274A5B3A}"/>
              </a:ext>
            </a:extLst>
          </p:cNvPr>
          <p:cNvSpPr/>
          <p:nvPr/>
        </p:nvSpPr>
        <p:spPr>
          <a:xfrm>
            <a:off x="6261538" y="5468071"/>
            <a:ext cx="126125" cy="147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0C05DE-7103-0B05-47CB-386ACA5ABF10}"/>
              </a:ext>
            </a:extLst>
          </p:cNvPr>
          <p:cNvSpPr txBox="1"/>
          <p:nvPr/>
        </p:nvSpPr>
        <p:spPr>
          <a:xfrm>
            <a:off x="2080112" y="47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D20760-D20B-E889-7C85-08CFB64EB52B}"/>
              </a:ext>
            </a:extLst>
          </p:cNvPr>
          <p:cNvSpPr txBox="1"/>
          <p:nvPr/>
        </p:nvSpPr>
        <p:spPr>
          <a:xfrm>
            <a:off x="6387663" y="53569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74AFF1-8CB5-90FB-1A39-69D7961E8B32}"/>
              </a:ext>
            </a:extLst>
          </p:cNvPr>
          <p:cNvSpPr txBox="1"/>
          <p:nvPr/>
        </p:nvSpPr>
        <p:spPr>
          <a:xfrm>
            <a:off x="2876888" y="3718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BEC0A6-82D1-0D05-09E0-BE5FDC63A1DD}"/>
              </a:ext>
            </a:extLst>
          </p:cNvPr>
          <p:cNvSpPr txBox="1"/>
          <p:nvPr/>
        </p:nvSpPr>
        <p:spPr>
          <a:xfrm>
            <a:off x="4924995" y="40006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5C6B3E-AFC8-CC42-BFB6-E8A2FECE36F5}"/>
              </a:ext>
            </a:extLst>
          </p:cNvPr>
          <p:cNvSpPr txBox="1"/>
          <p:nvPr/>
        </p:nvSpPr>
        <p:spPr>
          <a:xfrm>
            <a:off x="3902738" y="5681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B5E263-EEE0-ADD3-7D3A-B203C618D8AB}"/>
              </a:ext>
            </a:extLst>
          </p:cNvPr>
          <p:cNvSpPr txBox="1"/>
          <p:nvPr/>
        </p:nvSpPr>
        <p:spPr>
          <a:xfrm>
            <a:off x="849689" y="4111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DB97C163-D819-B23C-7F24-00327028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29146"/>
              </p:ext>
            </p:extLst>
          </p:nvPr>
        </p:nvGraphicFramePr>
        <p:xfrm>
          <a:off x="5757047" y="1131691"/>
          <a:ext cx="1569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46">
                  <a:extLst>
                    <a:ext uri="{9D8B030D-6E8A-4147-A177-3AD203B41FA5}">
                      <a16:colId xmlns:a16="http://schemas.microsoft.com/office/drawing/2014/main" val="1977881264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833469152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379144988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1921515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64715798"/>
                    </a:ext>
                  </a:extLst>
                </a:gridCol>
                <a:gridCol w="255591">
                  <a:extLst>
                    <a:ext uri="{9D8B030D-6E8A-4147-A177-3AD203B41FA5}">
                      <a16:colId xmlns:a16="http://schemas.microsoft.com/office/drawing/2014/main" val="125047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8040"/>
                  </a:ext>
                </a:extLst>
              </a:tr>
            </a:tbl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DE346B1-B774-CB2F-51AF-7E0AF40E175C}"/>
              </a:ext>
            </a:extLst>
          </p:cNvPr>
          <p:cNvCxnSpPr>
            <a:stCxn id="7" idx="2"/>
            <a:endCxn id="8" idx="7"/>
          </p:cNvCxnSpPr>
          <p:nvPr/>
        </p:nvCxnSpPr>
        <p:spPr>
          <a:xfrm>
            <a:off x="2750763" y="3976757"/>
            <a:ext cx="2155761" cy="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ABBEE83-955A-E98F-D170-7CF2DC73CA7B}"/>
              </a:ext>
            </a:extLst>
          </p:cNvPr>
          <p:cNvCxnSpPr>
            <a:stCxn id="8" idx="6"/>
            <a:endCxn id="4" idx="5"/>
          </p:cNvCxnSpPr>
          <p:nvPr/>
        </p:nvCxnSpPr>
        <p:spPr>
          <a:xfrm flipH="1" flipV="1">
            <a:off x="2041557" y="787748"/>
            <a:ext cx="2883438" cy="350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078D312-9ECB-389E-A28F-6F3EE33466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66801" y="735725"/>
            <a:ext cx="867102" cy="3862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8E3169D-CC18-5B72-5202-F53C5686A912}"/>
              </a:ext>
            </a:extLst>
          </p:cNvPr>
          <p:cNvCxnSpPr>
            <a:stCxn id="5" idx="2"/>
            <a:endCxn id="9" idx="1"/>
          </p:cNvCxnSpPr>
          <p:nvPr/>
        </p:nvCxnSpPr>
        <p:spPr>
          <a:xfrm>
            <a:off x="1003738" y="4671849"/>
            <a:ext cx="5276271" cy="817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CD73C7B-896C-E05A-BFED-E20A9B78207B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H="1">
            <a:off x="3710678" y="5593667"/>
            <a:ext cx="2569331" cy="397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7AC5EFC-ED25-6CFB-B6FE-0C6352F7BD57}"/>
              </a:ext>
            </a:extLst>
          </p:cNvPr>
          <p:cNvCxnSpPr>
            <a:stCxn id="6" idx="6"/>
            <a:endCxn id="7" idx="5"/>
          </p:cNvCxnSpPr>
          <p:nvPr/>
        </p:nvCxnSpPr>
        <p:spPr>
          <a:xfrm flipH="1" flipV="1">
            <a:off x="2858417" y="4028780"/>
            <a:ext cx="959915" cy="1910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35D85277-98AD-2D72-8754-3A9751D35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41010"/>
              </p:ext>
            </p:extLst>
          </p:nvPr>
        </p:nvGraphicFramePr>
        <p:xfrm>
          <a:off x="5757047" y="2086456"/>
          <a:ext cx="15693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646">
                  <a:extLst>
                    <a:ext uri="{9D8B030D-6E8A-4147-A177-3AD203B41FA5}">
                      <a16:colId xmlns:a16="http://schemas.microsoft.com/office/drawing/2014/main" val="1977881264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833469152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379144988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1921515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64715798"/>
                    </a:ext>
                  </a:extLst>
                </a:gridCol>
                <a:gridCol w="255591">
                  <a:extLst>
                    <a:ext uri="{9D8B030D-6E8A-4147-A177-3AD203B41FA5}">
                      <a16:colId xmlns:a16="http://schemas.microsoft.com/office/drawing/2014/main" val="125047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8040"/>
                  </a:ext>
                </a:extLst>
              </a:tr>
            </a:tbl>
          </a:graphicData>
        </a:graphic>
      </p:graphicFrame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6A57C60-F925-3E0B-959C-0A71A650232D}"/>
              </a:ext>
            </a:extLst>
          </p:cNvPr>
          <p:cNvCxnSpPr>
            <a:stCxn id="8" idx="2"/>
            <a:endCxn id="5" idx="5"/>
          </p:cNvCxnSpPr>
          <p:nvPr/>
        </p:nvCxnSpPr>
        <p:spPr>
          <a:xfrm flipH="1">
            <a:off x="1111392" y="4296425"/>
            <a:ext cx="3687478" cy="427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BD2E55B-6DD7-F7A1-3836-AE7FD5319C94}"/>
              </a:ext>
            </a:extLst>
          </p:cNvPr>
          <p:cNvCxnSpPr>
            <a:stCxn id="5" idx="4"/>
            <a:endCxn id="4" idx="3"/>
          </p:cNvCxnSpPr>
          <p:nvPr/>
        </p:nvCxnSpPr>
        <p:spPr>
          <a:xfrm flipV="1">
            <a:off x="1066801" y="787748"/>
            <a:ext cx="885573" cy="39576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7B20007-14CE-C970-5F25-DC97EF0C4225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060028" y="735725"/>
            <a:ext cx="709206" cy="3189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51D161-32B8-A8B2-0076-4ABE1C669BCB}"/>
              </a:ext>
            </a:extLst>
          </p:cNvPr>
          <p:cNvCxnSpPr>
            <a:stCxn id="7" idx="6"/>
            <a:endCxn id="9" idx="6"/>
          </p:cNvCxnSpPr>
          <p:nvPr/>
        </p:nvCxnSpPr>
        <p:spPr>
          <a:xfrm>
            <a:off x="2876888" y="3976757"/>
            <a:ext cx="3510775" cy="15648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A40656E-7511-8C4D-0C37-C95AC087D2E8}"/>
              </a:ext>
            </a:extLst>
          </p:cNvPr>
          <p:cNvCxnSpPr>
            <a:stCxn id="9" idx="4"/>
            <a:endCxn id="6" idx="6"/>
          </p:cNvCxnSpPr>
          <p:nvPr/>
        </p:nvCxnSpPr>
        <p:spPr>
          <a:xfrm flipH="1">
            <a:off x="3818332" y="5615216"/>
            <a:ext cx="2506269" cy="3241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D85B621-B30C-6432-BE1D-34339AAECCA5}"/>
              </a:ext>
            </a:extLst>
          </p:cNvPr>
          <p:cNvCxnSpPr>
            <a:stCxn id="6" idx="5"/>
            <a:endCxn id="8" idx="3"/>
          </p:cNvCxnSpPr>
          <p:nvPr/>
        </p:nvCxnSpPr>
        <p:spPr>
          <a:xfrm flipV="1">
            <a:off x="3799861" y="4348448"/>
            <a:ext cx="1017480" cy="16429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E746412-01B7-26A1-6727-B231C96E9837}"/>
              </a:ext>
            </a:extLst>
          </p:cNvPr>
          <p:cNvSpPr txBox="1"/>
          <p:nvPr/>
        </p:nvSpPr>
        <p:spPr>
          <a:xfrm>
            <a:off x="7751298" y="66490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Fitness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21CE70F-A80B-A5F7-B653-FF2345F34A3E}"/>
              </a:ext>
            </a:extLst>
          </p:cNvPr>
          <p:cNvSpPr txBox="1"/>
          <p:nvPr/>
        </p:nvSpPr>
        <p:spPr>
          <a:xfrm>
            <a:off x="9101798" y="20879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24BF36A9-2CC2-381C-670F-3A686F48EE1A}"/>
                  </a:ext>
                </a:extLst>
              </p:cNvPr>
              <p:cNvSpPr txBox="1"/>
              <p:nvPr/>
            </p:nvSpPr>
            <p:spPr>
              <a:xfrm>
                <a:off x="7193778" y="3491638"/>
                <a:ext cx="2820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∗…∗1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24BF36A9-2CC2-381C-670F-3A686F48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78" y="3491638"/>
                <a:ext cx="2820452" cy="276999"/>
              </a:xfrm>
              <a:prstGeom prst="rect">
                <a:avLst/>
              </a:prstGeom>
              <a:blipFill>
                <a:blip r:embed="rId2"/>
                <a:stretch>
                  <a:fillRect l="-897" r="-1345" b="-9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4FA4C93-9FCE-A621-A034-84026FCDF2E9}"/>
                  </a:ext>
                </a:extLst>
              </p:cNvPr>
              <p:cNvSpPr txBox="1"/>
              <p:nvPr/>
            </p:nvSpPr>
            <p:spPr>
              <a:xfrm>
                <a:off x="7148569" y="3911829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4FA4C93-9FCE-A621-A034-84026FCD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569" y="3911829"/>
                <a:ext cx="602729" cy="276999"/>
              </a:xfrm>
              <a:prstGeom prst="rect">
                <a:avLst/>
              </a:prstGeom>
              <a:blipFill>
                <a:blip r:embed="rId3"/>
                <a:stretch>
                  <a:fillRect l="-10417" t="-4545" r="-12500" b="-36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43B46ED-6D02-4E8E-CCD5-D0EA47DC8E21}"/>
                  </a:ext>
                </a:extLst>
              </p:cNvPr>
              <p:cNvSpPr txBox="1"/>
              <p:nvPr/>
            </p:nvSpPr>
            <p:spPr>
              <a:xfrm>
                <a:off x="7096869" y="4664479"/>
                <a:ext cx="3424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=1∗2∗3∗4∗5∗6=720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43B46ED-6D02-4E8E-CCD5-D0EA47DC8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69" y="4664479"/>
                <a:ext cx="3424079" cy="276999"/>
              </a:xfrm>
              <a:prstGeom prst="rect">
                <a:avLst/>
              </a:prstGeom>
              <a:blipFill>
                <a:blip r:embed="rId4"/>
                <a:stretch>
                  <a:fillRect l="-1107" r="-1107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CD43406-8DCB-91FD-DCAC-942E86185E8A}"/>
                  </a:ext>
                </a:extLst>
              </p:cNvPr>
              <p:cNvSpPr txBox="1"/>
              <p:nvPr/>
            </p:nvSpPr>
            <p:spPr>
              <a:xfrm>
                <a:off x="6096000" y="6137032"/>
                <a:ext cx="5444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𝑲𝒓𝒐𝒂𝑨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s-ES" sz="24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/>
                  <a:t>9.332622e+157</a:t>
                </a:r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CD43406-8DCB-91FD-DCAC-942E8618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37032"/>
                <a:ext cx="5444311" cy="369332"/>
              </a:xfrm>
              <a:prstGeom prst="rect">
                <a:avLst/>
              </a:prstGeom>
              <a:blipFill>
                <a:blip r:embed="rId5"/>
                <a:stretch>
                  <a:fillRect l="-2098" t="-26667" r="-2564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913249A-7C44-B370-926D-B00A7AAE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5" y="179232"/>
            <a:ext cx="9106218" cy="5053949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2E39B13-26C8-167B-215B-7C7103B1155C}"/>
              </a:ext>
            </a:extLst>
          </p:cNvPr>
          <p:cNvGrpSpPr/>
          <p:nvPr/>
        </p:nvGrpSpPr>
        <p:grpSpPr>
          <a:xfrm>
            <a:off x="6199200" y="1967400"/>
            <a:ext cx="1013760" cy="208440"/>
            <a:chOff x="6199200" y="1967400"/>
            <a:chExt cx="101376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8BFF503-6E5B-8DD2-ED81-1D49F295B7E8}"/>
                    </a:ext>
                  </a:extLst>
                </p14:cNvPr>
                <p14:cNvContentPartPr/>
                <p14:nvPr/>
              </p14:nvContentPartPr>
              <p14:xfrm>
                <a:off x="6219720" y="2057040"/>
                <a:ext cx="993240" cy="122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8BFF503-6E5B-8DD2-ED81-1D49F295B7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11080" y="2048040"/>
                  <a:ext cx="1010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DEF430C-899B-3BEA-422E-7ED1A2CABAD4}"/>
                    </a:ext>
                  </a:extLst>
                </p14:cNvPr>
                <p14:cNvContentPartPr/>
                <p14:nvPr/>
              </p14:nvContentPartPr>
              <p14:xfrm>
                <a:off x="6199200" y="1967400"/>
                <a:ext cx="212400" cy="2084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DEF430C-899B-3BEA-422E-7ED1A2CABA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90560" y="1958400"/>
                  <a:ext cx="2300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D0DCBCD-8065-19D5-9B8E-754319004FCF}"/>
              </a:ext>
            </a:extLst>
          </p:cNvPr>
          <p:cNvGrpSpPr/>
          <p:nvPr/>
        </p:nvGrpSpPr>
        <p:grpSpPr>
          <a:xfrm>
            <a:off x="7531200" y="1752480"/>
            <a:ext cx="1324440" cy="555120"/>
            <a:chOff x="7531200" y="1752480"/>
            <a:chExt cx="132444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BD1AE5D-2CAA-D4D0-BAD2-0576160B37E6}"/>
                    </a:ext>
                  </a:extLst>
                </p14:cNvPr>
                <p14:cNvContentPartPr/>
                <p14:nvPr/>
              </p14:nvContentPartPr>
              <p14:xfrm>
                <a:off x="7531200" y="1752480"/>
                <a:ext cx="272160" cy="3952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BD1AE5D-2CAA-D4D0-BAD2-0576160B37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2200" y="1743840"/>
                  <a:ext cx="289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E3D03E8-D333-AD0E-8663-DC275E5A2382}"/>
                    </a:ext>
                  </a:extLst>
                </p14:cNvPr>
                <p14:cNvContentPartPr/>
                <p14:nvPr/>
              </p14:nvContentPartPr>
              <p14:xfrm>
                <a:off x="7830000" y="1975680"/>
                <a:ext cx="277200" cy="164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E3D03E8-D333-AD0E-8663-DC275E5A23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21000" y="1967040"/>
                  <a:ext cx="294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DEC7B24-5C53-6EAE-8FD3-8DA59349627A}"/>
                    </a:ext>
                  </a:extLst>
                </p14:cNvPr>
                <p14:cNvContentPartPr/>
                <p14:nvPr/>
              </p14:nvContentPartPr>
              <p14:xfrm>
                <a:off x="8115120" y="1985400"/>
                <a:ext cx="187560" cy="3222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DEC7B24-5C53-6EAE-8FD3-8DA5934962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06480" y="1976400"/>
                  <a:ext cx="205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7B8EE5F-BFBA-9428-09F6-225F23272D4B}"/>
                    </a:ext>
                  </a:extLst>
                </p14:cNvPr>
                <p14:cNvContentPartPr/>
                <p14:nvPr/>
              </p14:nvContentPartPr>
              <p14:xfrm>
                <a:off x="8458560" y="1756800"/>
                <a:ext cx="27360" cy="3168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7B8EE5F-BFBA-9428-09F6-225F23272D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9560" y="1748160"/>
                  <a:ext cx="45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94FFCC1-37C2-30B6-FF95-37D6F70F596E}"/>
                    </a:ext>
                  </a:extLst>
                </p14:cNvPr>
                <p14:cNvContentPartPr/>
                <p14:nvPr/>
              </p14:nvContentPartPr>
              <p14:xfrm>
                <a:off x="8358120" y="1989720"/>
                <a:ext cx="497520" cy="133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94FFCC1-37C2-30B6-FF95-37D6F70F59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49480" y="1981080"/>
                  <a:ext cx="515160" cy="3096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EE8E9619-3BC9-7FEF-8CEB-AF94F94C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94671"/>
              </p:ext>
            </p:extLst>
          </p:nvPr>
        </p:nvGraphicFramePr>
        <p:xfrm>
          <a:off x="861490" y="5233181"/>
          <a:ext cx="1569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46">
                  <a:extLst>
                    <a:ext uri="{9D8B030D-6E8A-4147-A177-3AD203B41FA5}">
                      <a16:colId xmlns:a16="http://schemas.microsoft.com/office/drawing/2014/main" val="1977881264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833469152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379144988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1921515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64715798"/>
                    </a:ext>
                  </a:extLst>
                </a:gridCol>
                <a:gridCol w="255591">
                  <a:extLst>
                    <a:ext uri="{9D8B030D-6E8A-4147-A177-3AD203B41FA5}">
                      <a16:colId xmlns:a16="http://schemas.microsoft.com/office/drawing/2014/main" val="125047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18040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8008DD1F-C20D-C91E-1CB2-FD40D7E5B2AC}"/>
              </a:ext>
            </a:extLst>
          </p:cNvPr>
          <p:cNvSpPr txBox="1"/>
          <p:nvPr/>
        </p:nvSpPr>
        <p:spPr>
          <a:xfrm>
            <a:off x="2989015" y="523468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22400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8B019CC-B1D2-3B1D-C8A1-768DF983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7174"/>
              </p:ext>
            </p:extLst>
          </p:nvPr>
        </p:nvGraphicFramePr>
        <p:xfrm>
          <a:off x="861490" y="5976424"/>
          <a:ext cx="1569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46">
                  <a:extLst>
                    <a:ext uri="{9D8B030D-6E8A-4147-A177-3AD203B41FA5}">
                      <a16:colId xmlns:a16="http://schemas.microsoft.com/office/drawing/2014/main" val="1977881264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833469152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379144988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1921515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64715798"/>
                    </a:ext>
                  </a:extLst>
                </a:gridCol>
                <a:gridCol w="255591">
                  <a:extLst>
                    <a:ext uri="{9D8B030D-6E8A-4147-A177-3AD203B41FA5}">
                      <a16:colId xmlns:a16="http://schemas.microsoft.com/office/drawing/2014/main" val="125047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18040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582D777-BF1D-9137-633F-B9E47ED41726}"/>
              </a:ext>
            </a:extLst>
          </p:cNvPr>
          <p:cNvCxnSpPr>
            <a:cxnSpLocks/>
          </p:cNvCxnSpPr>
          <p:nvPr/>
        </p:nvCxnSpPr>
        <p:spPr>
          <a:xfrm>
            <a:off x="2883877" y="6161844"/>
            <a:ext cx="906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C68FECA3-4F46-F519-AE2B-B4BD328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64723"/>
              </p:ext>
            </p:extLst>
          </p:nvPr>
        </p:nvGraphicFramePr>
        <p:xfrm>
          <a:off x="4071739" y="5976424"/>
          <a:ext cx="1569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46">
                  <a:extLst>
                    <a:ext uri="{9D8B030D-6E8A-4147-A177-3AD203B41FA5}">
                      <a16:colId xmlns:a16="http://schemas.microsoft.com/office/drawing/2014/main" val="1977881264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833469152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379144988"/>
                    </a:ext>
                  </a:extLst>
                </a:gridCol>
                <a:gridCol w="240646">
                  <a:extLst>
                    <a:ext uri="{9D8B030D-6E8A-4147-A177-3AD203B41FA5}">
                      <a16:colId xmlns:a16="http://schemas.microsoft.com/office/drawing/2014/main" val="11921515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64715798"/>
                    </a:ext>
                  </a:extLst>
                </a:gridCol>
                <a:gridCol w="255591">
                  <a:extLst>
                    <a:ext uri="{9D8B030D-6E8A-4147-A177-3AD203B41FA5}">
                      <a16:colId xmlns:a16="http://schemas.microsoft.com/office/drawing/2014/main" val="125047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1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D6046E-3E33-C448-8923-7EAEA231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530925"/>
            <a:ext cx="9816860" cy="5571067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D961FEA4-CA91-AEA2-5749-621D20F2A4B5}"/>
              </a:ext>
            </a:extLst>
          </p:cNvPr>
          <p:cNvGrpSpPr/>
          <p:nvPr/>
        </p:nvGrpSpPr>
        <p:grpSpPr>
          <a:xfrm>
            <a:off x="4111200" y="3286440"/>
            <a:ext cx="1661400" cy="771840"/>
            <a:chOff x="4111200" y="3286440"/>
            <a:chExt cx="166140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49F03D5-D21D-40F1-D8A5-DEB47100FB10}"/>
                    </a:ext>
                  </a:extLst>
                </p14:cNvPr>
                <p14:cNvContentPartPr/>
                <p14:nvPr/>
              </p14:nvContentPartPr>
              <p14:xfrm>
                <a:off x="4192920" y="3892320"/>
                <a:ext cx="360" cy="3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49F03D5-D21D-40F1-D8A5-DEB47100FB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4280" y="3883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7B8164B-696C-C9EF-E79A-1C70A2361CA9}"/>
                    </a:ext>
                  </a:extLst>
                </p14:cNvPr>
                <p14:cNvContentPartPr/>
                <p14:nvPr/>
              </p14:nvContentPartPr>
              <p14:xfrm>
                <a:off x="4111200" y="3954960"/>
                <a:ext cx="436680" cy="280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7B8164B-696C-C9EF-E79A-1C70A2361C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2560" y="3946320"/>
                  <a:ext cx="454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36C5830-5987-DC81-406B-FB37E65E7B0A}"/>
                    </a:ext>
                  </a:extLst>
                </p14:cNvPr>
                <p14:cNvContentPartPr/>
                <p14:nvPr/>
              </p14:nvContentPartPr>
              <p14:xfrm>
                <a:off x="4825800" y="3855240"/>
                <a:ext cx="36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36C5830-5987-DC81-406B-FB37E65E7B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6800" y="3846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8A4E2A-6634-62D3-553F-C8C870DF172C}"/>
                    </a:ext>
                  </a:extLst>
                </p14:cNvPr>
                <p14:cNvContentPartPr/>
                <p14:nvPr/>
              </p14:nvContentPartPr>
              <p14:xfrm>
                <a:off x="4467240" y="3574080"/>
                <a:ext cx="605160" cy="4842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8A4E2A-6634-62D3-553F-C8C870DF17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8240" y="3565440"/>
                  <a:ext cx="622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8F1D15C-F8C5-CD15-D126-28294B66A9EE}"/>
                    </a:ext>
                  </a:extLst>
                </p14:cNvPr>
                <p14:cNvContentPartPr/>
                <p14:nvPr/>
              </p14:nvContentPartPr>
              <p14:xfrm>
                <a:off x="5013000" y="3286440"/>
                <a:ext cx="759600" cy="331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8F1D15C-F8C5-CD15-D126-28294B66A9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4360" y="3277800"/>
                  <a:ext cx="777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C58B03D-3F8A-427E-ADF5-1A40CD36C9EF}"/>
                    </a:ext>
                  </a:extLst>
                </p14:cNvPr>
                <p14:cNvContentPartPr/>
                <p14:nvPr/>
              </p14:nvContentPartPr>
              <p14:xfrm>
                <a:off x="5003640" y="3448800"/>
                <a:ext cx="497160" cy="191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C58B03D-3F8A-427E-ADF5-1A40CD36C9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5000" y="3440160"/>
                  <a:ext cx="51480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36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imulated Annealing in NetLogo">
            <a:extLst>
              <a:ext uri="{FF2B5EF4-FFF2-40B4-BE49-F238E27FC236}">
                <a16:creationId xmlns:a16="http://schemas.microsoft.com/office/drawing/2014/main" id="{00CD6B34-5677-0894-3D28-5B4DC1A8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0"/>
            <a:ext cx="859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4592E4E-4C01-0852-D6AA-736E11F774DD}"/>
                  </a:ext>
                </a:extLst>
              </p14:cNvPr>
              <p14:cNvContentPartPr/>
              <p14:nvPr/>
            </p14:nvContentPartPr>
            <p14:xfrm>
              <a:off x="3288600" y="921240"/>
              <a:ext cx="1156320" cy="1970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4592E4E-4C01-0852-D6AA-736E11F77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960" y="912600"/>
                <a:ext cx="1173960" cy="19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D95ACD0-B7A2-8D8C-2819-5E578CDF3B55}"/>
                  </a:ext>
                </a:extLst>
              </p14:cNvPr>
              <p14:cNvContentPartPr/>
              <p14:nvPr/>
            </p14:nvContentPartPr>
            <p14:xfrm>
              <a:off x="4268880" y="2661480"/>
              <a:ext cx="713160" cy="4777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D95ACD0-B7A2-8D8C-2819-5E578CDF3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0240" y="2652480"/>
                <a:ext cx="7308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55C1874-1F39-365A-2AD5-178626AFDF03}"/>
                  </a:ext>
                </a:extLst>
              </p14:cNvPr>
              <p14:cNvContentPartPr/>
              <p14:nvPr/>
            </p14:nvContentPartPr>
            <p14:xfrm>
              <a:off x="4956120" y="2509920"/>
              <a:ext cx="199800" cy="1411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55C1874-1F39-365A-2AD5-178626AFD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7480" y="2500920"/>
                <a:ext cx="2174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DCE6BC8C-7B4F-589D-1E84-219FFB12290E}"/>
              </a:ext>
            </a:extLst>
          </p:cNvPr>
          <p:cNvGrpSpPr/>
          <p:nvPr/>
        </p:nvGrpSpPr>
        <p:grpSpPr>
          <a:xfrm>
            <a:off x="4845240" y="1913040"/>
            <a:ext cx="1249200" cy="1444320"/>
            <a:chOff x="4845240" y="1913040"/>
            <a:chExt cx="1249200" cy="14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C9C0399B-EFB7-9D8F-F2D6-1AC42428B6CF}"/>
                    </a:ext>
                  </a:extLst>
                </p14:cNvPr>
                <p14:cNvContentPartPr/>
                <p14:nvPr/>
              </p14:nvContentPartPr>
              <p14:xfrm>
                <a:off x="4933080" y="1913040"/>
                <a:ext cx="615960" cy="3211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C9C0399B-EFB7-9D8F-F2D6-1AC42428B6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24440" y="1904040"/>
                  <a:ext cx="633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18AC005-DC0F-A00B-3679-070D503C7F1E}"/>
                    </a:ext>
                  </a:extLst>
                </p14:cNvPr>
                <p14:cNvContentPartPr/>
                <p14:nvPr/>
              </p14:nvContentPartPr>
              <p14:xfrm>
                <a:off x="4845240" y="2311920"/>
                <a:ext cx="666360" cy="3268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18AC005-DC0F-A00B-3679-070D503C7F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36600" y="2302920"/>
                  <a:ext cx="684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B628AB-32A4-2433-1C6C-7AF743DC3AAB}"/>
                    </a:ext>
                  </a:extLst>
                </p14:cNvPr>
                <p14:cNvContentPartPr/>
                <p14:nvPr/>
              </p14:nvContentPartPr>
              <p14:xfrm>
                <a:off x="5312160" y="1945080"/>
                <a:ext cx="385920" cy="3650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B628AB-32A4-2433-1C6C-7AF743DC3A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3160" y="1936080"/>
                  <a:ext cx="403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AB12B8E-7A86-1590-FDB3-1D2C62826A80}"/>
                    </a:ext>
                  </a:extLst>
                </p14:cNvPr>
                <p14:cNvContentPartPr/>
                <p14:nvPr/>
              </p14:nvContentPartPr>
              <p14:xfrm>
                <a:off x="5754240" y="2062800"/>
                <a:ext cx="340200" cy="1294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AB12B8E-7A86-1590-FDB3-1D2C62826A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5240" y="2053800"/>
                  <a:ext cx="357840" cy="131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6351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</Words>
  <Application>Microsoft Macintosh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Aurelio Sotelo Figueroa</dc:creator>
  <cp:lastModifiedBy>Marco Aurelio Sotelo Figueroa</cp:lastModifiedBy>
  <cp:revision>1</cp:revision>
  <dcterms:created xsi:type="dcterms:W3CDTF">2024-04-16T18:18:23Z</dcterms:created>
  <dcterms:modified xsi:type="dcterms:W3CDTF">2024-04-16T19:04:54Z</dcterms:modified>
</cp:coreProperties>
</file>