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es-MX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48" autoAdjust="0"/>
  </p:normalViewPr>
  <p:slideViewPr>
    <p:cSldViewPr snapToGrid="0">
      <p:cViewPr varScale="1">
        <p:scale>
          <a:sx n="135" d="100"/>
          <a:sy n="135" d="100"/>
        </p:scale>
        <p:origin x="17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675962-B91C-485F-82BA-AFFFD56C2049}" type="datetime1">
              <a:rPr lang="es-MX" smtClean="0"/>
              <a:t>05/03/2024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AB0AAD-FDE6-4B91-9BBB-87BEBEEE1304}" type="datetime1">
              <a:rPr lang="es-MX" noProof="0" smtClean="0"/>
              <a:t>05/03/2024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70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0DEF857-DA8F-4439-98D4-119A7351E455}" type="datetime1">
              <a:rPr lang="es-MX" noProof="0" smtClean="0"/>
              <a:t>05/03/2024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932E2-0636-48CC-883C-3BBC48C9B14E}" type="datetime1">
              <a:rPr lang="es-MX" noProof="0" smtClean="0"/>
              <a:t>05/03/2024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3EA9BAE-AB85-46D2-8596-23E804B52F3A}" type="datetime1">
              <a:rPr lang="es-MX" noProof="0" smtClean="0"/>
              <a:t>05/03/2024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131E1-3BD0-460E-BA82-FC23801633FC}" type="datetime1">
              <a:rPr lang="es-MX" noProof="0" smtClean="0"/>
              <a:t>05/03/2024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AD931A-E78D-42E6-B12F-6684BAA6AF27}" type="datetime1">
              <a:rPr lang="es-MX" noProof="0" smtClean="0"/>
              <a:t>05/03/2024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21643-1C8A-4D2C-BA22-463B171FBC68}" type="datetime1">
              <a:rPr lang="es-MX" noProof="0" smtClean="0"/>
              <a:t>05/03/2024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38924-A0A5-4959-B0C7-BF88A8B970C6}" type="datetime1">
              <a:rPr lang="es-MX" noProof="0" smtClean="0"/>
              <a:t>05/03/2024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96A21-D44E-4B50-9C1A-F3021CA46749}" type="datetime1">
              <a:rPr lang="es-MX" noProof="0" smtClean="0"/>
              <a:t>05/03/2024</a:t>
            </a:fld>
            <a:endParaRPr lang="es-MX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FB3CFC-2F50-4731-88BC-F499B3DDC9F1}" type="datetime1">
              <a:rPr lang="es-MX" noProof="0" smtClean="0"/>
              <a:t>05/03/2024</a:t>
            </a:fld>
            <a:endParaRPr lang="es-MX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228AB8-0EDD-44A2-BD0C-4DFA9597124E}" type="datetime1">
              <a:rPr lang="es-MX" noProof="0" smtClean="0"/>
              <a:t>05/03/2024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D352A9-1247-4C43-978C-EFE731D087A6}" type="datetime1">
              <a:rPr lang="es-MX" noProof="0" smtClean="0"/>
              <a:t>05/03/2024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BFB8F8B-610F-451B-BF60-DC0410C03F50}" type="datetime1">
              <a:rPr lang="es-MX" noProof="0" smtClean="0"/>
              <a:t>05/03/2024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 err="1">
                <a:solidFill>
                  <a:schemeClr val="bg1"/>
                </a:solidFill>
              </a:rPr>
              <a:t>Lenguajue</a:t>
            </a:r>
            <a:r>
              <a:rPr lang="en-US" sz="6000" dirty="0">
                <a:solidFill>
                  <a:schemeClr val="bg1"/>
                </a:solidFill>
              </a:rPr>
              <a:t> de se</a:t>
            </a:r>
            <a:r>
              <a:rPr lang="es-MX" sz="6000" dirty="0">
                <a:solidFill>
                  <a:schemeClr val="bg1"/>
                </a:solidFill>
              </a:rPr>
              <a:t>ñ</a:t>
            </a:r>
            <a:r>
              <a:rPr lang="en-US" sz="6000" dirty="0">
                <a:solidFill>
                  <a:schemeClr val="bg1"/>
                </a:solidFill>
              </a:rPr>
              <a:t>as</a:t>
            </a:r>
            <a:endParaRPr lang="es-MX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7CEBFF"/>
                </a:solidFill>
              </a:rPr>
              <a:t>Tomas </a:t>
            </a:r>
            <a:r>
              <a:rPr lang="en-US" dirty="0" err="1">
                <a:solidFill>
                  <a:srgbClr val="7CEBFF"/>
                </a:solidFill>
              </a:rPr>
              <a:t>lopez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perez</a:t>
            </a:r>
            <a:endParaRPr lang="es-MX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Objetivo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7263BD-7908-B8B7-9C2A-0C1BB0CFE4DD}"/>
              </a:ext>
            </a:extLst>
          </p:cNvPr>
          <p:cNvSpPr txBox="1"/>
          <p:nvPr/>
        </p:nvSpPr>
        <p:spPr>
          <a:xfrm>
            <a:off x="534075" y="2064139"/>
            <a:ext cx="1068148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Desarrollar un sistema capaz de reconocer gestos individuales del lenguaje de señas.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Contribuir a mejorar la comunicación entre personas sordas y oyentes a través de la tecnología.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dirty="0"/>
              <a:t>Que </a:t>
            </a:r>
            <a:r>
              <a:rPr lang="en-US" dirty="0" err="1"/>
              <a:t>necesito</a:t>
            </a:r>
            <a:r>
              <a:rPr lang="en-US" dirty="0"/>
              <a:t>?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D25F0AA-DB96-4A3C-7299-97AD65A2D8B6}"/>
              </a:ext>
            </a:extLst>
          </p:cNvPr>
          <p:cNvSpPr txBox="1"/>
          <p:nvPr/>
        </p:nvSpPr>
        <p:spPr>
          <a:xfrm>
            <a:off x="1070461" y="2318325"/>
            <a:ext cx="6141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Deseo recopilar un conjunto de datos que consista en videos personales en los que se muestre a individuos señalando la frase.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MX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MX">
                <a:solidFill>
                  <a:schemeClr val="bg2"/>
                </a:solidFill>
              </a:rPr>
              <a:t>alguien@ejemplo.com</a:t>
            </a:r>
          </a:p>
          <a:p>
            <a:pPr rtl="0"/>
            <a:endParaRPr lang="es-MX">
              <a:solidFill>
                <a:schemeClr val="bg2"/>
              </a:solidFill>
            </a:endParaRPr>
          </a:p>
          <a:p>
            <a:pPr rtl="0"/>
            <a:endParaRPr lang="es-MX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71_TF56390039_Win32" id="{6E439996-84EB-442B-81F0-3A34FA2EB35A}" vid="{07E61665-08E7-4204-B220-B3D664A24A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{51BEE496-455A-49AC-A541-B3750678801B}tf56390039_win32</Template>
  <TotalTime>15</TotalTime>
  <Words>73</Words>
  <Application>Microsoft Office PowerPoint</Application>
  <PresentationFormat>Panorámica</PresentationFormat>
  <Paragraphs>13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 2</vt:lpstr>
      <vt:lpstr>Dividendo</vt:lpstr>
      <vt:lpstr>Lenguajue de señas</vt:lpstr>
      <vt:lpstr>Objetivo</vt:lpstr>
      <vt:lpstr>Que necesito?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Lenguajue de señas</dc:title>
  <dc:creator>Tomas 	Lopez Perez FASBIT</dc:creator>
  <cp:lastModifiedBy>Tomas 	Lopez Perez FASBIT</cp:lastModifiedBy>
  <cp:revision>1</cp:revision>
  <dcterms:created xsi:type="dcterms:W3CDTF">2024-03-05T22:03:36Z</dcterms:created>
  <dcterms:modified xsi:type="dcterms:W3CDTF">2024-03-05T22:19:08Z</dcterms:modified>
</cp:coreProperties>
</file>