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5" r:id="rId10"/>
    <p:sldId id="267" r:id="rId11"/>
    <p:sldId id="261" r:id="rId12"/>
    <p:sldId id="266" r:id="rId13"/>
    <p:sldId id="268" r:id="rId14"/>
    <p:sldId id="270" r:id="rId15"/>
    <p:sldId id="269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E95E3-730A-3D9F-6C58-1A5DC0B7E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1B36AD-F385-ABB8-1B97-5BA3FF560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47518-861F-4D95-B610-39EA8247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ADAF5-E0CD-1DE5-6213-D507D1F2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288B8-7BA4-2AC4-7B38-8D9895F5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96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3E072-8566-AF1D-74DE-D738DCBF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991AA2-BC61-27FD-E86E-3A7A0249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CC44D-24FB-2ADE-1070-3C09198F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59567-F46D-F19E-CF16-C3BD93C7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8A630-0E6A-9A1F-355E-6C103F51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69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84C840-A0AF-5ED7-D7B4-F4B344768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3D6123-FCB4-0607-5534-4A681F9B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114D7-F51B-C18E-BD78-DB5FE17B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3C385-473F-D743-28F0-C8CF19BC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9F6DE-7EF3-F84C-505E-39BA1206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6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DCF8E-F142-21B3-0A30-C54EE239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450B7E-3656-EDE1-21D4-0329848C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59DDD-603F-605B-7AC2-8651F856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E6886-FE18-D88A-3EEB-64530CB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520E4-9D8F-FB86-DD8D-1CAA76ED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6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ED60C-D341-24DC-EAF6-23FA2C27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E72FC-940D-469C-F60E-EB6D5DD24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4EC25-BDEF-C66C-B772-DD00A057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DA48F-1C93-5846-ED84-3E99488C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86C85-6F95-D330-5EE4-C783D89E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4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4FEEC-13C5-EEF5-09E5-9DC6B07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6588-E0AD-77C7-FCD9-CE1F69B3B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F1181E-7444-B52E-106A-D57234678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F185F-FE34-9434-F7AC-9EE2228C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D35EB-DD11-49F9-9726-9CB36272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E47935-4A00-AD42-75A0-B0593F20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67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92B77-BA31-09CA-CC1C-F9FD87E5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76250-CFDC-5A7F-88D5-A62E7017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BAA103-6E0D-15D3-62B0-CC5E6A4A4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3A1DCF-D851-6CF3-13E2-B144AE5A9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E6DB27-6E48-713A-8A4B-F83B26FAD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D43397-61F5-A288-3E0D-B38AB6FA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9822E2-B4E6-B9B3-0C75-0FFB1CD4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1AB09A-2A9D-BF07-03F9-FAF6A001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59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44CA6-1206-98A5-3824-5B9798C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597605-E74C-8797-718A-02949C19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4BB1CF-0FD2-F79C-771C-242B5F92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902712-5E34-BFC4-7119-5E56D0BD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99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55075A-737C-D788-E04C-210B4DA8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0DEF21-A0BE-D60B-C7F0-4EB88210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03EBF8-C3A1-F5E9-27AF-A330365F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47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B12B0-EA15-3C5E-AB48-64309F2C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F8089-9BA3-9572-ABA5-1767C381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51E858-1ACF-1EFE-574A-0A68A20C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D08DF-38E2-8061-4E8C-CD786472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9CC61A-9411-26BD-0606-C702E164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17281-7295-7CA5-3817-4484DBAF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2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C48FE-CC65-AAAE-FB6D-5FDC3305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4DB26B-915F-131F-8F03-CBDCB223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EC2E0-71CB-9C80-CAEC-6DC85B977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90EF0A-C013-F1F7-6D33-DD8AC76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B88CA8-6298-52FE-3FE9-F2847BCD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9F301-F8E3-3A71-7305-399DE0CD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03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4836B0-ACDD-812E-7F83-4590FF2A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4A032-1690-22E5-4964-FFDAF6EEA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D7218-E531-9BBF-F5A8-7B8490E82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A858D-995C-9222-9973-7A6FDA1BB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70369-7A76-AFC5-B869-854217749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20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9B62A-5909-01E3-DEAA-719BB90DF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992" y="1981899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Direct Evolutionary </a:t>
            </a:r>
            <a:r>
              <a:rPr lang="en-US" dirty="0"/>
              <a:t>Designs of Artificial Neural Networks</a:t>
            </a:r>
            <a:endParaRPr lang="es-MX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681B7D2-A51A-9CDF-4178-EC8283E8B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325" y="112837"/>
            <a:ext cx="1221140" cy="14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7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E65628-25D7-7A60-A9E7-475CF0E84013}"/>
              </a:ext>
            </a:extLst>
          </p:cNvPr>
          <p:cNvSpPr txBox="1"/>
          <p:nvPr/>
        </p:nvSpPr>
        <p:spPr>
          <a:xfrm>
            <a:off x="590719" y="2330505"/>
            <a:ext cx="5278066" cy="92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 neuronal artificial(ANN)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21396C37-48D8-FD70-166A-A15FF9777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20" y="581892"/>
            <a:ext cx="3914038" cy="25187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07DBAF6C-81FD-A283-7B2A-93A8FC14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76" y="3707894"/>
            <a:ext cx="1945862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41DDA-EC0E-C7A3-46D3-100CAE27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Evolucion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A77A8-573A-EFE7-C122-3A8B45F2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7549896" cy="3660775"/>
          </a:xfrm>
        </p:spPr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e </a:t>
            </a:r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población</a:t>
            </a:r>
          </a:p>
          <a:p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aptitud</a:t>
            </a:r>
            <a:r>
              <a:rPr lang="en-US" dirty="0"/>
              <a:t> (fitness)</a:t>
            </a:r>
          </a:p>
          <a:p>
            <a:r>
              <a:rPr lang="es-MX" dirty="0"/>
              <a:t>Crear vector </a:t>
            </a:r>
            <a:r>
              <a:rPr lang="es-MX" dirty="0" err="1"/>
              <a:t>ui</a:t>
            </a:r>
            <a:r>
              <a:rPr lang="es-MX" dirty="0"/>
              <a:t> mediante mutación, aquí se aplica la selección</a:t>
            </a:r>
          </a:p>
          <a:p>
            <a:r>
              <a:rPr lang="es-MX" dirty="0"/>
              <a:t>Crear vector xi_ descendiente mediante cruza</a:t>
            </a:r>
          </a:p>
          <a:p>
            <a:r>
              <a:rPr lang="es-MX" dirty="0"/>
              <a:t>Validar si el hijo al mejor al padre y remplazarlo si cumple la codicion</a:t>
            </a:r>
          </a:p>
        </p:txBody>
      </p:sp>
    </p:spTree>
    <p:extLst>
      <p:ext uri="{BB962C8B-B14F-4D97-AF65-F5344CB8AC3E}">
        <p14:creationId xmlns:p14="http://schemas.microsoft.com/office/powerpoint/2010/main" val="23542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8A65B-AA1B-4303-378B-2B4A065E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Mutacion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8AE91A-26FE-461D-BBB9-C6994D6D1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366" y="3429000"/>
            <a:ext cx="5297794" cy="115028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476DC9-A15D-E25D-99F2-77C2A3D8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03" y="1899049"/>
            <a:ext cx="465837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C3CE4-6E40-1857-FE58-DBE651A0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Cruza</a:t>
            </a:r>
            <a:r>
              <a:rPr lang="en-US" dirty="0"/>
              <a:t> </a:t>
            </a:r>
            <a:r>
              <a:rPr lang="en-US" dirty="0" err="1"/>
              <a:t>exponencial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683E46-54AD-3FD6-4A82-91882883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21" y="1690688"/>
            <a:ext cx="4686954" cy="12193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D743A4-FFA0-8D3E-543A-5E72E4C9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78" y="1123872"/>
            <a:ext cx="4277322" cy="23530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ED5AE9-005D-FCAB-B725-C10FF0C91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515" y="3693741"/>
            <a:ext cx="6758594" cy="27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4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C3CE4-6E40-1857-FE58-DBE651A0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Cruza binomial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683E46-54AD-3FD6-4A82-91882883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21" y="1690688"/>
            <a:ext cx="4686954" cy="12193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F67470-BFC2-2458-1EB4-4092397C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43" y="841630"/>
            <a:ext cx="4849057" cy="25873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5710AC2-9352-80E9-E098-8164B4A0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038" y="3820820"/>
            <a:ext cx="7573923" cy="23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00B60-421B-BE93-F2D6-EB415E7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Fitness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988905-199B-6C94-1398-7D101B13CA53}"/>
              </a:ext>
            </a:extLst>
          </p:cNvPr>
          <p:cNvSpPr txBox="1"/>
          <p:nvPr/>
        </p:nvSpPr>
        <p:spPr>
          <a:xfrm>
            <a:off x="1198181" y="1839595"/>
            <a:ext cx="9795638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Implementacion del accurancy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3C5426-2370-F544-075F-011E4F83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8" y="2848461"/>
            <a:ext cx="5419233" cy="327387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73ADA11-5884-3E8A-6EDD-66F3961BE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30" y="2848461"/>
            <a:ext cx="5828261" cy="15882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C66C60E-8652-62EC-DE44-97240978B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30" y="4630853"/>
            <a:ext cx="5828261" cy="14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4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B76287-C404-1542-B4C4-8A1A332F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14B915AE-0C8E-225F-A485-70B9B8FE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51FAD6C3-E030-AF90-ADD8-BB6007B30950}"/>
              </a:ext>
            </a:extLst>
          </p:cNvPr>
          <p:cNvSpPr txBox="1"/>
          <p:nvPr/>
        </p:nvSpPr>
        <p:spPr>
          <a:xfrm>
            <a:off x="8580582" y="1708728"/>
            <a:ext cx="260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Beta = 0.8</a:t>
            </a:r>
          </a:p>
          <a:p>
            <a:r>
              <a:rPr lang="en-US" b="1" dirty="0" err="1"/>
              <a:t>Pr</a:t>
            </a:r>
            <a:r>
              <a:rPr lang="en-US" b="1" dirty="0"/>
              <a:t> = 0.9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2031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53438-7D7C-4A34-E1A8-B74DF8DB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Datasets balance</a:t>
            </a:r>
            <a:endParaRPr lang="es-MX" sz="280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FD956E-AEC2-E26E-358A-E9296122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700"/>
              <a:t>Población = 100</a:t>
            </a:r>
          </a:p>
          <a:p>
            <a:r>
              <a:rPr lang="es-MX" sz="1700"/>
              <a:t>Iteraciones 1000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DDC05270-853C-B48A-079B-DFD764C5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3363128"/>
            <a:ext cx="2834640" cy="2125979"/>
          </a:xfrm>
          <a:prstGeom prst="rect">
            <a:avLst/>
          </a:prstGeom>
        </p:spPr>
      </p:pic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67774F98-39E5-EE31-5EA8-D60FE0432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363128"/>
            <a:ext cx="2834640" cy="2125979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9C3492DF-3AEC-2213-A9D2-A8A017D77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12" y="3363128"/>
            <a:ext cx="2834640" cy="2125979"/>
          </a:xfrm>
          <a:prstGeom prst="rect">
            <a:avLst/>
          </a:prstGeom>
        </p:spPr>
      </p:pic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894C5336-BF89-A8A8-77E6-DD3070C10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3363128"/>
            <a:ext cx="2834640" cy="21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0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4B68F-AC96-0780-990A-A2401320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Datasets BCW</a:t>
            </a:r>
            <a:endParaRPr lang="es-MX" sz="2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D4FDF-A0A3-2A57-B09D-C22AD068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Población = 100</a:t>
            </a:r>
          </a:p>
          <a:p>
            <a:r>
              <a:rPr lang="es-MX" sz="1800"/>
              <a:t>Iteraciones 1000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8BEE7CBF-0202-20DF-8E29-05D8CB10B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r="21743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33CF0B21-DF0E-2ABB-7F58-9F45F5A82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r="21836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2BF5F286-0E07-D4EF-3513-9F827284F3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30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4183-E078-1264-942E-643F754C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E162D-70EE-F066-07FF-63335CF9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Nota: </a:t>
            </a:r>
            <a:r>
              <a:rPr lang="en-US" dirty="0" err="1"/>
              <a:t>Intente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con 10000 </a:t>
            </a:r>
            <a:r>
              <a:rPr lang="en-US" dirty="0" err="1"/>
              <a:t>iteraciones</a:t>
            </a:r>
            <a:r>
              <a:rPr lang="en-US" dirty="0"/>
              <a:t> y 1000 de población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termino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6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6087B-3F0A-8E34-D813-630B1C09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99640-7CEB-AC89-9579-B18D54F0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256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AD4FD-CABA-3CC2-4EDA-A89DC848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Redes neuronales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28048-5DB5-5678-22B7-2FAAF183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59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A3547-1E87-6E7F-4CA2-97D6FD9A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</a:t>
            </a:r>
            <a:r>
              <a:rPr lang="es-MX" sz="4400" dirty="0"/>
              <a:t>lgoritmos</a:t>
            </a:r>
            <a:r>
              <a:rPr lang="en-US" sz="4400" dirty="0"/>
              <a:t> evolutivos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40806-C13F-6B29-C70A-077C508C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36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592E08-6F1F-34AB-C90A-025FFD848D22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Introducción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B7C74-8D8C-882A-80DB-9956031D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13432"/>
            <a:ext cx="4559425" cy="3283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/>
              <a:t>Los </a:t>
            </a:r>
            <a:r>
              <a:rPr lang="es-MX" sz="2000" dirty="0"/>
              <a:t>algoritmos</a:t>
            </a:r>
            <a:r>
              <a:rPr lang="en-US" sz="2000" dirty="0"/>
              <a:t> evolutivos son un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metahuristica</a:t>
            </a:r>
            <a:r>
              <a:rPr lang="en-US" sz="2000" dirty="0"/>
              <a:t>, son </a:t>
            </a:r>
            <a:r>
              <a:rPr lang="en-US" sz="2000" dirty="0" err="1"/>
              <a:t>utilizados</a:t>
            </a:r>
            <a:r>
              <a:rPr lang="en-US" sz="2000" dirty="0"/>
              <a:t> para </a:t>
            </a:r>
            <a:r>
              <a:rPr lang="en-US" sz="2000" dirty="0" err="1"/>
              <a:t>diseñar</a:t>
            </a:r>
            <a:r>
              <a:rPr lang="en-US" sz="2000" dirty="0"/>
              <a:t> u </a:t>
            </a:r>
            <a:r>
              <a:rPr lang="en-US" sz="2000" dirty="0" err="1"/>
              <a:t>optimizar</a:t>
            </a:r>
            <a:r>
              <a:rPr lang="en-US" sz="2000" dirty="0"/>
              <a:t> la </a:t>
            </a:r>
            <a:r>
              <a:rPr lang="en-US" sz="2000" dirty="0" err="1"/>
              <a:t>arquitectura</a:t>
            </a:r>
            <a:r>
              <a:rPr lang="en-US" sz="2000" dirty="0"/>
              <a:t> de redes </a:t>
            </a:r>
            <a:r>
              <a:rPr lang="en-US" sz="2000" dirty="0" err="1"/>
              <a:t>neuronales</a:t>
            </a:r>
            <a:r>
              <a:rPr lang="en-US" sz="2000" dirty="0"/>
              <a:t> </a:t>
            </a:r>
            <a:r>
              <a:rPr lang="en-US" sz="2000" dirty="0" err="1"/>
              <a:t>artificiales</a:t>
            </a:r>
            <a:r>
              <a:rPr lang="en-US" sz="2000" dirty="0"/>
              <a:t>, con </a:t>
            </a:r>
            <a:r>
              <a:rPr lang="en-US" sz="2000" dirty="0" err="1"/>
              <a:t>el</a:t>
            </a:r>
            <a:r>
              <a:rPr lang="en-US" sz="2000" dirty="0"/>
              <a:t> fin de </a:t>
            </a:r>
            <a:r>
              <a:rPr lang="en-US" sz="2000" dirty="0" err="1"/>
              <a:t>adaptarlas</a:t>
            </a:r>
            <a:r>
              <a:rPr lang="en-US" sz="2000" dirty="0"/>
              <a:t> para resolver un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estas</a:t>
            </a:r>
            <a:r>
              <a:rPr lang="en-US" sz="2000" dirty="0"/>
              <a:t> RNA se </a:t>
            </a:r>
            <a:r>
              <a:rPr lang="en-US" sz="2000" dirty="0" err="1"/>
              <a:t>conocen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redes </a:t>
            </a:r>
            <a:r>
              <a:rPr lang="en-US" sz="2000" dirty="0" err="1"/>
              <a:t>neuronales</a:t>
            </a:r>
            <a:r>
              <a:rPr lang="en-US" sz="2000" dirty="0"/>
              <a:t> </a:t>
            </a:r>
            <a:r>
              <a:rPr lang="en-US" sz="2000" dirty="0" err="1"/>
              <a:t>artificiales</a:t>
            </a:r>
            <a:r>
              <a:rPr lang="en-US" sz="2000" dirty="0"/>
              <a:t> </a:t>
            </a:r>
            <a:r>
              <a:rPr lang="en-US" sz="2000" dirty="0" err="1"/>
              <a:t>evolutivas</a:t>
            </a:r>
            <a:r>
              <a:rPr lang="en-US" sz="2000" dirty="0"/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668AD19-4893-5F76-192C-1D8167F2C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" r="785" b="-2"/>
          <a:stretch/>
        </p:blipFill>
        <p:spPr>
          <a:xfrm>
            <a:off x="6366056" y="1756944"/>
            <a:ext cx="5029201" cy="28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4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53651B-4294-52BD-0CA5-B08CA3FA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s-MX" sz="5200" dirty="0"/>
              <a:t>Esquemas de codificación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BBB19-D522-EB65-3E42-B457EFF5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5" y="1239927"/>
            <a:ext cx="5306292" cy="4680583"/>
          </a:xfrm>
        </p:spPr>
        <p:txBody>
          <a:bodyPr anchor="ctr">
            <a:normAutofit/>
          </a:bodyPr>
          <a:lstStyle/>
          <a:p>
            <a:r>
              <a:rPr lang="es-MX" sz="2000" dirty="0"/>
              <a:t>Son métodos utilizados para representar la estructura de una red neuronal. Para cada feature se representa ,mediante </a:t>
            </a:r>
            <a:r>
              <a:rPr lang="es-ES" sz="2000" dirty="0"/>
              <a:t>se representa directamente como un valor numérico en un nodo de la capa de entrada. </a:t>
            </a:r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97556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F321BB-A331-8133-24BD-EEC0B1575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34" r="7775"/>
          <a:stretch/>
        </p:blipFill>
        <p:spPr>
          <a:xfrm>
            <a:off x="2594020" y="3988833"/>
            <a:ext cx="2259676" cy="7380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F7AE78-8319-8AFE-5D9D-26DA01292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8" r="6104"/>
          <a:stretch/>
        </p:blipFill>
        <p:spPr>
          <a:xfrm>
            <a:off x="376950" y="4105536"/>
            <a:ext cx="1966373" cy="5519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3DB254-FE83-6880-67C1-167DFADE2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50" y="4627956"/>
            <a:ext cx="4434140" cy="7308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6FEB9A6-58E0-9B2C-DB2B-99DF933A3C2B}"/>
              </a:ext>
            </a:extLst>
          </p:cNvPr>
          <p:cNvSpPr txBox="1"/>
          <p:nvPr/>
        </p:nvSpPr>
        <p:spPr>
          <a:xfrm>
            <a:off x="438276" y="2432132"/>
            <a:ext cx="4533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 = Capas de entrada</a:t>
            </a:r>
          </a:p>
          <a:p>
            <a:r>
              <a:rPr lang="es-MX" dirty="0"/>
              <a:t>M = Capas de salida</a:t>
            </a:r>
          </a:p>
          <a:p>
            <a:r>
              <a:rPr lang="es-MX" dirty="0"/>
              <a:t>Q = número de unidades informáticas</a:t>
            </a:r>
          </a:p>
          <a:p>
            <a:r>
              <a:rPr lang="es-MX" dirty="0"/>
              <a:t>H = Capas ocultas</a:t>
            </a:r>
          </a:p>
          <a:p>
            <a:r>
              <a:rPr lang="es-MX" dirty="0" err="1"/>
              <a:t>Dim</a:t>
            </a:r>
            <a:r>
              <a:rPr lang="es-MX" dirty="0"/>
              <a:t> = número de parámetros</a:t>
            </a:r>
          </a:p>
          <a:p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EB2EA3C-5213-1D77-575F-035EA209D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776" y="4058209"/>
            <a:ext cx="4876328" cy="599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05710ED-D5AB-E0B1-EC3F-8457C14AAB87}"/>
                  </a:ext>
                </a:extLst>
              </p:cNvPr>
              <p:cNvSpPr txBox="1"/>
              <p:nvPr/>
            </p:nvSpPr>
            <p:spPr>
              <a:xfrm>
                <a:off x="438276" y="5461857"/>
                <a:ext cx="382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s-ES" b="1" smtClean="0"/>
                        <m:t>^</m:t>
                      </m:r>
                      <m:r>
                        <m:rPr>
                          <m:nor/>
                        </m:rPr>
                        <a:rPr lang="es-MX" dirty="0" smtClean="0"/>
                        <m:t>N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05710ED-D5AB-E0B1-EC3F-8457C14A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76" y="5461857"/>
                <a:ext cx="38271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F6F6094A-74FE-DCCE-407F-314117C7E24A}"/>
              </a:ext>
            </a:extLst>
          </p:cNvPr>
          <p:cNvSpPr txBox="1"/>
          <p:nvPr/>
        </p:nvSpPr>
        <p:spPr>
          <a:xfrm>
            <a:off x="376950" y="1529085"/>
            <a:ext cx="5278066" cy="92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Parametrons y function de activation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C6E430A-1A74-E1D1-0572-58A02BC98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776" y="1521320"/>
            <a:ext cx="5244370" cy="225367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34E4651-6F43-76D2-03D8-5784D3E601D1}"/>
              </a:ext>
            </a:extLst>
          </p:cNvPr>
          <p:cNvSpPr txBox="1"/>
          <p:nvPr/>
        </p:nvSpPr>
        <p:spPr>
          <a:xfrm>
            <a:off x="676620" y="476792"/>
            <a:ext cx="6094476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Codificacion</a:t>
            </a:r>
            <a:r>
              <a:rPr lang="en-US" sz="2800" dirty="0"/>
              <a:t> </a:t>
            </a:r>
            <a:r>
              <a:rPr lang="en-US" sz="2800" dirty="0" err="1"/>
              <a:t>directa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018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FE56-94BF-97A9-E893-0C760204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08" y="383413"/>
            <a:ext cx="6233099" cy="448691"/>
          </a:xfrm>
        </p:spPr>
        <p:txBody>
          <a:bodyPr>
            <a:noAutofit/>
          </a:bodyPr>
          <a:lstStyle/>
          <a:p>
            <a:r>
              <a:rPr lang="en-US" sz="1800" dirty="0"/>
              <a:t>Implementation en Python</a:t>
            </a:r>
            <a:r>
              <a:rPr lang="es-MX" sz="1800" dirty="0"/>
              <a:t> generar población</a:t>
            </a:r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3CC72A1A-6256-9797-C491-CE073D7D1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664" y="0"/>
            <a:ext cx="1477328" cy="1477328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12DA120-333C-F26A-D936-DE424E89C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5141"/>
              </p:ext>
            </p:extLst>
          </p:nvPr>
        </p:nvGraphicFramePr>
        <p:xfrm>
          <a:off x="1669897" y="1321255"/>
          <a:ext cx="2461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768">
                  <a:extLst>
                    <a:ext uri="{9D8B030D-6E8A-4147-A177-3AD203B41FA5}">
                      <a16:colId xmlns:a16="http://schemas.microsoft.com/office/drawing/2014/main" val="205118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Individuo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9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Vector, fitness, N, M,H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3239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F888AB59-5CC8-6D2D-F8C7-40A92998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75" y="1197368"/>
            <a:ext cx="4020934" cy="1030553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D8C2643-2747-1A4F-622B-3CC6A4BBE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03024"/>
              </p:ext>
            </p:extLst>
          </p:nvPr>
        </p:nvGraphicFramePr>
        <p:xfrm>
          <a:off x="1702291" y="4387067"/>
          <a:ext cx="2461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768">
                  <a:extLst>
                    <a:ext uri="{9D8B030D-6E8A-4147-A177-3AD203B41FA5}">
                      <a16:colId xmlns:a16="http://schemas.microsoft.com/office/drawing/2014/main" val="205118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ParametrosRed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9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N,M,Pob_size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3239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251B8225-CAAA-22B8-2091-A75057BFC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320" y="2771668"/>
            <a:ext cx="4034830" cy="131813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4A5F141-27FE-E582-3DF7-0B108E101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319" y="5448277"/>
            <a:ext cx="4034830" cy="129078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9E762EA-CEA1-9723-60D3-0436F95DA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320" y="4126276"/>
            <a:ext cx="4034830" cy="1285529"/>
          </a:xfrm>
          <a:prstGeom prst="rect">
            <a:avLst/>
          </a:prstGeom>
        </p:spPr>
      </p:pic>
      <p:sp>
        <p:nvSpPr>
          <p:cNvPr id="23" name="Abrir llave 22">
            <a:extLst>
              <a:ext uri="{FF2B5EF4-FFF2-40B4-BE49-F238E27FC236}">
                <a16:creationId xmlns:a16="http://schemas.microsoft.com/office/drawing/2014/main" id="{7758C9DE-B1B9-6E14-26EF-A26EF5378018}"/>
              </a:ext>
            </a:extLst>
          </p:cNvPr>
          <p:cNvSpPr/>
          <p:nvPr/>
        </p:nvSpPr>
        <p:spPr>
          <a:xfrm>
            <a:off x="4389120" y="2771668"/>
            <a:ext cx="457200" cy="39673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BCE6382C-3B28-9D2C-F783-886B53E52B2F}"/>
              </a:ext>
            </a:extLst>
          </p:cNvPr>
          <p:cNvSpPr/>
          <p:nvPr/>
        </p:nvSpPr>
        <p:spPr>
          <a:xfrm>
            <a:off x="4389120" y="1156269"/>
            <a:ext cx="457200" cy="10716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613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5D8E1374-13A9-17D5-4405-5F080AD6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045042"/>
            <a:ext cx="3683111" cy="789558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663A5CD-DE6E-9C8E-B0C5-A5D71EE6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92" y="940122"/>
            <a:ext cx="2416551" cy="100819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8"/>
            <a:ext cx="7566298" cy="7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6483" y="0"/>
            <a:ext cx="91440" cy="278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E9241DF-3B18-A0A5-C09E-10391EE8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06" y="4111986"/>
            <a:ext cx="6839378" cy="11741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D25F6B8-9D42-0B74-2B21-630B00753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268" y="1380743"/>
            <a:ext cx="3567362" cy="119476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84F22E4-2F5E-DFA6-BC1B-0F2FADD57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446" y="4699075"/>
            <a:ext cx="3567362" cy="9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88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248</Words>
  <Application>Microsoft Office PowerPoint</Application>
  <PresentationFormat>Panorámica</PresentationFormat>
  <Paragraphs>43</Paragraphs>
  <Slides>19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Cambria Math</vt:lpstr>
      <vt:lpstr>Tema de Office</vt:lpstr>
      <vt:lpstr>Direct Evolutionary Designs of Artificial Neural Networks</vt:lpstr>
      <vt:lpstr>Contenido</vt:lpstr>
      <vt:lpstr>Redes neuronales</vt:lpstr>
      <vt:lpstr>Algoritmos evolutivos</vt:lpstr>
      <vt:lpstr>Presentación de PowerPoint</vt:lpstr>
      <vt:lpstr>Esquemas de codificación</vt:lpstr>
      <vt:lpstr>Presentación de PowerPoint</vt:lpstr>
      <vt:lpstr>Implementation en Python generar población</vt:lpstr>
      <vt:lpstr>Presentación de PowerPoint</vt:lpstr>
      <vt:lpstr>Presentación de PowerPoint</vt:lpstr>
      <vt:lpstr>Evolucion diferencial</vt:lpstr>
      <vt:lpstr>Mutacion</vt:lpstr>
      <vt:lpstr>Cruza exponencial</vt:lpstr>
      <vt:lpstr>Cruza binomial</vt:lpstr>
      <vt:lpstr>Fitness</vt:lpstr>
      <vt:lpstr>Resultados</vt:lpstr>
      <vt:lpstr>Datasets balance</vt:lpstr>
      <vt:lpstr>Datasets BCW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	Lopez Perez FASBIT</dc:creator>
  <cp:lastModifiedBy>Tomas 	Lopez Perez FASBIT</cp:lastModifiedBy>
  <cp:revision>83</cp:revision>
  <dcterms:created xsi:type="dcterms:W3CDTF">2024-07-02T02:48:58Z</dcterms:created>
  <dcterms:modified xsi:type="dcterms:W3CDTF">2024-07-03T22:44:00Z</dcterms:modified>
</cp:coreProperties>
</file>