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021278"/>
            <a:ext cx="9841596" cy="46683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876301"/>
            <a:ext cx="8825658" cy="771896"/>
          </a:xfrm>
        </p:spPr>
        <p:txBody>
          <a:bodyPr/>
          <a:lstStyle/>
          <a:p>
            <a:pPr algn="ctr"/>
            <a:r>
              <a:rPr lang="es-MX" dirty="0" smtClean="0"/>
              <a:t>BLUES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565070"/>
            <a:ext cx="8825658" cy="3073730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solidFill>
                  <a:schemeClr val="bg1"/>
                </a:solidFill>
              </a:rPr>
              <a:t>RAMOS GOMEZ FERNANDO MIGUEL</a:t>
            </a:r>
          </a:p>
          <a:p>
            <a:endParaRPr lang="es-MX" sz="2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>
                <a:solidFill>
                  <a:schemeClr val="bg1"/>
                </a:solidFill>
              </a:rPr>
              <a:t>BLUES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blues is musical form originated by </a:t>
            </a:r>
            <a:r>
              <a:rPr lang="en-US" sz="2400" dirty="0" err="1"/>
              <a:t>african</a:t>
            </a:r>
            <a:r>
              <a:rPr lang="en-US" sz="2400" dirty="0"/>
              <a:t> </a:t>
            </a:r>
            <a:r>
              <a:rPr lang="en-US" sz="2400" dirty="0" err="1"/>
              <a:t>americans</a:t>
            </a:r>
            <a:r>
              <a:rPr lang="en-US" sz="2400" dirty="0"/>
              <a:t> in the deep south of the united states around the end of the 19th century. the genre developed from roots in </a:t>
            </a:r>
            <a:r>
              <a:rPr lang="en-US" sz="2400" dirty="0" err="1"/>
              <a:t>african</a:t>
            </a:r>
            <a:r>
              <a:rPr lang="en-US" sz="2400" dirty="0"/>
              <a:t> musical traditions, </a:t>
            </a:r>
            <a:r>
              <a:rPr lang="en-US" sz="2400" dirty="0" err="1"/>
              <a:t>african-american</a:t>
            </a:r>
            <a:r>
              <a:rPr lang="en-US" sz="2400" dirty="0"/>
              <a:t> work songs, spirituals, and the folk music of white </a:t>
            </a:r>
            <a:r>
              <a:rPr lang="en-US" sz="2400" dirty="0" err="1"/>
              <a:t>americans</a:t>
            </a:r>
            <a:r>
              <a:rPr lang="en-US" sz="2400" dirty="0"/>
              <a:t> of European heritage.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432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543792"/>
            <a:ext cx="8761413" cy="136840"/>
          </a:xfrm>
        </p:spPr>
        <p:txBody>
          <a:bodyPr/>
          <a:lstStyle/>
          <a:p>
            <a:r>
              <a:rPr lang="es-MX" b="1" dirty="0"/>
              <a:t>Musical </a:t>
            </a:r>
            <a:r>
              <a:rPr lang="es-MX" b="1" dirty="0" err="1"/>
              <a:t>impact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Blues musical styles, forms (12-bar blues), melodies, and the blues scale have influenced many other genres of music, such as rock and roll, jazz, and popular music.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754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13164"/>
            <a:ext cx="8761413" cy="267468"/>
          </a:xfrm>
        </p:spPr>
        <p:txBody>
          <a:bodyPr/>
          <a:lstStyle/>
          <a:p>
            <a:r>
              <a:rPr lang="es-MX" b="1" dirty="0"/>
              <a:t>In popular culture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early </a:t>
            </a:r>
            <a:r>
              <a:rPr lang="es-MX" sz="2400" dirty="0" err="1"/>
              <a:t>twentieth</a:t>
            </a:r>
            <a:r>
              <a:rPr lang="en-US" sz="2400" dirty="0" smtClean="0"/>
              <a:t> </a:t>
            </a:r>
            <a:r>
              <a:rPr lang="en-US" sz="2400" dirty="0"/>
              <a:t>century, the blues was considered disreputable, especially as white audiences began listening to the blues during the </a:t>
            </a:r>
            <a:r>
              <a:rPr lang="es-MX" sz="2400" dirty="0" err="1"/>
              <a:t>early</a:t>
            </a:r>
            <a:r>
              <a:rPr lang="es-MX" sz="2400" dirty="0"/>
              <a:t> 20th</a:t>
            </a:r>
          </a:p>
        </p:txBody>
      </p:sp>
    </p:spTree>
    <p:extLst>
      <p:ext uri="{BB962C8B-B14F-4D97-AF65-F5344CB8AC3E}">
        <p14:creationId xmlns:p14="http://schemas.microsoft.com/office/powerpoint/2010/main" val="14622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122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BLUES </vt:lpstr>
      <vt:lpstr>BLUES</vt:lpstr>
      <vt:lpstr>Musical impact </vt:lpstr>
      <vt:lpstr>In popular culture 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</dc:title>
  <dc:creator>......... ............</dc:creator>
  <cp:lastModifiedBy>......... ............</cp:lastModifiedBy>
  <cp:revision>6</cp:revision>
  <dcterms:created xsi:type="dcterms:W3CDTF">2018-04-20T11:46:34Z</dcterms:created>
  <dcterms:modified xsi:type="dcterms:W3CDTF">2018-05-18T02:46:22Z</dcterms:modified>
</cp:coreProperties>
</file>