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A74DF-E530-845A-6ED9-827F93FD8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8E6ED-F0FA-B263-DC56-B6AD99DC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2C56D-7F67-CC4A-55AC-CCC5A5AC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6496B-10F0-3075-FF7C-5A1CFAF3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89F-AD66-D2F0-FFEE-D27D0742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601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EF1DB-F295-590F-12B3-AEA62FFD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7C910-9099-C9EB-CB45-DBA5D6692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D770B-7892-8C2E-3523-C57233DB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AFB9D-B217-328E-85B9-2254AB4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72DE2-C0F7-F577-F404-8BF48C39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25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5B2A0-EC08-5012-0141-9A9693F5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B8E3-03AE-DCAB-D330-39CD802E9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F6435-C33F-E6B4-2BAF-EBBB28B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2ADFB-E42B-AA2E-7A23-E259FDED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B3422-D4A3-9B92-7826-15FA3AE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B4ADD-E016-A048-C649-715DB5A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C8EA3-052E-D030-F2A5-F401CDC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57918-84C6-5D6C-A360-4F390804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C594B-05CD-B6EE-3711-95A94EE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3597C-D6AD-B853-C6E1-36B7A755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156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78A4D-FD02-6736-40CD-8BE61FD1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1FA05-B3C3-4269-74F1-7849728E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F3A89-BC51-7414-2651-073567B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435CF-3FB8-C6DA-B8A2-DDBEF435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39CA8-6751-9B9E-7610-474883F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79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2A98-1AFB-EC75-7ED5-169B462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8ABDE-FFA8-C67E-ECB1-3DC950A16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3FC901-3864-7AF7-608B-0B9CE820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44E9A8-3915-DA51-7757-D30943D2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AE11B-408E-99CF-87FB-991CF205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2AE8-152E-760C-80F9-808B2BE7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00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FDB37-347C-96C7-AFF1-1CEB1EAF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E9D0C-F78B-9589-F0A5-D0C15990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8F0C6-3263-4938-A34B-27F34E47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2A7479-4ACC-8AFF-B968-F7A032586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91C2CB-73BF-D420-242D-FE7560F53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D0CE88-996C-DEE1-767D-715AA24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73F160-FB43-830A-E2D3-3867D8D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065B0A-A11E-B949-9D7C-1078A313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115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A0BA-1C1B-36E6-9E86-CFE6976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58F2E-785E-887C-B7EA-E1A30D42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966E9-C938-E836-E021-D99D35FF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C06E37-4585-2D2D-C871-AD37276A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3221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95A614-DB40-E522-602E-40DB45FE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612E0E-D768-232A-31AC-0E67AA30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69F5CC-D4E0-4284-9EC4-1B5F422C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96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3420-9533-22B6-F7BC-7BEC1B6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31AEE-30FC-0AD9-3A1B-620E7475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ADAA7-7CC8-E170-45EC-278841CA9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18D9D-CFBB-6597-1BF3-F6D7923A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C8DBA-AB80-3C7E-32AB-05D5EE67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D2DFAD-BA66-380D-9D8A-BC2CA84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898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AFD7-8E13-C8F7-2A50-9D90EB0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D8DCB9-2736-C96B-5550-6A8BE008E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B5BF0C-2FD6-5357-BA20-434D49CD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0ED1E-CF1E-A832-9960-2142F6FE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6C219-B32F-3403-97F4-FE028EA7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4AC32-9579-61D7-8B1B-99011AA5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77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5057BA-A980-8BEC-D4A6-A742E359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0555F-0D76-D244-5CA2-025316F7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6A78E-9D05-C99F-8B10-320590A59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B6AC7-6F51-4E7F-700B-86367320E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78818-63A6-7944-3DB3-007F0B89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263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UY" b="1" i="0" dirty="0">
                <a:solidFill>
                  <a:srgbClr val="0D0D0D"/>
                </a:solidFill>
                <a:effectLst/>
                <a:latin typeface="Söhne"/>
              </a:rPr>
              <a:t>Qué es GEO-PANDAS</a:t>
            </a:r>
            <a:r>
              <a:rPr lang="es-ES" dirty="0"/>
              <a:t>?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5343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Selección y Filtrado de Datos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permite realizar selecciones y filtros en conjuntos de datos geoespaciales utilizando métodos similares a los de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Pandas estándar. Esto incluye la capacidad de seleccionar filas y columnas basadas en condiciones específicas y aplicar filtros espaciales para recuperar datos dentro de áreas de interés.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Seleccionar ciudades con una población mayor a 1 millón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ciudades_millonarias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ciudades[ciudades['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Poblacion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'] &gt; 1000000] 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Filtrar ciudades dentro de una región específica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ciudades_en_region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ciudades[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ciudades.within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region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)]</a:t>
            </a: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6473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Operaciones Espaciales</a:t>
            </a:r>
          </a:p>
          <a:p>
            <a:pPr marL="0" indent="0">
              <a:buNone/>
            </a:pP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proporciona una variedad de operaciones espaciales para analizar y manipular datos geoespaciales. Estas operaciones incluyen uniones, intersecciones, diferencias, buffers y muchos más. Estas operaciones permiten realizar análisis avanzados, como la agregación de datos, la identificación de áreas de influencia y la generación de áreas de amortiguamiento.</a:t>
            </a: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Calcular la intersección entre dos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GeoDataFrames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interseccion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gpd.overlay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poblacion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regiones,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how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intersection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’) 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Calcular el buffer de un conjunto de puntos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buffer_puntos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puntos.buffer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distance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=1000)</a:t>
            </a: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597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Indexación Espacial</a:t>
            </a:r>
          </a:p>
          <a:p>
            <a:pPr marL="0" indent="0">
              <a:buNone/>
            </a:pP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admite la indexación espacial para mejorar la eficiencia en la recuperación de datos geoespaciales. Esto permite realizar consultas espaciales rápidas para identificar y recuperar datos dentro de áreas de interés, lo que es especialmente útil para conjuntos de datos grandes y complejos.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Crear un índice espacial para un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GeoDataFrame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gdf.sindex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Realizar una consulta espacial utilizando el índice resultados =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gdf.sindex.query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region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predicate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within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')</a:t>
            </a: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8068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 una biblioteca de Python que proporciona herramientas para trabajar con datos geoespaciales de manera eficiente y fácil. En esta presentación, exploraremos los conceptos básicos, las características y las aplicaciones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Manipulación de Datos Geoespaciales: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permite cargar, guardar y manipular datos geoespaciales en forma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GeoDataFrames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que son extensiones de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Pandas y contienen geometrías espaciales.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Análisis Espacial: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proporciona una amplia gama de herramientas para realizar análisis espaciales, como operaciones de intersección, buffer, distancia y agregación espacial.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Visualización: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 la visualización de datos geoespaciales mediante la creación de mapas y gráficos con bibliotecas como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Matplotlib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Folium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1019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algn="l"/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 utiliza en una amplia variedad de aplicaciones, incluyendo: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Análisis Urbano: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estudiar la distribución espacial de la población, la infraestructura y los servicios en áreas urbanas.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Gestión de Recursos Naturales: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monitorear y gestionar la conservación de recursos naturales como bosques, agua y vida silvestre.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Agricultura de Precisión: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optimizar la producción agrícola mediante el análisis de datos espaciales sobre suelos, cultivos y condiciones climáticas.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Planificación del Transporte: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diseñar y gestionar sistemas de transporte eficientes y sostenibles en áreas urbanas y rurales.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457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390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GeoSeries</a:t>
            </a:r>
            <a:endParaRPr lang="es-E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Una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GeoSeries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 una estructura de datos unidimensional que contiene una secuencia de objetos geométricos, como puntos, líneas o polígonos. Se puede pensar en una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GeoSeries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como una columna en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regular de Pandas, donde cada elemento de la columna es una geometría.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 principales:</a:t>
            </a: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Geometrías: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Pueden contener diferentes tipos de geometrías, como puntos, líneas, polígonos o colecciones de ellos.</a:t>
            </a:r>
          </a:p>
          <a:p>
            <a:pPr lvl="1"/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Operaciones Espaciales: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Permite realizar operaciones espaciales directamente en los datos, como calcular distancias, áreas o intersecciones.</a:t>
            </a:r>
          </a:p>
          <a:p>
            <a:pPr lvl="1"/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Indexación Espacial: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 la indexación espacial para la recuperación eficiente de datos basada en ubicación geográfica.</a:t>
            </a:r>
          </a:p>
          <a:p>
            <a:pPr marL="0" indent="0">
              <a:buNone/>
            </a:pPr>
            <a:endParaRPr lang="es-E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2292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UY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GeoDataFrame</a:t>
            </a:r>
            <a:endParaRPr lang="es-UY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 una estructura de datos bidimensional que combina las capacidades de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Pandas con las geometrías de una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GeoSeries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Cada fila en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representa una entidad geoespacial y contiene información tabular junto con su geometría asociada.</a:t>
            </a: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 principales:</a:t>
            </a: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Datos Tabulares: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Almacena datos tabulares en forma de columnas, similar a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Pandas convencional.</a:t>
            </a:r>
          </a:p>
          <a:p>
            <a:pPr lvl="1"/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Geometrías Asociadas: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Cada fila contiene una geometría asociada que describe la forma y la ubicación de la entidad geoespacial.</a:t>
            </a:r>
          </a:p>
          <a:p>
            <a:pPr lvl="1"/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Operaciones Espaciales Integradas: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Permite realizar operaciones espaciales en conjunto con las operaciones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estándar, lo que facilita el análisis y la manipulación de datos geoespaciales.</a:t>
            </a:r>
          </a:p>
          <a:p>
            <a:pPr marL="0" indent="0">
              <a:buNone/>
            </a:pPr>
            <a:endParaRPr lang="es-E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4506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 ejemplo de uso podría ser: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gpd</a:t>
            </a:r>
            <a:endParaRPr lang="es-E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shapely.geometry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Point</a:t>
            </a:r>
          </a:p>
          <a:p>
            <a:pPr marL="0" indent="0">
              <a:buNone/>
            </a:pPr>
            <a:endParaRPr lang="es-E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# Crear una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GeoDataFrame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partir de una lista de puntos y atributos</a:t>
            </a:r>
          </a:p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= {'City': ['New York', 'Los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Angeles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', 'Chicago'],</a:t>
            </a:r>
          </a:p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'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Latitude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': [40.7128, 34.0522, 41.8781],</a:t>
            </a:r>
          </a:p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'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Longitude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': [-74.0060, -118.2437, -87.6298]}</a:t>
            </a:r>
          </a:p>
          <a:p>
            <a:pPr marL="0" indent="0">
              <a:buNone/>
            </a:pP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geometry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 [Point(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xy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xy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 zip(data['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Longitude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'], data['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Latitude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'])]</a:t>
            </a:r>
          </a:p>
          <a:p>
            <a:pPr marL="0" indent="0">
              <a:buNone/>
            </a:pP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gdf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gpd.GeoDataFrame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(data,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geometry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geometry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>
              <a:buNone/>
            </a:pPr>
            <a:endParaRPr lang="es-E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# Visualizar el </a:t>
            </a: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GeoDataFrame</a:t>
            </a:r>
            <a:endParaRPr lang="es-E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gdf</a:t>
            </a:r>
            <a:endParaRPr lang="es-E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32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Manipulación de datos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5094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Carga y Guardado de Datos Geoespaciales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admite la carga y el guardado de datos geoespaciales desde una variedad de formatos, incluidos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shapefile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GeoJSON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GeoPackage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 muchos más. Esto facilita la importación y exportación de datos geoespaciales entre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 otras aplicaciones GIS.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import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geopandas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as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gpd</a:t>
            </a: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gpd.read_file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('datos/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regiones.shp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')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gdf.to_file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('datos/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regiones.geojson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driver='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GeoJSON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61508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919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Söhne</vt:lpstr>
      <vt:lpstr>Tema de Office</vt:lpstr>
      <vt:lpstr>¿Qué es GEO-PANDAS?</vt:lpstr>
      <vt:lpstr>Presentación de PowerPoint</vt:lpstr>
      <vt:lpstr>Presentación de PowerPoint</vt:lpstr>
      <vt:lpstr>Estructura de datos</vt:lpstr>
      <vt:lpstr>Presentación de PowerPoint</vt:lpstr>
      <vt:lpstr>Presentación de PowerPoint</vt:lpstr>
      <vt:lpstr>Presentación de PowerPoint</vt:lpstr>
      <vt:lpstr>Manipulación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pip?</dc:title>
  <dc:creator>Eduardo García</dc:creator>
  <cp:lastModifiedBy>Eduardo García</cp:lastModifiedBy>
  <cp:revision>29</cp:revision>
  <dcterms:created xsi:type="dcterms:W3CDTF">2024-03-14T18:06:49Z</dcterms:created>
  <dcterms:modified xsi:type="dcterms:W3CDTF">2024-04-08T04:15:59Z</dcterms:modified>
</cp:coreProperties>
</file>